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tiff" ContentType="image/tif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94"/>
  </p:handoutMasterIdLst>
  <p:sldIdLst>
    <p:sldId id="1393" r:id="rId3"/>
    <p:sldId id="329" r:id="rId4"/>
    <p:sldId id="908" r:id="rId6"/>
    <p:sldId id="899" r:id="rId7"/>
    <p:sldId id="768" r:id="rId8"/>
    <p:sldId id="1157" r:id="rId9"/>
    <p:sldId id="846" r:id="rId10"/>
    <p:sldId id="312" r:id="rId11"/>
    <p:sldId id="900" r:id="rId12"/>
    <p:sldId id="901" r:id="rId13"/>
    <p:sldId id="977" r:id="rId14"/>
    <p:sldId id="902" r:id="rId15"/>
    <p:sldId id="976" r:id="rId16"/>
    <p:sldId id="862" r:id="rId17"/>
    <p:sldId id="1232" r:id="rId18"/>
    <p:sldId id="863" r:id="rId19"/>
    <p:sldId id="1385" r:id="rId20"/>
    <p:sldId id="1500" r:id="rId21"/>
    <p:sldId id="866" r:id="rId22"/>
    <p:sldId id="867" r:id="rId23"/>
    <p:sldId id="889" r:id="rId24"/>
    <p:sldId id="868" r:id="rId25"/>
    <p:sldId id="890" r:id="rId26"/>
    <p:sldId id="869" r:id="rId27"/>
    <p:sldId id="1507" r:id="rId28"/>
    <p:sldId id="1514" r:id="rId29"/>
    <p:sldId id="1515" r:id="rId30"/>
    <p:sldId id="1509" r:id="rId31"/>
    <p:sldId id="1158" r:id="rId32"/>
    <p:sldId id="898" r:id="rId33"/>
    <p:sldId id="895" r:id="rId34"/>
    <p:sldId id="896" r:id="rId35"/>
    <p:sldId id="897" r:id="rId36"/>
    <p:sldId id="791" r:id="rId37"/>
    <p:sldId id="1230" r:id="rId38"/>
    <p:sldId id="979" r:id="rId39"/>
    <p:sldId id="1041" r:id="rId40"/>
    <p:sldId id="1522" r:id="rId41"/>
    <p:sldId id="1523" r:id="rId42"/>
    <p:sldId id="1524" r:id="rId43"/>
    <p:sldId id="1325" r:id="rId44"/>
    <p:sldId id="873" r:id="rId45"/>
    <p:sldId id="874" r:id="rId46"/>
    <p:sldId id="875" r:id="rId47"/>
    <p:sldId id="1326" r:id="rId48"/>
    <p:sldId id="1327" r:id="rId49"/>
    <p:sldId id="876" r:id="rId50"/>
    <p:sldId id="983" r:id="rId51"/>
    <p:sldId id="1233" r:id="rId52"/>
    <p:sldId id="1529" r:id="rId53"/>
    <p:sldId id="1535" r:id="rId54"/>
    <p:sldId id="877" r:id="rId55"/>
    <p:sldId id="878" r:id="rId56"/>
    <p:sldId id="879" r:id="rId57"/>
    <p:sldId id="961" r:id="rId58"/>
    <p:sldId id="880" r:id="rId59"/>
    <p:sldId id="962" r:id="rId60"/>
    <p:sldId id="881" r:id="rId61"/>
    <p:sldId id="963" r:id="rId62"/>
    <p:sldId id="964" r:id="rId63"/>
    <p:sldId id="1543" r:id="rId64"/>
    <p:sldId id="1544" r:id="rId65"/>
    <p:sldId id="882" r:id="rId66"/>
    <p:sldId id="965" r:id="rId67"/>
    <p:sldId id="966" r:id="rId68"/>
    <p:sldId id="802" r:id="rId69"/>
    <p:sldId id="1231" r:id="rId70"/>
    <p:sldId id="904" r:id="rId71"/>
    <p:sldId id="1386" r:id="rId72"/>
    <p:sldId id="1387" r:id="rId73"/>
    <p:sldId id="905" r:id="rId74"/>
    <p:sldId id="883" r:id="rId75"/>
    <p:sldId id="884" r:id="rId76"/>
    <p:sldId id="1390" r:id="rId77"/>
    <p:sldId id="906" r:id="rId78"/>
    <p:sldId id="1392" r:id="rId79"/>
    <p:sldId id="815" r:id="rId80"/>
    <p:sldId id="981" r:id="rId81"/>
    <p:sldId id="1389" r:id="rId82"/>
    <p:sldId id="975" r:id="rId83"/>
    <p:sldId id="1306" r:id="rId84"/>
    <p:sldId id="887" r:id="rId85"/>
    <p:sldId id="907" r:id="rId86"/>
    <p:sldId id="1633" r:id="rId87"/>
    <p:sldId id="1634" r:id="rId88"/>
    <p:sldId id="1557" r:id="rId89"/>
    <p:sldId id="1558" r:id="rId90"/>
    <p:sldId id="1550" r:id="rId91"/>
    <p:sldId id="341" r:id="rId92"/>
    <p:sldId id="334" r:id="rId93"/>
  </p:sldIdLst>
  <p:sldSz cx="12192000" cy="6858000"/>
  <p:notesSz cx="6797675" cy="9929495"/>
  <p:custDataLst>
    <p:tags r:id="rId9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02" clrIdx="0"/>
  <p:cmAuthor id="2" name="ZK" initials="8" lastIdx="2" clrIdx="1"/>
  <p:cmAuthor id="3" name="Tin Andrew" initials="T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627B"/>
    <a:srgbClr val="53627B"/>
    <a:srgbClr val="FF9000"/>
    <a:srgbClr val="E6E6E6"/>
    <a:srgbClr val="D0051B"/>
    <a:srgbClr val="C20313"/>
    <a:srgbClr val="C30213"/>
    <a:srgbClr val="DE0000"/>
    <a:srgbClr val="FAE7D0"/>
    <a:srgbClr val="B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21" autoAdjust="0"/>
    <p:restoredTop sz="90404" autoAdjust="0"/>
  </p:normalViewPr>
  <p:slideViewPr>
    <p:cSldViewPr snapToGrid="0">
      <p:cViewPr varScale="1">
        <p:scale>
          <a:sx n="60" d="100"/>
          <a:sy n="60" d="100"/>
        </p:scale>
        <p:origin x="740" y="28"/>
      </p:cViewPr>
      <p:guideLst>
        <p:guide orient="horz" pos="2354"/>
        <p:guide pos="3729"/>
      </p:guideLst>
    </p:cSldViewPr>
  </p:slideViewPr>
  <p:notesTextViewPr>
    <p:cViewPr>
      <p:scale>
        <a:sx n="1" d="1"/>
        <a:sy n="1" d="1"/>
      </p:scale>
      <p:origin x="0" y="0"/>
    </p:cViewPr>
  </p:notesTextViewPr>
  <p:sorterViewPr>
    <p:cViewPr>
      <p:scale>
        <a:sx n="130" d="100"/>
        <a:sy n="130" d="100"/>
      </p:scale>
      <p:origin x="0" y="0"/>
    </p:cViewPr>
  </p:sorterViewPr>
  <p:notesViewPr>
    <p:cSldViewPr snapToGrid="0">
      <p:cViewPr varScale="1">
        <p:scale>
          <a:sx n="53" d="100"/>
          <a:sy n="53" d="100"/>
        </p:scale>
        <p:origin x="2648" y="48"/>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tags" Target="tags/tag13.xml"/><Relationship Id="rId98" Type="http://schemas.openxmlformats.org/officeDocument/2006/relationships/commentAuthors" Target="commentAuthors.xml"/><Relationship Id="rId97" Type="http://schemas.openxmlformats.org/officeDocument/2006/relationships/tableStyles" Target="tableStyles.xml"/><Relationship Id="rId96" Type="http://schemas.openxmlformats.org/officeDocument/2006/relationships/viewProps" Target="viewProps.xml"/><Relationship Id="rId95" Type="http://schemas.openxmlformats.org/officeDocument/2006/relationships/presProps" Target="presProps.xml"/><Relationship Id="rId94" Type="http://schemas.openxmlformats.org/officeDocument/2006/relationships/handoutMaster" Target="handoutMasters/handoutMaster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17C1B4C6-C73B-4822-BD91-45195A0B5338}" type="datetimeFigureOut">
              <a:rPr lang="zh-CN" altLang="en-US" smtClean="0"/>
            </a:fld>
            <a:endParaRPr lang="zh-CN" altLang="en-US"/>
          </a:p>
        </p:txBody>
      </p:sp>
      <p:sp>
        <p:nvSpPr>
          <p:cNvPr id="4" name="页脚占位符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20260E05-A728-4EDE-9693-2B913FEC5C68}"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3670D4F-9E4A-49DE-8109-90CDAC769F0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0D8C695A-5F97-42A9-BC5B-16E22B1DDB01}"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VCG111251997737</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br>
              <a:rPr lang="en-US" altLang="zh-CN" dirty="0"/>
            </a:b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rgbClr val="FFFDF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内容页">
    <p:bg>
      <p:bgPr>
        <a:solidFill>
          <a:srgbClr val="FFFDFD"/>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84281"/>
            <a:ext cx="11983958" cy="6525632"/>
            <a:chOff x="0" y="184281"/>
            <a:chExt cx="11983958" cy="6525632"/>
          </a:xfrm>
        </p:grpSpPr>
        <p:sp>
          <p:nvSpPr>
            <p:cNvPr id="15" name="矩形 14"/>
            <p:cNvSpPr/>
            <p:nvPr userDrawn="1"/>
          </p:nvSpPr>
          <p:spPr>
            <a:xfrm>
              <a:off x="9515475" y="184281"/>
              <a:ext cx="2070847" cy="26894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12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rPr>
                <a:t>第四讲  坚持党的全面领导</a:t>
              </a:r>
              <a:endParaRPr kumimoji="0" lang="zh-CN" altLang="en-US" sz="1100" b="0" i="0" u="none" strike="noStrike" kern="1200" cap="none" spc="12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7" name="文本框 16"/>
            <p:cNvSpPr txBox="1"/>
            <p:nvPr userDrawn="1"/>
          </p:nvSpPr>
          <p:spPr>
            <a:xfrm>
              <a:off x="9117838" y="6386748"/>
              <a:ext cx="2866120" cy="323165"/>
            </a:xfrm>
            <a:prstGeom prst="rect">
              <a:avLst/>
            </a:prstGeom>
            <a:noFill/>
          </p:spPr>
          <p:txBody>
            <a:bodyPr wrap="square" rtlCol="0">
              <a:spAutoFit/>
            </a:bodyPr>
            <a:lstStyle/>
            <a:p>
              <a:pPr algn="r">
                <a:lnSpc>
                  <a:spcPct val="15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45719" y="184281"/>
              <a:ext cx="7556352"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三、怎样才能做到自觉在思想上政治上行动上同党中央保持高度一致？</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思维导图">
    <p:spTree>
      <p:nvGrpSpPr>
        <p:cNvPr id="1" name=""/>
        <p:cNvGrpSpPr/>
        <p:nvPr/>
      </p:nvGrpSpPr>
      <p:grpSpPr>
        <a:xfrm>
          <a:off x="0" y="0"/>
          <a:ext cx="0" cy="0"/>
          <a:chOff x="0" y="0"/>
          <a:chExt cx="0" cy="0"/>
        </a:xfrm>
      </p:grpSpPr>
      <p:grpSp>
        <p:nvGrpSpPr>
          <p:cNvPr id="9" name="组合 8"/>
          <p:cNvGrpSpPr/>
          <p:nvPr userDrawn="1"/>
        </p:nvGrpSpPr>
        <p:grpSpPr>
          <a:xfrm>
            <a:off x="0" y="0"/>
            <a:ext cx="12192000" cy="6858000"/>
            <a:chOff x="0" y="0"/>
            <a:chExt cx="12192000" cy="6858000"/>
          </a:xfrm>
        </p:grpSpPr>
        <p:sp>
          <p:nvSpPr>
            <p:cNvPr id="17" name="矩形 16"/>
            <p:cNvSpPr/>
            <p:nvPr/>
          </p:nvSpPr>
          <p:spPr>
            <a:xfrm>
              <a:off x="0" y="0"/>
              <a:ext cx="12192000" cy="6858000"/>
            </a:xfrm>
            <a:prstGeom prst="rect">
              <a:avLst/>
            </a:prstGeom>
            <a:gradFill>
              <a:gsLst>
                <a:gs pos="50000">
                  <a:srgbClr val="EB6E16">
                    <a:alpha val="83000"/>
                  </a:srgbClr>
                </a:gs>
                <a:gs pos="80000">
                  <a:srgbClr val="D43A0B"/>
                </a:gs>
                <a:gs pos="20000">
                  <a:srgbClr val="AF1E22"/>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对角圆角 16"/>
            <p:cNvSpPr/>
            <p:nvPr/>
          </p:nvSpPr>
          <p:spPr>
            <a:xfrm>
              <a:off x="314132" y="295193"/>
              <a:ext cx="11563736" cy="6267614"/>
            </a:xfrm>
            <a:prstGeom prst="round2DiagRect">
              <a:avLst>
                <a:gd name="adj1" fmla="val 4447"/>
                <a:gd name="adj2" fmla="val 0"/>
              </a:avLst>
            </a:prstGeom>
            <a:solidFill>
              <a:schemeClr val="bg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对角圆角 12"/>
            <p:cNvSpPr/>
            <p:nvPr/>
          </p:nvSpPr>
          <p:spPr>
            <a:xfrm>
              <a:off x="169841" y="131528"/>
              <a:ext cx="11857399" cy="6587927"/>
            </a:xfrm>
            <a:prstGeom prst="round2DiagRect">
              <a:avLst>
                <a:gd name="adj1" fmla="val 5970"/>
                <a:gd name="adj2" fmla="val 0"/>
              </a:avLst>
            </a:prstGeom>
            <a:noFill/>
            <a:ln w="19050">
              <a:solidFill>
                <a:srgbClr val="FFFDF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bg>
      <p:bgPr>
        <a:solidFill>
          <a:srgbClr val="FFFDFD"/>
        </a:solidFill>
        <a:effectLst/>
      </p:bgPr>
    </p:bg>
    <p:spTree>
      <p:nvGrpSpPr>
        <p:cNvPr id="1" name=""/>
        <p:cNvGrpSpPr/>
        <p:nvPr/>
      </p:nvGrpSpPr>
      <p:grpSpPr>
        <a:xfrm>
          <a:off x="0" y="0"/>
          <a:ext cx="0" cy="0"/>
          <a:chOff x="0" y="0"/>
          <a:chExt cx="0" cy="0"/>
        </a:xfrm>
      </p:grpSpPr>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45719" y="184281"/>
            <a:ext cx="4651788" cy="295466"/>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一、为什么要坚持党的领导</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矩形 6"/>
          <p:cNvSpPr/>
          <p:nvPr userDrawn="1"/>
        </p:nvSpPr>
        <p:spPr>
          <a:xfrm>
            <a:off x="9410700" y="210506"/>
            <a:ext cx="2679140"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第三讲  坚持党的全面领导</a:t>
            </a:r>
            <a:endParaRPr lang="zh-CN" altLang="en-US" sz="1100"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p:bg>
      <p:bgPr>
        <a:solidFill>
          <a:srgbClr val="FFFDFD"/>
        </a:solidFill>
        <a:effectLst/>
      </p:bgPr>
    </p:bg>
    <p:spTree>
      <p:nvGrpSpPr>
        <p:cNvPr id="1" name=""/>
        <p:cNvGrpSpPr/>
        <p:nvPr/>
      </p:nvGrpSpPr>
      <p:grpSpPr>
        <a:xfrm>
          <a:off x="0" y="0"/>
          <a:ext cx="0" cy="0"/>
          <a:chOff x="0" y="0"/>
          <a:chExt cx="0" cy="0"/>
        </a:xfrm>
      </p:grpSpPr>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45719" y="184281"/>
            <a:ext cx="5628940" cy="295466"/>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二、怎样理解党的领导是全面的、系统的、整体的</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矩形 6"/>
          <p:cNvSpPr/>
          <p:nvPr userDrawn="1"/>
        </p:nvSpPr>
        <p:spPr>
          <a:xfrm>
            <a:off x="9410700" y="210506"/>
            <a:ext cx="2679140"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第三讲  坚持党的全面领导</a:t>
            </a:r>
            <a:endParaRPr lang="zh-CN" altLang="en-US" sz="1100"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bg>
      <p:bgPr>
        <a:solidFill>
          <a:srgbClr val="FFFDFD"/>
        </a:solidFill>
        <a:effectLst/>
      </p:bgPr>
    </p:bg>
    <p:spTree>
      <p:nvGrpSpPr>
        <p:cNvPr id="1" name=""/>
        <p:cNvGrpSpPr/>
        <p:nvPr/>
      </p:nvGrpSpPr>
      <p:grpSpPr>
        <a:xfrm>
          <a:off x="0" y="0"/>
          <a:ext cx="0" cy="0"/>
          <a:chOff x="0" y="0"/>
          <a:chExt cx="0" cy="0"/>
        </a:xfrm>
      </p:grpSpPr>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45719" y="184281"/>
            <a:ext cx="7556352" cy="295466"/>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三、怎样才能做到自觉在思想上政治上行动上同党中央保持高度一致</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矩形 6"/>
          <p:cNvSpPr/>
          <p:nvPr userDrawn="1"/>
        </p:nvSpPr>
        <p:spPr>
          <a:xfrm>
            <a:off x="9410700" y="210506"/>
            <a:ext cx="2679140"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第三讲  坚持党的全面领导</a:t>
            </a:r>
            <a:endParaRPr lang="zh-CN" altLang="en-US" sz="1100"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093" y="1396365"/>
            <a:ext cx="10515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838200" y="6356351"/>
            <a:ext cx="2743200" cy="365125"/>
          </a:xfrm>
        </p:spPr>
        <p:txBody>
          <a:bodyPr/>
          <a:lstStyle/>
          <a:p>
            <a:fld id="{8361BFBB-33DB-4D7C-A4DF-FF9CB011ADF8}"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p:spPr>
        <p:txBody>
          <a:bodyPr/>
          <a:lstStyle/>
          <a:p>
            <a:fld id="{BFC62185-ACDC-4DDF-8113-D3412592AA1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p:spPr>
        <p:txBody>
          <a:bodyPr/>
          <a:lstStyle/>
          <a:p>
            <a:fld id="{8361BFBB-33DB-4D7C-A4DF-FF9CB011ADF8}" type="datetimeFigureOut">
              <a:rPr lang="zh-CN" altLang="en-US" smtClean="0"/>
            </a:fld>
            <a:endParaRPr lang="zh-CN" altLang="en-US"/>
          </a:p>
        </p:txBody>
      </p:sp>
      <p:sp>
        <p:nvSpPr>
          <p:cNvPr id="3" name="Footer Placeholder 2"/>
          <p:cNvSpPr>
            <a:spLocks noGrp="1"/>
          </p:cNvSpPr>
          <p:nvPr>
            <p:ph type="ftr" sz="quarter" idx="11"/>
          </p:nvPr>
        </p:nvSpPr>
        <p:spPr>
          <a:xfrm>
            <a:off x="4038600" y="6356351"/>
            <a:ext cx="4114800" cy="365125"/>
          </a:xfr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p:spPr>
        <p:txBody>
          <a:bodyPr/>
          <a:lstStyle/>
          <a:p>
            <a:fld id="{BFC62185-ACDC-4DDF-8113-D3412592AA1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0">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内容页">
    <p:bg>
      <p:bgPr>
        <a:solidFill>
          <a:srgbClr val="FFFDFD"/>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80303"/>
            <a:ext cx="12010120" cy="6583398"/>
            <a:chOff x="0" y="180303"/>
            <a:chExt cx="12010120" cy="6583398"/>
          </a:xfrm>
        </p:grpSpPr>
        <p:sp>
          <p:nvSpPr>
            <p:cNvPr id="15" name="矩形 14"/>
            <p:cNvSpPr/>
            <p:nvPr userDrawn="1"/>
          </p:nvSpPr>
          <p:spPr>
            <a:xfrm>
              <a:off x="9726706" y="180303"/>
              <a:ext cx="2076264"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12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rPr>
                <a:t>第四讲  坚持党的全面领导</a:t>
              </a:r>
              <a:endParaRPr kumimoji="0" lang="zh-CN" altLang="en-US" sz="1100" b="0" i="0" u="none" strike="noStrike" kern="1200" cap="none" spc="12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endParaRPr>
            </a:p>
          </p:txBody>
        </p:sp>
        <p:sp>
          <p:nvSpPr>
            <p:cNvPr id="17" name="文本框 16"/>
            <p:cNvSpPr txBox="1"/>
            <p:nvPr userDrawn="1"/>
          </p:nvSpPr>
          <p:spPr>
            <a:xfrm>
              <a:off x="9081247" y="6440536"/>
              <a:ext cx="2928873" cy="323165"/>
            </a:xfrm>
            <a:prstGeom prst="rect">
              <a:avLst/>
            </a:prstGeom>
            <a:noFill/>
          </p:spPr>
          <p:txBody>
            <a:bodyPr wrap="square" rtlCol="0">
              <a:spAutoFit/>
            </a:bodyPr>
            <a:lstStyle/>
            <a:p>
              <a:pPr algn="r">
                <a:lnSpc>
                  <a:spcPct val="15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45719" y="184281"/>
              <a:ext cx="5628940"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二、怎样理解党的领导是全面的、系统的、整体的？</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microsoft.com/office/2007/relationships/hdphoto" Target="../media/image13.wdp"/><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tiff"/></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hyperlink" Target="&#35270;&#39057;&#36164;&#28304;/&#22806;&#22269;&#25919;&#35201;&#35848;&#20013;&#22269;&#20849;&#20135;&#20826;&#25104;&#21151;&#31192;&#35776;.mp4" TargetMode="Externa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3.tiff"/></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microsoft.com/office/2007/relationships/hdphoto" Target="../media/image13.wdp"/><Relationship Id="rId1"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43.wdp"/><Relationship Id="rId1" Type="http://schemas.openxmlformats.org/officeDocument/2006/relationships/image" Target="../media/image42.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jpe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3.xml"/><Relationship Id="rId3" Type="http://schemas.openxmlformats.org/officeDocument/2006/relationships/image" Target="../media/image44.png"/><Relationship Id="rId2" Type="http://schemas.microsoft.com/office/2007/relationships/media" Target="../media/media2.mp4"/><Relationship Id="rId1" Type="http://schemas.openxmlformats.org/officeDocument/2006/relationships/video" Target="../media/media2.mp4"/></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9.png"/><Relationship Id="rId2" Type="http://schemas.microsoft.com/office/2007/relationships/hdphoto" Target="../media/image13.wdp"/><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tif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image" Target="../media/image46.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8.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openxmlformats.org/officeDocument/2006/relationships/image" Target="../media/image50.png"/><Relationship Id="rId1" Type="http://schemas.openxmlformats.org/officeDocument/2006/relationships/image" Target="../media/image4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tiff"/></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jpe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6.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7.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6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6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2.pn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9.xml"/><Relationship Id="rId3" Type="http://schemas.openxmlformats.org/officeDocument/2006/relationships/image" Target="../media/image63.png"/><Relationship Id="rId2" Type="http://schemas.microsoft.com/office/2007/relationships/hdphoto" Target="../media/image13.wdp"/><Relationship Id="rId1" Type="http://schemas.openxmlformats.org/officeDocument/2006/relationships/image" Target="../media/image12.png"/></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64.png"/><Relationship Id="rId2" Type="http://schemas.microsoft.com/office/2007/relationships/hdphoto" Target="../media/image13.wdp"/><Relationship Id="rId1" Type="http://schemas.openxmlformats.org/officeDocument/2006/relationships/image" Target="../media/image12.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5.jpe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6.png"/><Relationship Id="rId2" Type="http://schemas.openxmlformats.org/officeDocument/2006/relationships/image" Target="../media/image38.png"/><Relationship Id="rId1" Type="http://schemas.openxmlformats.org/officeDocument/2006/relationships/image" Target="../media/image37.pn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7.png"/><Relationship Id="rId2" Type="http://schemas.microsoft.com/office/2007/relationships/media" Target="../media/media3.mp4"/><Relationship Id="rId1" Type="http://schemas.openxmlformats.org/officeDocument/2006/relationships/video" Target="../media/media3.mp4"/></Relationships>
</file>

<file path=ppt/slides/_rels/slide66.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9.png"/><Relationship Id="rId3" Type="http://schemas.openxmlformats.org/officeDocument/2006/relationships/tags" Target="../tags/tag8.xml"/><Relationship Id="rId2" Type="http://schemas.microsoft.com/office/2007/relationships/hdphoto" Target="../media/image8.wdp"/><Relationship Id="rId1"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4.xml"/><Relationship Id="rId2" Type="http://schemas.openxmlformats.org/officeDocument/2006/relationships/image" Target="../media/image69.jpeg"/><Relationship Id="rId1" Type="http://schemas.openxmlformats.org/officeDocument/2006/relationships/image" Target="../media/image3.tiff"/></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png"/><Relationship Id="rId2" Type="http://schemas.microsoft.com/office/2007/relationships/hdphoto" Target="../media/image13.wdp"/><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png"/><Relationship Id="rId2" Type="http://schemas.microsoft.com/office/2007/relationships/hdphoto" Target="../media/image13.wdp"/><Relationship Id="rId1" Type="http://schemas.openxmlformats.org/officeDocument/2006/relationships/image" Target="../media/image12.pn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image" Target="../media/image7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image" Target="../media/image71.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image" Target="../media/image72.jpeg"/></Relationships>
</file>

<file path=ppt/slides/_rels/slide8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microsoft.com/office/2007/relationships/hdphoto" Target="../media/image74.wdp"/><Relationship Id="rId2" Type="http://schemas.openxmlformats.org/officeDocument/2006/relationships/image" Target="../media/image73.png"/><Relationship Id="rId1" Type="http://schemas.openxmlformats.org/officeDocument/2006/relationships/image" Target="../media/image3.tiff"/></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5.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image" Target="../media/image76.jpe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xml"/><Relationship Id="rId1" Type="http://schemas.openxmlformats.org/officeDocument/2006/relationships/tags" Target="../tags/tag9.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image" Target="../media/image3.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7.png"/><Relationship Id="rId1" Type="http://schemas.openxmlformats.org/officeDocument/2006/relationships/image" Target="../media/image3.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8.png"/><Relationship Id="rId1"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 y="899998"/>
            <a:ext cx="12192002" cy="5958002"/>
            <a:chOff x="-2" y="899998"/>
            <a:chExt cx="12192002" cy="5958002"/>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13124"/>
            <a:stretch>
              <a:fillRect/>
            </a:stretch>
          </p:blipFill>
          <p:spPr>
            <a:xfrm>
              <a:off x="-2" y="900000"/>
              <a:ext cx="12192000" cy="5958000"/>
            </a:xfrm>
            <a:prstGeom prst="rect">
              <a:avLst/>
            </a:prstGeom>
          </p:spPr>
        </p:pic>
        <p:sp>
          <p:nvSpPr>
            <p:cNvPr id="61" name="矩形 60"/>
            <p:cNvSpPr/>
            <p:nvPr/>
          </p:nvSpPr>
          <p:spPr>
            <a:xfrm>
              <a:off x="-1" y="899998"/>
              <a:ext cx="12192001" cy="5958001"/>
            </a:xfrm>
            <a:prstGeom prst="rect">
              <a:avLst/>
            </a:prstGeom>
            <a:gradFill>
              <a:gsLst>
                <a:gs pos="50000">
                  <a:srgbClr val="FFFDFD"/>
                </a:gs>
                <a:gs pos="100000">
                  <a:srgbClr val="FFFDFD">
                    <a:alpha val="0"/>
                  </a:srgbClr>
                </a:gs>
                <a:gs pos="0">
                  <a:srgbClr val="FFFD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2" y="1"/>
            <a:ext cx="2582820" cy="2280468"/>
            <a:chOff x="426029" y="1"/>
            <a:chExt cx="2582820" cy="2280468"/>
          </a:xfrm>
        </p:grpSpPr>
        <p:cxnSp>
          <p:nvCxnSpPr>
            <p:cNvPr id="41" name="直接连接符 40"/>
            <p:cNvCxnSpPr/>
            <p:nvPr/>
          </p:nvCxnSpPr>
          <p:spPr>
            <a:xfrm flipV="1">
              <a:off x="426029" y="2"/>
              <a:ext cx="2258122" cy="2004563"/>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26029" y="1"/>
              <a:ext cx="2423216" cy="213954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426031" y="1"/>
              <a:ext cx="2582818" cy="228046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63" name="图片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2114568" cy="1872000"/>
          </a:xfrm>
          <a:prstGeom prst="rect">
            <a:avLst/>
          </a:prstGeom>
        </p:spPr>
      </p:pic>
      <p:sp>
        <p:nvSpPr>
          <p:cNvPr id="22" name="文本框 21"/>
          <p:cNvSpPr txBox="1"/>
          <p:nvPr/>
        </p:nvSpPr>
        <p:spPr>
          <a:xfrm>
            <a:off x="2136000" y="1889297"/>
            <a:ext cx="7920000" cy="1620000"/>
          </a:xfrm>
          <a:prstGeom prst="rect">
            <a:avLst/>
          </a:prstGeom>
          <a:noFill/>
        </p:spPr>
        <p:txBody>
          <a:bodyPr wrap="square" rtlCol="0">
            <a:spAutoFit/>
          </a:bodyPr>
          <a:lstStyle/>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习近平新时代</a:t>
            </a:r>
            <a:endPar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endParaRPr>
          </a:p>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中国特色社会主义思想概论</a:t>
            </a:r>
            <a:endPar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855656" y="3672000"/>
            <a:ext cx="6483570" cy="461665"/>
            <a:chOff x="2855656" y="3816000"/>
            <a:chExt cx="6483570" cy="461665"/>
          </a:xfrm>
        </p:grpSpPr>
        <p:sp>
          <p:nvSpPr>
            <p:cNvPr id="23" name="文本框 22"/>
            <p:cNvSpPr txBox="1"/>
            <p:nvPr/>
          </p:nvSpPr>
          <p:spPr>
            <a:xfrm>
              <a:off x="5148000" y="3816000"/>
              <a:ext cx="1944000" cy="461665"/>
            </a:xfrm>
            <a:prstGeom prst="rect">
              <a:avLst/>
            </a:prstGeom>
            <a:noFill/>
          </p:spPr>
          <p:txBody>
            <a:bodyPr wrap="square" rtlCol="0">
              <a:spAutoFit/>
            </a:bodyPr>
            <a:lstStyle/>
            <a:p>
              <a:pPr marL="0" lvl="1" algn="ctr"/>
              <a:r>
                <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rPr>
                <a:t>教学课件</a:t>
              </a:r>
              <a:endPar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endParaRPr>
            </a:p>
          </p:txBody>
        </p:sp>
        <p:cxnSp>
          <p:nvCxnSpPr>
            <p:cNvPr id="29" name="直接连接符 28"/>
            <p:cNvCxnSpPr/>
            <p:nvPr/>
          </p:nvCxnSpPr>
          <p:spPr>
            <a:xfrm>
              <a:off x="703522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85565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0" y="6570000"/>
            <a:ext cx="12192000" cy="288000"/>
            <a:chOff x="0" y="6570000"/>
            <a:chExt cx="12192000" cy="288000"/>
          </a:xfrm>
        </p:grpSpPr>
        <p:sp>
          <p:nvSpPr>
            <p:cNvPr id="34" name="矩形 33"/>
            <p:cNvSpPr/>
            <p:nvPr/>
          </p:nvSpPr>
          <p:spPr>
            <a:xfrm>
              <a:off x="0" y="6570000"/>
              <a:ext cx="12192000" cy="288000"/>
            </a:xfrm>
            <a:prstGeom prst="rect">
              <a:avLst/>
            </a:prstGeom>
            <a:gradFill>
              <a:gsLst>
                <a:gs pos="100000">
                  <a:srgbClr val="FAE7D0"/>
                </a:gs>
                <a:gs pos="0">
                  <a:srgbClr val="FFFD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900" dirty="0">
                <a:solidFill>
                  <a:srgbClr val="FFFDFD"/>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336000" y="6598584"/>
              <a:ext cx="11520000" cy="230832"/>
            </a:xfrm>
            <a:prstGeom prst="rect">
              <a:avLst/>
            </a:prstGeom>
            <a:noFill/>
          </p:spPr>
          <p:txBody>
            <a:bodyPr wrap="square" rtlCol="0">
              <a:spAutoFit/>
            </a:bodyPr>
            <a:lstStyle/>
            <a:p>
              <a:pPr algn="ct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全国高校思想政治理论课教学指导委员会　 　高等教育出版社  联合出品    </a:t>
              </a:r>
              <a:r>
                <a:rPr lang="en-US" altLang="zh-CN" sz="900">
                  <a:solidFill>
                    <a:schemeClr val="tx1">
                      <a:lumMod val="85000"/>
                      <a:lumOff val="15000"/>
                    </a:schemeClr>
                  </a:solidFill>
                  <a:latin typeface="微软雅黑" panose="020B0503020204020204" pitchFamily="34" charset="-122"/>
                  <a:ea typeface="微软雅黑" panose="020B0503020204020204" pitchFamily="34" charset="-122"/>
                </a:rPr>
                <a:t>I</a:t>
              </a: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　全国高校“习近平新时代中国特色社会主义思想概论”教学创新中心（中国人民大学） 监制</a:t>
              </a:r>
              <a:endParaRPr lang="zh-CN" altLang="en-US" sz="9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cxnSp>
        <p:nvCxnSpPr>
          <p:cNvPr id="20" name="直接连接符 19"/>
          <p:cNvCxnSpPr/>
          <p:nvPr/>
        </p:nvCxnSpPr>
        <p:spPr>
          <a:xfrm>
            <a:off x="2112000" y="540000"/>
            <a:ext cx="10080000" cy="0"/>
          </a:xfrm>
          <a:prstGeom prst="line">
            <a:avLst/>
          </a:prstGeom>
          <a:ln w="6350">
            <a:gradFill>
              <a:gsLst>
                <a:gs pos="0">
                  <a:srgbClr val="9E0406">
                    <a:alpha val="0"/>
                  </a:srgbClr>
                </a:gs>
                <a:gs pos="100000">
                  <a:srgbClr val="9E0406"/>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草地上有许多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5489" b="13993"/>
          <a:stretch>
            <a:fillRect/>
          </a:stretch>
        </p:blipFill>
        <p:spPr>
          <a:xfrm>
            <a:off x="1" y="1177364"/>
            <a:ext cx="12192000" cy="5722472"/>
          </a:xfrm>
          <a:prstGeom prst="rect">
            <a:avLst/>
          </a:prstGeom>
        </p:spPr>
      </p:pic>
      <p:sp>
        <p:nvSpPr>
          <p:cNvPr id="5" name="对角圆角矩形 9"/>
          <p:cNvSpPr/>
          <p:nvPr/>
        </p:nvSpPr>
        <p:spPr>
          <a:xfrm flipH="1">
            <a:off x="4556141" y="921614"/>
            <a:ext cx="3080084"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引领政治方向</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1339631" y="1663921"/>
            <a:ext cx="9496877" cy="1884618"/>
          </a:xfrm>
          <a:prstGeom prst="rect">
            <a:avLst/>
          </a:prstGeom>
          <a:noFill/>
        </p:spPr>
        <p:txBody>
          <a:bodyPr wrap="square">
            <a:spAutoFit/>
          </a:bodyPr>
          <a:lstStyle/>
          <a:p>
            <a:pPr indent="457200"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方向决定道路，道路决定命运。中国共产党始终坚持共产主义理想和社会主义信念。党的十八大以来，以习近平同志为核心的党中央高举中国特色社会主义伟大旗帜，把准把好新时代改革开放的方向盘。这个方向就是中国特色社会主义道路，而不是其他什么道路。</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矩形 15"/>
          <p:cNvSpPr/>
          <p:nvPr/>
        </p:nvSpPr>
        <p:spPr>
          <a:xfrm>
            <a:off x="1011896" y="1566706"/>
            <a:ext cx="10176804" cy="2540715"/>
          </a:xfrm>
          <a:prstGeom prst="rect">
            <a:avLst/>
          </a:prstGeom>
          <a:noFill/>
          <a:ln w="28575">
            <a:gradFill>
              <a:gsLst>
                <a:gs pos="0">
                  <a:srgbClr val="B00000">
                    <a:alpha val="43000"/>
                  </a:srgbClr>
                </a:gs>
                <a:gs pos="35398">
                  <a:srgbClr val="E55003">
                    <a:alpha val="0"/>
                    <a:lumMod val="0"/>
                    <a:lumOff val="100000"/>
                  </a:srgbClr>
                </a:gs>
                <a:gs pos="70000">
                  <a:srgbClr val="E55003">
                    <a:alpha val="0"/>
                    <a:lumMod val="0"/>
                    <a:lumOff val="100000"/>
                  </a:srgbClr>
                </a:gs>
                <a:gs pos="100000">
                  <a:srgbClr val="B00000">
                    <a:alpha val="31000"/>
                  </a:srgbClr>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0"/>
            <a:ext cx="12192000" cy="3246410"/>
          </a:xfrm>
          <a:prstGeom prst="rect">
            <a:avLst/>
          </a:prstGeom>
        </p:spPr>
      </p:pic>
      <p:grpSp>
        <p:nvGrpSpPr>
          <p:cNvPr id="6" name="组合 5"/>
          <p:cNvGrpSpPr/>
          <p:nvPr/>
        </p:nvGrpSpPr>
        <p:grpSpPr>
          <a:xfrm>
            <a:off x="949488" y="1519958"/>
            <a:ext cx="10293024" cy="3818085"/>
            <a:chOff x="1064709" y="1638633"/>
            <a:chExt cx="10293024" cy="3818085"/>
          </a:xfrm>
        </p:grpSpPr>
        <p:sp>
          <p:nvSpPr>
            <p:cNvPr id="7" name="图文框 6"/>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277733" y="1856718"/>
              <a:ext cx="10080000" cy="3600000"/>
              <a:chOff x="1277733" y="1856718"/>
              <a:chExt cx="10080000" cy="3600000"/>
            </a:xfrm>
          </p:grpSpPr>
          <p:sp>
            <p:nvSpPr>
              <p:cNvPr id="9" name="矩形 8"/>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4" name="矩形 13"/>
          <p:cNvSpPr/>
          <p:nvPr/>
        </p:nvSpPr>
        <p:spPr>
          <a:xfrm flipH="1">
            <a:off x="1734670" y="1865659"/>
            <a:ext cx="8509635" cy="3407792"/>
          </a:xfrm>
          <a:prstGeom prst="rect">
            <a:avLst/>
          </a:prstGeom>
        </p:spPr>
        <p:txBody>
          <a:bodyPr wrap="square">
            <a:spAutoFit/>
          </a:bodyPr>
          <a:lstStyle/>
          <a:p>
            <a:pPr marL="285750" indent="508000" algn="just" fontAlgn="auto">
              <a:lnSpc>
                <a:spcPct val="150000"/>
              </a:lnSpc>
              <a:buClr>
                <a:srgbClr val="A40000"/>
              </a:buClr>
              <a:buFont typeface="Wingdings" panose="05000000000000000000" pitchFamily="2" charset="2"/>
              <a:buNone/>
              <a:defRPr/>
            </a:pPr>
            <a:r>
              <a:rPr lang="zh-CN" altLang="en-US" sz="2200" b="1" dirty="0">
                <a:latin typeface="楷体" panose="02010609060101010101" pitchFamily="49" charset="-122"/>
                <a:ea typeface="楷体" panose="02010609060101010101" pitchFamily="49" charset="-122"/>
              </a:rPr>
              <a:t>如果没有</a:t>
            </a:r>
            <a:r>
              <a:rPr lang="en-US" altLang="zh-CN" sz="2200" b="1" dirty="0">
                <a:latin typeface="楷体" panose="02010609060101010101" pitchFamily="49" charset="-122"/>
                <a:ea typeface="楷体" panose="02010609060101010101" pitchFamily="49" charset="-122"/>
              </a:rPr>
              <a:t>1978</a:t>
            </a:r>
            <a:r>
              <a:rPr lang="zh-CN" altLang="en-US" sz="2200" b="1" dirty="0">
                <a:latin typeface="楷体" panose="02010609060101010101" pitchFamily="49" charset="-122"/>
                <a:ea typeface="楷体" panose="02010609060101010101" pitchFamily="49" charset="-122"/>
              </a:rPr>
              <a:t>年我们党果断决定实行改革开放，并坚定不移推进改革开放，坚定不移把握改革开放的正确方向，社会主义中国就不可能有今天这样的大好局面，就可能面临严重危机，就可能遇到像苏联、东欧国家那样的亡党亡国危机。</a:t>
            </a:r>
            <a:endParaRPr lang="en-US" altLang="zh-CN" sz="2200" b="1" dirty="0">
              <a:latin typeface="楷体" panose="02010609060101010101" pitchFamily="49" charset="-122"/>
              <a:ea typeface="楷体" panose="02010609060101010101" pitchFamily="49" charset="-122"/>
            </a:endParaRPr>
          </a:p>
          <a:p>
            <a:pPr marL="285750" indent="508000" algn="r" fontAlgn="auto">
              <a:lnSpc>
                <a:spcPct val="150000"/>
              </a:lnSpc>
              <a:spcBef>
                <a:spcPts val="800"/>
              </a:spcBef>
              <a:buClr>
                <a:srgbClr val="A40000"/>
              </a:buClr>
              <a:buFont typeface="Wingdings" panose="05000000000000000000" pitchFamily="2" charset="2"/>
              <a:buNone/>
              <a:defRPr/>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习近平在新进中央委员会的委员、候补委员</a:t>
            </a:r>
            <a:endParaRPr lang="en-US" altLang="zh-CN" b="1" dirty="0">
              <a:latin typeface="楷体" panose="02010609060101010101" pitchFamily="49" charset="-122"/>
              <a:ea typeface="楷体" panose="02010609060101010101" pitchFamily="49" charset="-122"/>
            </a:endParaRPr>
          </a:p>
          <a:p>
            <a:pPr marL="285750" indent="508000" algn="r" fontAlgn="auto">
              <a:lnSpc>
                <a:spcPct val="150000"/>
              </a:lnSpc>
              <a:buClr>
                <a:srgbClr val="A40000"/>
              </a:buClr>
              <a:buFont typeface="Wingdings" panose="05000000000000000000" pitchFamily="2" charset="2"/>
              <a:buNone/>
              <a:defRPr/>
            </a:pPr>
            <a:r>
              <a:rPr lang="zh-CN" altLang="en-US" b="1" dirty="0">
                <a:latin typeface="楷体" panose="02010609060101010101" pitchFamily="49" charset="-122"/>
                <a:ea typeface="楷体" panose="02010609060101010101" pitchFamily="49" charset="-122"/>
              </a:rPr>
              <a:t>学习贯彻党的十八大精神研讨班上讲话</a:t>
            </a:r>
            <a:endParaRPr lang="en-US" altLang="zh-CN" b="1" dirty="0">
              <a:latin typeface="楷体" panose="02010609060101010101" pitchFamily="49" charset="-122"/>
              <a:ea typeface="楷体" panose="02010609060101010101" pitchFamily="49" charset="-122"/>
            </a:endParaRPr>
          </a:p>
          <a:p>
            <a:pPr marL="285750" indent="508000" algn="r" fontAlgn="auto">
              <a:lnSpc>
                <a:spcPct val="150000"/>
              </a:lnSpc>
              <a:buClr>
                <a:srgbClr val="A40000"/>
              </a:buClr>
              <a:buFont typeface="Wingdings" panose="05000000000000000000" pitchFamily="2" charset="2"/>
              <a:buNone/>
              <a:defRPr/>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2013</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5</a:t>
            </a:r>
            <a:r>
              <a:rPr lang="zh-CN" altLang="en-US" b="1" dirty="0">
                <a:latin typeface="楷体" panose="02010609060101010101" pitchFamily="49" charset="-122"/>
                <a:ea typeface="楷体" panose="02010609060101010101" pitchFamily="49" charset="-122"/>
              </a:rPr>
              <a:t>日）</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建筑的摆设布局&#10;&#10;描述已自动生成"/>
          <p:cNvPicPr>
            <a:picLocks noChangeAspect="1"/>
          </p:cNvPicPr>
          <p:nvPr/>
        </p:nvPicPr>
        <p:blipFill rotWithShape="1">
          <a:blip r:embed="rId1">
            <a:extLst>
              <a:ext uri="{28A0092B-C50C-407E-A947-70E740481C1C}">
                <a14:useLocalDpi xmlns:a14="http://schemas.microsoft.com/office/drawing/2010/main" val="0"/>
              </a:ext>
            </a:extLst>
          </a:blip>
          <a:srcRect t="28237" r="19127"/>
          <a:stretch>
            <a:fillRect/>
          </a:stretch>
        </p:blipFill>
        <p:spPr>
          <a:xfrm>
            <a:off x="-1" y="1028700"/>
            <a:ext cx="12192001" cy="5829300"/>
          </a:xfrm>
          <a:prstGeom prst="rect">
            <a:avLst/>
          </a:prstGeom>
        </p:spPr>
      </p:pic>
      <p:sp>
        <p:nvSpPr>
          <p:cNvPr id="4" name="文本框 3"/>
          <p:cNvSpPr txBox="1"/>
          <p:nvPr/>
        </p:nvSpPr>
        <p:spPr>
          <a:xfrm>
            <a:off x="2154421" y="5001138"/>
            <a:ext cx="8115388" cy="1476375"/>
          </a:xfrm>
          <a:prstGeom prst="rect">
            <a:avLst/>
          </a:prstGeom>
          <a:noFill/>
        </p:spPr>
        <p:txBody>
          <a:bodyPr wrap="square">
            <a:spAutoFit/>
          </a:bodyPr>
          <a:lstStyle/>
          <a:p>
            <a:pPr indent="457200"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国家政治体系是一个大系统，其构成包括根本政治制度、基本政治制度和国家治理各方面具体的体制机制，涵盖国家机关、政党组织和各种政治主体。在这个大系统中，中国共产党处于统领地位。</a:t>
            </a:r>
            <a:endParaRPr lang="zh-CN" alt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对角圆角矩形 9"/>
          <p:cNvSpPr/>
          <p:nvPr/>
        </p:nvSpPr>
        <p:spPr>
          <a:xfrm flipH="1">
            <a:off x="4469348" y="821909"/>
            <a:ext cx="3254573"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统领政治体系</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矩形 1"/>
          <p:cNvSpPr/>
          <p:nvPr/>
        </p:nvSpPr>
        <p:spPr>
          <a:xfrm>
            <a:off x="1495970" y="4925450"/>
            <a:ext cx="9432290" cy="1627750"/>
          </a:xfrm>
          <a:prstGeom prst="rect">
            <a:avLst/>
          </a:prstGeom>
          <a:noFill/>
          <a:ln w="28575">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69009" y="1911154"/>
            <a:ext cx="10253980" cy="3803847"/>
            <a:chOff x="1605" y="3076"/>
            <a:chExt cx="15895" cy="5354"/>
          </a:xfrm>
        </p:grpSpPr>
        <p:sp>
          <p:nvSpPr>
            <p:cNvPr id="5" name="矩形 4"/>
            <p:cNvSpPr/>
            <p:nvPr/>
          </p:nvSpPr>
          <p:spPr>
            <a:xfrm flipV="1">
              <a:off x="1605" y="3076"/>
              <a:ext cx="15874" cy="5355"/>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4572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flipV="1">
              <a:off x="1626" y="3076"/>
              <a:ext cx="15874" cy="5211"/>
            </a:xfrm>
            <a:prstGeom prst="rect">
              <a:avLst/>
            </a:prstGeom>
            <a:solidFill>
              <a:schemeClr val="bg1"/>
            </a:solidFill>
            <a:ln w="12700">
              <a:gradFill>
                <a:gsLst>
                  <a:gs pos="100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圆角矩形 41"/>
          <p:cNvSpPr/>
          <p:nvPr/>
        </p:nvSpPr>
        <p:spPr>
          <a:xfrm rot="5400000" flipV="1">
            <a:off x="5619748" y="-3533137"/>
            <a:ext cx="952503" cy="10253982"/>
          </a:xfrm>
          <a:prstGeom prst="cube">
            <a:avLst>
              <a:gd name="adj" fmla="val 3340"/>
            </a:avLst>
          </a:prstGeom>
          <a:gradFill flip="none" rotWithShape="1">
            <a:gsLst>
              <a:gs pos="0">
                <a:srgbClr val="FAE7D0"/>
              </a:gs>
              <a:gs pos="46000">
                <a:srgbClr val="DE0000"/>
              </a:gs>
              <a:gs pos="100000">
                <a:srgbClr val="C00000"/>
              </a:gs>
            </a:gsLst>
            <a:path path="circle">
              <a:fillToRect l="50000" t="130000" r="50000" b="-30000"/>
            </a:path>
            <a:tileRect/>
          </a:gra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58" name="矩形 57"/>
          <p:cNvSpPr/>
          <p:nvPr/>
        </p:nvSpPr>
        <p:spPr>
          <a:xfrm>
            <a:off x="1091564" y="1244272"/>
            <a:ext cx="10008870" cy="600164"/>
          </a:xfrm>
          <a:prstGeom prst="rect">
            <a:avLst/>
          </a:prstGeom>
        </p:spPr>
        <p:txBody>
          <a:bodyPr wrap="square">
            <a:spAutoFit/>
          </a:bodyPr>
          <a:lstStyle/>
          <a:p>
            <a:pPr indent="0" algn="just" eaLnBrk="0" fontAlgn="base" hangingPunct="0">
              <a:lnSpc>
                <a:spcPct val="150000"/>
              </a:lnSpc>
              <a:spcAft>
                <a:spcPct val="0"/>
              </a:spcAft>
              <a:defRPr/>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lvetica" panose="020B0604020202020204" pitchFamily="34" charset="0"/>
              </a:rPr>
              <a:t>请示报告制度是我们党的一项重要制度，它充分体现了党是政治体系的统领</a:t>
            </a:r>
            <a:r>
              <a:rPr lang="zh-CN" altLang="en-US" sz="2200" b="1" dirty="0"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lvetica" panose="020B0604020202020204" pitchFamily="34" charset="0"/>
              </a:rPr>
              <a:t>者</a:t>
            </a:r>
            <a:endParaRPr lang="en-US" altLang="zh-CN"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lvetica" panose="020B0604020202020204" pitchFamily="34" charset="0"/>
            </a:endParaRPr>
          </a:p>
        </p:txBody>
      </p:sp>
      <p:sp>
        <p:nvSpPr>
          <p:cNvPr id="14" name="矩形 13"/>
          <p:cNvSpPr/>
          <p:nvPr/>
        </p:nvSpPr>
        <p:spPr>
          <a:xfrm flipH="1">
            <a:off x="1712911" y="2613599"/>
            <a:ext cx="8766175" cy="2399665"/>
          </a:xfrm>
          <a:prstGeom prst="rect">
            <a:avLst/>
          </a:prstGeom>
        </p:spPr>
        <p:txBody>
          <a:bodyPr wrap="square">
            <a:spAutoFit/>
          </a:bodyPr>
          <a:lstStyle/>
          <a:p>
            <a:pPr marL="628650" indent="-342900" algn="just">
              <a:lnSpc>
                <a:spcPct val="150000"/>
              </a:lnSpc>
              <a:buClr>
                <a:srgbClr val="A40000"/>
              </a:buClr>
              <a:buFont typeface="Wingdings" panose="05000000000000000000" charset="0"/>
              <a:buChar char="n"/>
              <a:defRPr/>
            </a:pPr>
            <a:r>
              <a:rPr lang="zh-CN" altLang="zh-CN" sz="2000" dirty="0">
                <a:solidFill>
                  <a:prstClr val="black">
                    <a:lumMod val="85000"/>
                    <a:lumOff val="15000"/>
                  </a:prstClr>
                </a:solidFill>
                <a:latin typeface="微软雅黑" panose="020B0503020204020204" pitchFamily="34" charset="-122"/>
                <a:ea typeface="微软雅黑" panose="020B0503020204020204" pitchFamily="34" charset="-122"/>
              </a:rPr>
              <a:t>中央政治局全体同志每年向党中央和总书记书面述职</a:t>
            </a:r>
            <a:endParaRPr lang="zh-CN" altLang="zh-CN" sz="2000" dirty="0">
              <a:solidFill>
                <a:prstClr val="black">
                  <a:lumMod val="85000"/>
                  <a:lumOff val="15000"/>
                </a:prstClr>
              </a:solidFill>
              <a:latin typeface="微软雅黑" panose="020B0503020204020204" pitchFamily="34" charset="-122"/>
              <a:ea typeface="微软雅黑" panose="020B0503020204020204" pitchFamily="34" charset="-122"/>
            </a:endParaRPr>
          </a:p>
          <a:p>
            <a:pPr marL="628650" indent="-342900" algn="just">
              <a:lnSpc>
                <a:spcPct val="150000"/>
              </a:lnSpc>
              <a:buClr>
                <a:srgbClr val="A40000"/>
              </a:buClr>
              <a:buFont typeface="Wingdings" panose="05000000000000000000" charset="0"/>
              <a:buChar char="n"/>
              <a:defRPr/>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sym typeface="+mn-ea"/>
              </a:rPr>
              <a:t>中央书记处和中央纪律检查委员会，全国人大常委会党组、国务院党组、全国政协党组、最高人民法院党组、最高人民检察院党组每年向中央政治局常委会、中央政治局报告工作</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a:p>
            <a:pPr marL="628650" indent="-342900" algn="just">
              <a:lnSpc>
                <a:spcPct val="150000"/>
              </a:lnSpc>
              <a:buClr>
                <a:srgbClr val="A40000"/>
              </a:buClr>
              <a:buFont typeface="Wingdings" panose="05000000000000000000" charset="0"/>
              <a:buChar char="n"/>
              <a:defRPr/>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sym typeface="+mn-ea"/>
              </a:rPr>
              <a:t>各地区各部门党委（党组）加强向党中央报告工作</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flipV="1">
            <a:off x="565860" y="1289909"/>
            <a:ext cx="11144144" cy="4177342"/>
          </a:xfrm>
          <a:prstGeom prst="rect">
            <a:avLst/>
          </a:prstGeom>
          <a:gradFill>
            <a:gsLst>
              <a:gs pos="0">
                <a:srgbClr val="B00000"/>
              </a:gs>
              <a:gs pos="100000">
                <a:schemeClr val="bg1">
                  <a:alpha val="80000"/>
                </a:schemeClr>
              </a:gs>
            </a:gsLst>
            <a:lin ang="54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flipV="1">
            <a:off x="481996" y="1092200"/>
            <a:ext cx="11144144" cy="4291873"/>
          </a:xfrm>
          <a:prstGeom prst="rect">
            <a:avLst/>
          </a:prstGeom>
          <a:gradFill>
            <a:gsLst>
              <a:gs pos="83000">
                <a:schemeClr val="bg1"/>
              </a:gs>
              <a:gs pos="100000">
                <a:schemeClr val="bg1">
                  <a:alpha val="32000"/>
                </a:schemeClr>
              </a:gs>
            </a:gsLst>
            <a:lin ang="48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124263" y="1901624"/>
            <a:ext cx="6038766" cy="2861310"/>
          </a:xfrm>
          <a:prstGeom prst="rect">
            <a:avLst/>
          </a:prstGeom>
          <a:noFill/>
        </p:spPr>
        <p:txBody>
          <a:bodyPr wrap="square">
            <a:spAutoFit/>
          </a:bodyPr>
          <a:lstStyle/>
          <a:p>
            <a:pPr indent="457200"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中国共产党作为最高政治领导力量，很重要的是就党和国家的重大事项进行决策。离开决策权，所谓领导就是一句空话。中国共产党一路走来，不断从胜利走向胜利，每一步都离不开科学有效的决策及周密部署和有效实施。善于抓问题、想办法、作决策，是党的领导水平和执政本领的集中体现</a:t>
            </a:r>
            <a:r>
              <a:rPr lang="zh-CN" altLang="en-US" sz="2000" b="1" dirty="0">
                <a:solidFill>
                  <a:prstClr val="black">
                    <a:lumMod val="85000"/>
                    <a:lumOff val="15000"/>
                  </a:prstClr>
                </a:solidFill>
                <a:latin typeface="微软雅黑" panose="020B0503020204020204" pitchFamily="34" charset="-122"/>
                <a:ea typeface="微软雅黑" panose="020B0503020204020204" pitchFamily="34" charset="-122"/>
              </a:rPr>
              <a:t>。</a:t>
            </a:r>
            <a:endParaRPr lang="zh-CN" altLang="en-US" sz="2000" b="1" dirty="0">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9" name="组合 18"/>
          <p:cNvGrpSpPr/>
          <p:nvPr/>
        </p:nvGrpSpPr>
        <p:grpSpPr>
          <a:xfrm>
            <a:off x="759655" y="1901624"/>
            <a:ext cx="4040178" cy="2673024"/>
            <a:chOff x="590566" y="3087818"/>
            <a:chExt cx="4040178" cy="2673024"/>
          </a:xfrm>
        </p:grpSpPr>
        <p:sp>
          <p:nvSpPr>
            <p:cNvPr id="5" name="矩形: 对角圆角 4"/>
            <p:cNvSpPr/>
            <p:nvPr/>
          </p:nvSpPr>
          <p:spPr>
            <a:xfrm>
              <a:off x="590566" y="4120863"/>
              <a:ext cx="3184103" cy="1631910"/>
            </a:xfrm>
            <a:prstGeom prst="round2DiagRect">
              <a:avLst>
                <a:gd name="adj1" fmla="val 0"/>
                <a:gd name="adj2" fmla="val 50000"/>
              </a:avLst>
            </a:prstGeom>
            <a:solidFill>
              <a:schemeClr val="bg1"/>
            </a:solidFill>
            <a:ln>
              <a:gradFill flip="none" rotWithShape="1">
                <a:gsLst>
                  <a:gs pos="0">
                    <a:schemeClr val="bg1"/>
                  </a:gs>
                  <a:gs pos="62000">
                    <a:srgbClr val="FF0000"/>
                  </a:gs>
                  <a:gs pos="83000">
                    <a:srgbClr val="B00000"/>
                  </a:gs>
                  <a:gs pos="100000">
                    <a:srgbClr val="FF9000"/>
                  </a:gs>
                </a:gsLst>
                <a:lin ang="54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对角圆角 3"/>
            <p:cNvSpPr/>
            <p:nvPr/>
          </p:nvSpPr>
          <p:spPr>
            <a:xfrm>
              <a:off x="2317290" y="3087818"/>
              <a:ext cx="2313454" cy="726504"/>
            </a:xfrm>
            <a:prstGeom prst="round2DiagRect">
              <a:avLst>
                <a:gd name="adj1" fmla="val 50000"/>
                <a:gd name="adj2" fmla="val 0"/>
              </a:avLst>
            </a:prstGeom>
            <a:noFill/>
            <a:ln w="41275">
              <a:solidFill>
                <a:srgbClr val="F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901151" y="3164884"/>
              <a:ext cx="1747960" cy="1867546"/>
            </a:xfrm>
            <a:custGeom>
              <a:avLst/>
              <a:gdLst/>
              <a:ahLst/>
              <a:cxnLst/>
              <a:rect l="l" t="t" r="r" b="b"/>
              <a:pathLst>
                <a:path w="1747960" h="1867546">
                  <a:moveTo>
                    <a:pt x="1442031" y="823216"/>
                  </a:moveTo>
                  <a:cubicBezTo>
                    <a:pt x="1436417" y="831636"/>
                    <a:pt x="1431505" y="840056"/>
                    <a:pt x="1427295" y="848476"/>
                  </a:cubicBezTo>
                  <a:cubicBezTo>
                    <a:pt x="1430102" y="849880"/>
                    <a:pt x="1435014" y="853388"/>
                    <a:pt x="1442031" y="859001"/>
                  </a:cubicBezTo>
                  <a:cubicBezTo>
                    <a:pt x="1465887" y="874438"/>
                    <a:pt x="1481324" y="884262"/>
                    <a:pt x="1488341" y="888472"/>
                  </a:cubicBezTo>
                  <a:cubicBezTo>
                    <a:pt x="1499568" y="894085"/>
                    <a:pt x="1508339" y="893734"/>
                    <a:pt x="1514654" y="887419"/>
                  </a:cubicBezTo>
                  <a:cubicBezTo>
                    <a:pt x="1520969" y="881104"/>
                    <a:pt x="1519917" y="873737"/>
                    <a:pt x="1511496" y="865316"/>
                  </a:cubicBezTo>
                  <a:cubicBezTo>
                    <a:pt x="1505883" y="862510"/>
                    <a:pt x="1490446" y="853388"/>
                    <a:pt x="1465186" y="837951"/>
                  </a:cubicBezTo>
                  <a:cubicBezTo>
                    <a:pt x="1455362" y="830934"/>
                    <a:pt x="1447644" y="826023"/>
                    <a:pt x="1442031" y="823216"/>
                  </a:cubicBezTo>
                  <a:close/>
                  <a:moveTo>
                    <a:pt x="499637" y="792693"/>
                  </a:moveTo>
                  <a:cubicBezTo>
                    <a:pt x="502356" y="792342"/>
                    <a:pt x="504943" y="792693"/>
                    <a:pt x="507399" y="793746"/>
                  </a:cubicBezTo>
                  <a:cubicBezTo>
                    <a:pt x="518626" y="800762"/>
                    <a:pt x="522836" y="814796"/>
                    <a:pt x="520030" y="835846"/>
                  </a:cubicBezTo>
                  <a:cubicBezTo>
                    <a:pt x="517223" y="847073"/>
                    <a:pt x="493366" y="903909"/>
                    <a:pt x="448459" y="1006353"/>
                  </a:cubicBezTo>
                  <a:cubicBezTo>
                    <a:pt x="427408" y="1052664"/>
                    <a:pt x="416883" y="1076521"/>
                    <a:pt x="416883" y="1077924"/>
                  </a:cubicBezTo>
                  <a:cubicBezTo>
                    <a:pt x="414077" y="1084941"/>
                    <a:pt x="414778" y="1088449"/>
                    <a:pt x="418988" y="1088449"/>
                  </a:cubicBezTo>
                  <a:cubicBezTo>
                    <a:pt x="423198" y="1088449"/>
                    <a:pt x="427408" y="1084239"/>
                    <a:pt x="431618" y="1075819"/>
                  </a:cubicBezTo>
                  <a:cubicBezTo>
                    <a:pt x="438635" y="1067399"/>
                    <a:pt x="444950" y="1057576"/>
                    <a:pt x="450564" y="1046349"/>
                  </a:cubicBezTo>
                  <a:cubicBezTo>
                    <a:pt x="451967" y="1043542"/>
                    <a:pt x="453370" y="1041437"/>
                    <a:pt x="454774" y="1040034"/>
                  </a:cubicBezTo>
                  <a:cubicBezTo>
                    <a:pt x="460387" y="1037227"/>
                    <a:pt x="464948" y="1036876"/>
                    <a:pt x="468456" y="1038981"/>
                  </a:cubicBezTo>
                  <a:cubicBezTo>
                    <a:pt x="471965" y="1041086"/>
                    <a:pt x="472666" y="1045296"/>
                    <a:pt x="470561" y="1051611"/>
                  </a:cubicBezTo>
                  <a:cubicBezTo>
                    <a:pt x="468456" y="1057926"/>
                    <a:pt x="449862" y="1115113"/>
                    <a:pt x="414778" y="1223171"/>
                  </a:cubicBezTo>
                  <a:cubicBezTo>
                    <a:pt x="393728" y="1289128"/>
                    <a:pt x="380396" y="1330527"/>
                    <a:pt x="374783" y="1347367"/>
                  </a:cubicBezTo>
                  <a:cubicBezTo>
                    <a:pt x="367766" y="1375434"/>
                    <a:pt x="363556" y="1421745"/>
                    <a:pt x="362153" y="1486299"/>
                  </a:cubicBezTo>
                  <a:cubicBezTo>
                    <a:pt x="362153" y="1487702"/>
                    <a:pt x="362153" y="1489106"/>
                    <a:pt x="362153" y="1490509"/>
                  </a:cubicBezTo>
                  <a:cubicBezTo>
                    <a:pt x="360749" y="1514366"/>
                    <a:pt x="351627" y="1535416"/>
                    <a:pt x="334787" y="1553660"/>
                  </a:cubicBezTo>
                  <a:cubicBezTo>
                    <a:pt x="295493" y="1595760"/>
                    <a:pt x="262515" y="1622424"/>
                    <a:pt x="235851" y="1633651"/>
                  </a:cubicBezTo>
                  <a:cubicBezTo>
                    <a:pt x="231641" y="1633651"/>
                    <a:pt x="226028" y="1634352"/>
                    <a:pt x="219011" y="1635756"/>
                  </a:cubicBezTo>
                  <a:cubicBezTo>
                    <a:pt x="189541" y="1642772"/>
                    <a:pt x="165684" y="1641369"/>
                    <a:pt x="147440" y="1631546"/>
                  </a:cubicBezTo>
                  <a:cubicBezTo>
                    <a:pt x="108146" y="1599269"/>
                    <a:pt x="75869" y="1555063"/>
                    <a:pt x="50609" y="1498929"/>
                  </a:cubicBezTo>
                  <a:cubicBezTo>
                    <a:pt x="47802" y="1480685"/>
                    <a:pt x="34470" y="1452619"/>
                    <a:pt x="10613" y="1414728"/>
                  </a:cubicBezTo>
                  <a:cubicBezTo>
                    <a:pt x="-4823" y="1385258"/>
                    <a:pt x="-3420" y="1356489"/>
                    <a:pt x="14823" y="1328422"/>
                  </a:cubicBezTo>
                  <a:cubicBezTo>
                    <a:pt x="17630" y="1322809"/>
                    <a:pt x="22542" y="1314388"/>
                    <a:pt x="29559" y="1303162"/>
                  </a:cubicBezTo>
                  <a:cubicBezTo>
                    <a:pt x="46399" y="1279305"/>
                    <a:pt x="58327" y="1254044"/>
                    <a:pt x="65344" y="1227381"/>
                  </a:cubicBezTo>
                  <a:cubicBezTo>
                    <a:pt x="72361" y="1203524"/>
                    <a:pt x="94113" y="1151600"/>
                    <a:pt x="130600" y="1071609"/>
                  </a:cubicBezTo>
                  <a:cubicBezTo>
                    <a:pt x="140423" y="1049155"/>
                    <a:pt x="146037" y="1036525"/>
                    <a:pt x="147440" y="1033719"/>
                  </a:cubicBezTo>
                  <a:cubicBezTo>
                    <a:pt x="155860" y="1015475"/>
                    <a:pt x="167087" y="1006353"/>
                    <a:pt x="181120" y="1006353"/>
                  </a:cubicBezTo>
                  <a:cubicBezTo>
                    <a:pt x="192347" y="1009160"/>
                    <a:pt x="197259" y="1021088"/>
                    <a:pt x="195856" y="1042139"/>
                  </a:cubicBezTo>
                  <a:cubicBezTo>
                    <a:pt x="194452" y="1067399"/>
                    <a:pt x="192347" y="1092659"/>
                    <a:pt x="189541" y="1117920"/>
                  </a:cubicBezTo>
                  <a:cubicBezTo>
                    <a:pt x="188137" y="1126340"/>
                    <a:pt x="187436" y="1131251"/>
                    <a:pt x="187436" y="1132655"/>
                  </a:cubicBezTo>
                  <a:cubicBezTo>
                    <a:pt x="186032" y="1145285"/>
                    <a:pt x="188137" y="1152302"/>
                    <a:pt x="193751" y="1153705"/>
                  </a:cubicBezTo>
                  <a:cubicBezTo>
                    <a:pt x="199364" y="1155108"/>
                    <a:pt x="206381" y="1150197"/>
                    <a:pt x="214801" y="1138970"/>
                  </a:cubicBezTo>
                  <a:cubicBezTo>
                    <a:pt x="304615" y="1029508"/>
                    <a:pt x="390220" y="921451"/>
                    <a:pt x="471614" y="814796"/>
                  </a:cubicBezTo>
                  <a:cubicBezTo>
                    <a:pt x="482139" y="801113"/>
                    <a:pt x="491480" y="793746"/>
                    <a:pt x="499637" y="792693"/>
                  </a:cubicBezTo>
                  <a:close/>
                  <a:moveTo>
                    <a:pt x="1193835" y="692836"/>
                  </a:moveTo>
                  <a:cubicBezTo>
                    <a:pt x="1190546" y="693099"/>
                    <a:pt x="1186972" y="693757"/>
                    <a:pt x="1183112" y="694810"/>
                  </a:cubicBezTo>
                  <a:cubicBezTo>
                    <a:pt x="1173289" y="699020"/>
                    <a:pt x="1162764" y="703230"/>
                    <a:pt x="1151537" y="707440"/>
                  </a:cubicBezTo>
                  <a:cubicBezTo>
                    <a:pt x="1150134" y="714456"/>
                    <a:pt x="1148730" y="725683"/>
                    <a:pt x="1147327" y="741120"/>
                  </a:cubicBezTo>
                  <a:cubicBezTo>
                    <a:pt x="1143117" y="766380"/>
                    <a:pt x="1139609" y="793746"/>
                    <a:pt x="1136802" y="823216"/>
                  </a:cubicBezTo>
                  <a:cubicBezTo>
                    <a:pt x="1133995" y="848476"/>
                    <a:pt x="1128382" y="891980"/>
                    <a:pt x="1119962" y="953727"/>
                  </a:cubicBezTo>
                  <a:cubicBezTo>
                    <a:pt x="1122768" y="953727"/>
                    <a:pt x="1124873" y="953026"/>
                    <a:pt x="1126277" y="951623"/>
                  </a:cubicBezTo>
                  <a:cubicBezTo>
                    <a:pt x="1134697" y="930572"/>
                    <a:pt x="1151537" y="890577"/>
                    <a:pt x="1176797" y="831636"/>
                  </a:cubicBezTo>
                  <a:cubicBezTo>
                    <a:pt x="1196444" y="783922"/>
                    <a:pt x="1209075" y="753049"/>
                    <a:pt x="1214688" y="739015"/>
                  </a:cubicBezTo>
                  <a:cubicBezTo>
                    <a:pt x="1221705" y="722175"/>
                    <a:pt x="1222056" y="709545"/>
                    <a:pt x="1215740" y="701125"/>
                  </a:cubicBezTo>
                  <a:cubicBezTo>
                    <a:pt x="1211004" y="694810"/>
                    <a:pt x="1203702" y="692047"/>
                    <a:pt x="1193835" y="692836"/>
                  </a:cubicBezTo>
                  <a:close/>
                  <a:moveTo>
                    <a:pt x="248613" y="266963"/>
                  </a:moveTo>
                  <a:cubicBezTo>
                    <a:pt x="267821" y="264858"/>
                    <a:pt x="281109" y="270647"/>
                    <a:pt x="288477" y="284330"/>
                  </a:cubicBezTo>
                  <a:cubicBezTo>
                    <a:pt x="288477" y="285733"/>
                    <a:pt x="289178" y="287136"/>
                    <a:pt x="290582" y="288540"/>
                  </a:cubicBezTo>
                  <a:cubicBezTo>
                    <a:pt x="299002" y="309590"/>
                    <a:pt x="311632" y="322220"/>
                    <a:pt x="328472" y="326430"/>
                  </a:cubicBezTo>
                  <a:cubicBezTo>
                    <a:pt x="362153" y="337657"/>
                    <a:pt x="411972" y="357304"/>
                    <a:pt x="477929" y="385371"/>
                  </a:cubicBezTo>
                  <a:cubicBezTo>
                    <a:pt x="514416" y="399404"/>
                    <a:pt x="534765" y="428173"/>
                    <a:pt x="538975" y="471677"/>
                  </a:cubicBezTo>
                  <a:cubicBezTo>
                    <a:pt x="538975" y="477290"/>
                    <a:pt x="540378" y="485710"/>
                    <a:pt x="543185" y="496937"/>
                  </a:cubicBezTo>
                  <a:cubicBezTo>
                    <a:pt x="548798" y="530618"/>
                    <a:pt x="550202" y="569911"/>
                    <a:pt x="547395" y="614819"/>
                  </a:cubicBezTo>
                  <a:cubicBezTo>
                    <a:pt x="538975" y="654112"/>
                    <a:pt x="515118" y="681478"/>
                    <a:pt x="475824" y="696915"/>
                  </a:cubicBezTo>
                  <a:cubicBezTo>
                    <a:pt x="440740" y="705335"/>
                    <a:pt x="418287" y="716561"/>
                    <a:pt x="408463" y="730595"/>
                  </a:cubicBezTo>
                  <a:cubicBezTo>
                    <a:pt x="401446" y="737612"/>
                    <a:pt x="376186" y="762872"/>
                    <a:pt x="332682" y="806376"/>
                  </a:cubicBezTo>
                  <a:cubicBezTo>
                    <a:pt x="296195" y="844266"/>
                    <a:pt x="275847" y="864966"/>
                    <a:pt x="271637" y="868474"/>
                  </a:cubicBezTo>
                  <a:cubicBezTo>
                    <a:pt x="267426" y="871982"/>
                    <a:pt x="264620" y="871982"/>
                    <a:pt x="263216" y="868474"/>
                  </a:cubicBezTo>
                  <a:cubicBezTo>
                    <a:pt x="261813" y="864966"/>
                    <a:pt x="262866" y="861106"/>
                    <a:pt x="266374" y="856896"/>
                  </a:cubicBezTo>
                  <a:cubicBezTo>
                    <a:pt x="269882" y="852686"/>
                    <a:pt x="279355" y="836899"/>
                    <a:pt x="294792" y="809533"/>
                  </a:cubicBezTo>
                  <a:cubicBezTo>
                    <a:pt x="310229" y="782168"/>
                    <a:pt x="319701" y="765328"/>
                    <a:pt x="323210" y="759013"/>
                  </a:cubicBezTo>
                  <a:cubicBezTo>
                    <a:pt x="326718" y="752698"/>
                    <a:pt x="326016" y="748488"/>
                    <a:pt x="321105" y="746383"/>
                  </a:cubicBezTo>
                  <a:cubicBezTo>
                    <a:pt x="316193" y="744278"/>
                    <a:pt x="311632" y="746032"/>
                    <a:pt x="307422" y="751645"/>
                  </a:cubicBezTo>
                  <a:cubicBezTo>
                    <a:pt x="304615" y="754452"/>
                    <a:pt x="299002" y="761469"/>
                    <a:pt x="290582" y="772695"/>
                  </a:cubicBezTo>
                  <a:cubicBezTo>
                    <a:pt x="279355" y="786729"/>
                    <a:pt x="269882" y="797956"/>
                    <a:pt x="262164" y="806376"/>
                  </a:cubicBezTo>
                  <a:cubicBezTo>
                    <a:pt x="254445" y="814796"/>
                    <a:pt x="248832" y="817252"/>
                    <a:pt x="245324" y="813744"/>
                  </a:cubicBezTo>
                  <a:cubicBezTo>
                    <a:pt x="241815" y="810235"/>
                    <a:pt x="242868" y="802868"/>
                    <a:pt x="248481" y="791641"/>
                  </a:cubicBezTo>
                  <a:cubicBezTo>
                    <a:pt x="255498" y="776204"/>
                    <a:pt x="263918" y="755855"/>
                    <a:pt x="273742" y="730595"/>
                  </a:cubicBezTo>
                  <a:cubicBezTo>
                    <a:pt x="276548" y="724982"/>
                    <a:pt x="277952" y="721473"/>
                    <a:pt x="277952" y="720070"/>
                  </a:cubicBezTo>
                  <a:cubicBezTo>
                    <a:pt x="289178" y="696213"/>
                    <a:pt x="279355" y="673759"/>
                    <a:pt x="248481" y="652709"/>
                  </a:cubicBezTo>
                  <a:cubicBezTo>
                    <a:pt x="245675" y="649902"/>
                    <a:pt x="233044" y="641482"/>
                    <a:pt x="210591" y="627449"/>
                  </a:cubicBezTo>
                  <a:cubicBezTo>
                    <a:pt x="169894" y="603592"/>
                    <a:pt x="143230" y="586752"/>
                    <a:pt x="130600" y="576928"/>
                  </a:cubicBezTo>
                  <a:cubicBezTo>
                    <a:pt x="92709" y="529214"/>
                    <a:pt x="82184" y="478694"/>
                    <a:pt x="99025" y="425366"/>
                  </a:cubicBezTo>
                  <a:cubicBezTo>
                    <a:pt x="111655" y="394493"/>
                    <a:pt x="123583" y="364321"/>
                    <a:pt x="134810" y="334850"/>
                  </a:cubicBezTo>
                  <a:cubicBezTo>
                    <a:pt x="150247" y="310993"/>
                    <a:pt x="181120" y="289943"/>
                    <a:pt x="227431" y="271699"/>
                  </a:cubicBezTo>
                  <a:cubicBezTo>
                    <a:pt x="235149" y="269244"/>
                    <a:pt x="242210" y="267665"/>
                    <a:pt x="248613" y="266963"/>
                  </a:cubicBezTo>
                  <a:close/>
                  <a:moveTo>
                    <a:pt x="964190" y="151"/>
                  </a:moveTo>
                  <a:cubicBezTo>
                    <a:pt x="997870" y="-1252"/>
                    <a:pt x="1028042" y="7168"/>
                    <a:pt x="1054706" y="25412"/>
                  </a:cubicBezTo>
                  <a:cubicBezTo>
                    <a:pt x="1115050" y="78739"/>
                    <a:pt x="1155045" y="118734"/>
                    <a:pt x="1174692" y="145398"/>
                  </a:cubicBezTo>
                  <a:cubicBezTo>
                    <a:pt x="1191532" y="170658"/>
                    <a:pt x="1198549" y="205040"/>
                    <a:pt x="1195742" y="248544"/>
                  </a:cubicBezTo>
                  <a:cubicBezTo>
                    <a:pt x="1192936" y="259771"/>
                    <a:pt x="1187323" y="310292"/>
                    <a:pt x="1178902" y="400106"/>
                  </a:cubicBezTo>
                  <a:cubicBezTo>
                    <a:pt x="1177499" y="415543"/>
                    <a:pt x="1176797" y="426770"/>
                    <a:pt x="1176797" y="433786"/>
                  </a:cubicBezTo>
                  <a:cubicBezTo>
                    <a:pt x="1186621" y="430980"/>
                    <a:pt x="1202058" y="425366"/>
                    <a:pt x="1223108" y="416946"/>
                  </a:cubicBezTo>
                  <a:cubicBezTo>
                    <a:pt x="1231528" y="414139"/>
                    <a:pt x="1237843" y="412035"/>
                    <a:pt x="1242053" y="410631"/>
                  </a:cubicBezTo>
                  <a:cubicBezTo>
                    <a:pt x="1246263" y="409228"/>
                    <a:pt x="1252578" y="407123"/>
                    <a:pt x="1260998" y="404316"/>
                  </a:cubicBezTo>
                  <a:cubicBezTo>
                    <a:pt x="1284855" y="397299"/>
                    <a:pt x="1309414" y="386774"/>
                    <a:pt x="1334674" y="372741"/>
                  </a:cubicBezTo>
                  <a:cubicBezTo>
                    <a:pt x="1371161" y="358707"/>
                    <a:pt x="1409052" y="362216"/>
                    <a:pt x="1448346" y="383266"/>
                  </a:cubicBezTo>
                  <a:cubicBezTo>
                    <a:pt x="1491850" y="412736"/>
                    <a:pt x="1537458" y="451328"/>
                    <a:pt x="1585172" y="499042"/>
                  </a:cubicBezTo>
                  <a:cubicBezTo>
                    <a:pt x="1606223" y="518689"/>
                    <a:pt x="1616397" y="547107"/>
                    <a:pt x="1615695" y="584296"/>
                  </a:cubicBezTo>
                  <a:cubicBezTo>
                    <a:pt x="1614993" y="621484"/>
                    <a:pt x="1604118" y="647797"/>
                    <a:pt x="1583067" y="663234"/>
                  </a:cubicBezTo>
                  <a:cubicBezTo>
                    <a:pt x="1546580" y="685688"/>
                    <a:pt x="1505883" y="731297"/>
                    <a:pt x="1460976" y="800061"/>
                  </a:cubicBezTo>
                  <a:cubicBezTo>
                    <a:pt x="1476413" y="809884"/>
                    <a:pt x="1491148" y="817603"/>
                    <a:pt x="1505181" y="823216"/>
                  </a:cubicBezTo>
                  <a:cubicBezTo>
                    <a:pt x="1524828" y="835846"/>
                    <a:pt x="1544475" y="843565"/>
                    <a:pt x="1564122" y="846371"/>
                  </a:cubicBezTo>
                  <a:cubicBezTo>
                    <a:pt x="1585172" y="853388"/>
                    <a:pt x="1609731" y="862510"/>
                    <a:pt x="1637798" y="873737"/>
                  </a:cubicBezTo>
                  <a:cubicBezTo>
                    <a:pt x="1651831" y="879350"/>
                    <a:pt x="1662357" y="883560"/>
                    <a:pt x="1669373" y="886367"/>
                  </a:cubicBezTo>
                  <a:cubicBezTo>
                    <a:pt x="1689020" y="889173"/>
                    <a:pt x="1709369" y="906014"/>
                    <a:pt x="1730419" y="936887"/>
                  </a:cubicBezTo>
                  <a:cubicBezTo>
                    <a:pt x="1744453" y="962148"/>
                    <a:pt x="1750066" y="996530"/>
                    <a:pt x="1747259" y="1040034"/>
                  </a:cubicBezTo>
                  <a:cubicBezTo>
                    <a:pt x="1743049" y="1072311"/>
                    <a:pt x="1724806" y="1113709"/>
                    <a:pt x="1692529" y="1164230"/>
                  </a:cubicBezTo>
                  <a:cubicBezTo>
                    <a:pt x="1667268" y="1196507"/>
                    <a:pt x="1632886" y="1202822"/>
                    <a:pt x="1589382" y="1183175"/>
                  </a:cubicBezTo>
                  <a:cubicBezTo>
                    <a:pt x="1571139" y="1173352"/>
                    <a:pt x="1552194" y="1166335"/>
                    <a:pt x="1532547" y="1162125"/>
                  </a:cubicBezTo>
                  <a:cubicBezTo>
                    <a:pt x="1533950" y="1163528"/>
                    <a:pt x="1532547" y="1163528"/>
                    <a:pt x="1528337" y="1162125"/>
                  </a:cubicBezTo>
                  <a:cubicBezTo>
                    <a:pt x="1497463" y="1153705"/>
                    <a:pt x="1455362" y="1153705"/>
                    <a:pt x="1402035" y="1162125"/>
                  </a:cubicBezTo>
                  <a:cubicBezTo>
                    <a:pt x="1352918" y="1169142"/>
                    <a:pt x="1241352" y="1196507"/>
                    <a:pt x="1067336" y="1244221"/>
                  </a:cubicBezTo>
                  <a:cubicBezTo>
                    <a:pt x="1063126" y="1256851"/>
                    <a:pt x="1058916" y="1271586"/>
                    <a:pt x="1054706" y="1288427"/>
                  </a:cubicBezTo>
                  <a:cubicBezTo>
                    <a:pt x="1056109" y="1288427"/>
                    <a:pt x="1058214" y="1288427"/>
                    <a:pt x="1061021" y="1288427"/>
                  </a:cubicBezTo>
                  <a:lnTo>
                    <a:pt x="1065231" y="1286322"/>
                  </a:lnTo>
                  <a:cubicBezTo>
                    <a:pt x="1077861" y="1284918"/>
                    <a:pt x="1096806" y="1282813"/>
                    <a:pt x="1122067" y="1280006"/>
                  </a:cubicBezTo>
                  <a:cubicBezTo>
                    <a:pt x="1161361" y="1277200"/>
                    <a:pt x="1191532" y="1273691"/>
                    <a:pt x="1212583" y="1269481"/>
                  </a:cubicBezTo>
                  <a:cubicBezTo>
                    <a:pt x="1244860" y="1263868"/>
                    <a:pt x="1280645" y="1270183"/>
                    <a:pt x="1319939" y="1288427"/>
                  </a:cubicBezTo>
                  <a:cubicBezTo>
                    <a:pt x="1399930" y="1319300"/>
                    <a:pt x="1480623" y="1357191"/>
                    <a:pt x="1562017" y="1402098"/>
                  </a:cubicBezTo>
                  <a:cubicBezTo>
                    <a:pt x="1608328" y="1425955"/>
                    <a:pt x="1641306" y="1458934"/>
                    <a:pt x="1660953" y="1501034"/>
                  </a:cubicBezTo>
                  <a:cubicBezTo>
                    <a:pt x="1677793" y="1530504"/>
                    <a:pt x="1694634" y="1575412"/>
                    <a:pt x="1711474" y="1635756"/>
                  </a:cubicBezTo>
                  <a:cubicBezTo>
                    <a:pt x="1722701" y="1697503"/>
                    <a:pt x="1704457" y="1758549"/>
                    <a:pt x="1656743" y="1818893"/>
                  </a:cubicBezTo>
                  <a:cubicBezTo>
                    <a:pt x="1607626" y="1868010"/>
                    <a:pt x="1553597" y="1879938"/>
                    <a:pt x="1494656" y="1854678"/>
                  </a:cubicBezTo>
                  <a:cubicBezTo>
                    <a:pt x="1465186" y="1839241"/>
                    <a:pt x="1425190" y="1806964"/>
                    <a:pt x="1374670" y="1757847"/>
                  </a:cubicBezTo>
                  <a:cubicBezTo>
                    <a:pt x="1364846" y="1748024"/>
                    <a:pt x="1357830" y="1741007"/>
                    <a:pt x="1353620" y="1736797"/>
                  </a:cubicBezTo>
                  <a:cubicBezTo>
                    <a:pt x="1329763" y="1712940"/>
                    <a:pt x="1303099" y="1673646"/>
                    <a:pt x="1273629" y="1618916"/>
                  </a:cubicBezTo>
                  <a:cubicBezTo>
                    <a:pt x="1235738" y="1557168"/>
                    <a:pt x="1162062" y="1479984"/>
                    <a:pt x="1052601" y="1387363"/>
                  </a:cubicBezTo>
                  <a:cubicBezTo>
                    <a:pt x="1051197" y="1385959"/>
                    <a:pt x="1048391" y="1383503"/>
                    <a:pt x="1044181" y="1379995"/>
                  </a:cubicBezTo>
                  <a:cubicBezTo>
                    <a:pt x="1039971" y="1376487"/>
                    <a:pt x="1036462" y="1374031"/>
                    <a:pt x="1033656" y="1372628"/>
                  </a:cubicBezTo>
                  <a:cubicBezTo>
                    <a:pt x="980328" y="1515769"/>
                    <a:pt x="923493" y="1629441"/>
                    <a:pt x="863149" y="1713642"/>
                  </a:cubicBezTo>
                  <a:cubicBezTo>
                    <a:pt x="832275" y="1752935"/>
                    <a:pt x="785263" y="1781704"/>
                    <a:pt x="722112" y="1799948"/>
                  </a:cubicBezTo>
                  <a:cubicBezTo>
                    <a:pt x="719305" y="1801351"/>
                    <a:pt x="717200" y="1802053"/>
                    <a:pt x="715797" y="1802053"/>
                  </a:cubicBezTo>
                  <a:cubicBezTo>
                    <a:pt x="658259" y="1817489"/>
                    <a:pt x="568445" y="1832926"/>
                    <a:pt x="446354" y="1848363"/>
                  </a:cubicBezTo>
                  <a:cubicBezTo>
                    <a:pt x="415480" y="1855380"/>
                    <a:pt x="391623" y="1845556"/>
                    <a:pt x="374783" y="1818893"/>
                  </a:cubicBezTo>
                  <a:cubicBezTo>
                    <a:pt x="359346" y="1800649"/>
                    <a:pt x="382501" y="1773284"/>
                    <a:pt x="444249" y="1736797"/>
                  </a:cubicBezTo>
                  <a:cubicBezTo>
                    <a:pt x="515819" y="1691890"/>
                    <a:pt x="578970" y="1635054"/>
                    <a:pt x="633701" y="1566290"/>
                  </a:cubicBezTo>
                  <a:cubicBezTo>
                    <a:pt x="685625" y="1498929"/>
                    <a:pt x="727725" y="1419640"/>
                    <a:pt x="760002" y="1328422"/>
                  </a:cubicBezTo>
                  <a:cubicBezTo>
                    <a:pt x="716499" y="1339649"/>
                    <a:pt x="689133" y="1347367"/>
                    <a:pt x="677906" y="1351577"/>
                  </a:cubicBezTo>
                  <a:cubicBezTo>
                    <a:pt x="651243" y="1359997"/>
                    <a:pt x="623877" y="1353682"/>
                    <a:pt x="595810" y="1332632"/>
                  </a:cubicBezTo>
                  <a:cubicBezTo>
                    <a:pt x="585987" y="1324212"/>
                    <a:pt x="562832" y="1302460"/>
                    <a:pt x="526345" y="1267376"/>
                  </a:cubicBezTo>
                  <a:cubicBezTo>
                    <a:pt x="505294" y="1247729"/>
                    <a:pt x="492664" y="1236503"/>
                    <a:pt x="488454" y="1233696"/>
                  </a:cubicBezTo>
                  <a:cubicBezTo>
                    <a:pt x="449160" y="1188789"/>
                    <a:pt x="456879" y="1148793"/>
                    <a:pt x="511609" y="1113709"/>
                  </a:cubicBezTo>
                  <a:cubicBezTo>
                    <a:pt x="615457" y="1085642"/>
                    <a:pt x="719305" y="1058277"/>
                    <a:pt x="823153" y="1031613"/>
                  </a:cubicBezTo>
                  <a:cubicBezTo>
                    <a:pt x="827363" y="992320"/>
                    <a:pt x="833678" y="932677"/>
                    <a:pt x="842098" y="852686"/>
                  </a:cubicBezTo>
                  <a:cubicBezTo>
                    <a:pt x="843502" y="840056"/>
                    <a:pt x="844203" y="830233"/>
                    <a:pt x="844203" y="823216"/>
                  </a:cubicBezTo>
                  <a:cubicBezTo>
                    <a:pt x="796489" y="847073"/>
                    <a:pt x="756494" y="841460"/>
                    <a:pt x="724217" y="806376"/>
                  </a:cubicBezTo>
                  <a:cubicBezTo>
                    <a:pt x="693343" y="781116"/>
                    <a:pt x="660364" y="748839"/>
                    <a:pt x="625281" y="709545"/>
                  </a:cubicBezTo>
                  <a:cubicBezTo>
                    <a:pt x="590197" y="664637"/>
                    <a:pt x="603529" y="630255"/>
                    <a:pt x="665276" y="606398"/>
                  </a:cubicBezTo>
                  <a:cubicBezTo>
                    <a:pt x="725620" y="589558"/>
                    <a:pt x="792981" y="568508"/>
                    <a:pt x="867359" y="543248"/>
                  </a:cubicBezTo>
                  <a:cubicBezTo>
                    <a:pt x="871569" y="463257"/>
                    <a:pt x="871569" y="389581"/>
                    <a:pt x="867359" y="322220"/>
                  </a:cubicBezTo>
                  <a:cubicBezTo>
                    <a:pt x="863149" y="301170"/>
                    <a:pt x="846308" y="278014"/>
                    <a:pt x="816838" y="252754"/>
                  </a:cubicBezTo>
                  <a:cubicBezTo>
                    <a:pt x="784561" y="217670"/>
                    <a:pt x="778948" y="181183"/>
                    <a:pt x="799998" y="143293"/>
                  </a:cubicBezTo>
                  <a:cubicBezTo>
                    <a:pt x="835082" y="88562"/>
                    <a:pt x="867359" y="48567"/>
                    <a:pt x="896829" y="23306"/>
                  </a:cubicBezTo>
                  <a:cubicBezTo>
                    <a:pt x="913669" y="12080"/>
                    <a:pt x="936123" y="4361"/>
                    <a:pt x="964190" y="151"/>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6600" dirty="0">
                <a:solidFill>
                  <a:srgbClr val="C00000"/>
                </a:solidFill>
                <a:latin typeface="方正榜书行简体" panose="02000000000000000000" pitchFamily="2" charset="-122"/>
                <a:ea typeface="方正榜书行简体" panose="02000000000000000000" pitchFamily="2" charset="-122"/>
              </a:endParaRPr>
            </a:p>
          </p:txBody>
        </p:sp>
        <p:sp>
          <p:nvSpPr>
            <p:cNvPr id="17" name="文本框 16"/>
            <p:cNvSpPr txBox="1"/>
            <p:nvPr/>
          </p:nvSpPr>
          <p:spPr>
            <a:xfrm>
              <a:off x="2480028" y="4330836"/>
              <a:ext cx="1081070" cy="1430006"/>
            </a:xfrm>
            <a:custGeom>
              <a:avLst/>
              <a:gdLst/>
              <a:ahLst/>
              <a:cxnLst/>
              <a:rect l="l" t="t" r="r" b="b"/>
              <a:pathLst>
                <a:path w="1081070" h="1430006">
                  <a:moveTo>
                    <a:pt x="327899" y="1171689"/>
                  </a:moveTo>
                  <a:cubicBezTo>
                    <a:pt x="326927" y="1172660"/>
                    <a:pt x="325227" y="1174604"/>
                    <a:pt x="322798" y="1177518"/>
                  </a:cubicBezTo>
                  <a:cubicBezTo>
                    <a:pt x="320369" y="1180433"/>
                    <a:pt x="318183" y="1182376"/>
                    <a:pt x="316240" y="1183347"/>
                  </a:cubicBezTo>
                  <a:cubicBezTo>
                    <a:pt x="321098" y="1186262"/>
                    <a:pt x="327413" y="1190148"/>
                    <a:pt x="335185" y="1195006"/>
                  </a:cubicBezTo>
                  <a:cubicBezTo>
                    <a:pt x="347815" y="1204721"/>
                    <a:pt x="354616" y="1209093"/>
                    <a:pt x="355588" y="1208122"/>
                  </a:cubicBezTo>
                  <a:cubicBezTo>
                    <a:pt x="359474" y="1208122"/>
                    <a:pt x="362389" y="1206179"/>
                    <a:pt x="364332" y="1202293"/>
                  </a:cubicBezTo>
                  <a:cubicBezTo>
                    <a:pt x="365303" y="1200349"/>
                    <a:pt x="364332" y="1198406"/>
                    <a:pt x="361417" y="1196463"/>
                  </a:cubicBezTo>
                  <a:cubicBezTo>
                    <a:pt x="353645" y="1191606"/>
                    <a:pt x="342472" y="1183347"/>
                    <a:pt x="327899" y="1171689"/>
                  </a:cubicBezTo>
                  <a:close/>
                  <a:moveTo>
                    <a:pt x="426997" y="1069676"/>
                  </a:moveTo>
                  <a:cubicBezTo>
                    <a:pt x="398822" y="1099794"/>
                    <a:pt x="371618" y="1127969"/>
                    <a:pt x="345386" y="1154201"/>
                  </a:cubicBezTo>
                  <a:cubicBezTo>
                    <a:pt x="367732" y="1165859"/>
                    <a:pt x="385706" y="1175575"/>
                    <a:pt x="399307" y="1183347"/>
                  </a:cubicBezTo>
                  <a:cubicBezTo>
                    <a:pt x="412909" y="1187234"/>
                    <a:pt x="420681" y="1178490"/>
                    <a:pt x="422625" y="1157115"/>
                  </a:cubicBezTo>
                  <a:cubicBezTo>
                    <a:pt x="423596" y="1134770"/>
                    <a:pt x="425053" y="1105623"/>
                    <a:pt x="426997" y="1069676"/>
                  </a:cubicBezTo>
                  <a:close/>
                  <a:moveTo>
                    <a:pt x="609162" y="852535"/>
                  </a:moveTo>
                  <a:lnTo>
                    <a:pt x="609162" y="893340"/>
                  </a:lnTo>
                  <a:lnTo>
                    <a:pt x="609162" y="904998"/>
                  </a:lnTo>
                  <a:cubicBezTo>
                    <a:pt x="628593" y="900141"/>
                    <a:pt x="651910" y="902084"/>
                    <a:pt x="679114" y="910828"/>
                  </a:cubicBezTo>
                  <a:cubicBezTo>
                    <a:pt x="665512" y="901112"/>
                    <a:pt x="647538" y="886539"/>
                    <a:pt x="625193" y="867108"/>
                  </a:cubicBezTo>
                  <a:cubicBezTo>
                    <a:pt x="618392" y="860307"/>
                    <a:pt x="613048" y="855449"/>
                    <a:pt x="609162" y="852535"/>
                  </a:cubicBezTo>
                  <a:close/>
                  <a:moveTo>
                    <a:pt x="431369" y="649967"/>
                  </a:moveTo>
                  <a:cubicBezTo>
                    <a:pt x="430397" y="649967"/>
                    <a:pt x="429425" y="650938"/>
                    <a:pt x="428454" y="652881"/>
                  </a:cubicBezTo>
                  <a:cubicBezTo>
                    <a:pt x="422625" y="655796"/>
                    <a:pt x="418738" y="658225"/>
                    <a:pt x="416795" y="660168"/>
                  </a:cubicBezTo>
                  <a:cubicBezTo>
                    <a:pt x="406108" y="669883"/>
                    <a:pt x="401008" y="675955"/>
                    <a:pt x="401493" y="678384"/>
                  </a:cubicBezTo>
                  <a:cubicBezTo>
                    <a:pt x="401979" y="680813"/>
                    <a:pt x="409509" y="679599"/>
                    <a:pt x="424082" y="674741"/>
                  </a:cubicBezTo>
                  <a:cubicBezTo>
                    <a:pt x="426997" y="674741"/>
                    <a:pt x="429425" y="674255"/>
                    <a:pt x="431369" y="673284"/>
                  </a:cubicBezTo>
                  <a:close/>
                  <a:moveTo>
                    <a:pt x="432826" y="419709"/>
                  </a:moveTo>
                  <a:cubicBezTo>
                    <a:pt x="428940" y="426510"/>
                    <a:pt x="423596" y="435740"/>
                    <a:pt x="416795" y="447398"/>
                  </a:cubicBezTo>
                  <a:cubicBezTo>
                    <a:pt x="408051" y="462943"/>
                    <a:pt x="402708" y="471201"/>
                    <a:pt x="400765" y="472173"/>
                  </a:cubicBezTo>
                  <a:cubicBezTo>
                    <a:pt x="395907" y="477031"/>
                    <a:pt x="391049" y="480917"/>
                    <a:pt x="386192" y="483831"/>
                  </a:cubicBezTo>
                  <a:cubicBezTo>
                    <a:pt x="388135" y="482860"/>
                    <a:pt x="391049" y="481888"/>
                    <a:pt x="394935" y="480917"/>
                  </a:cubicBezTo>
                  <a:cubicBezTo>
                    <a:pt x="411452" y="474116"/>
                    <a:pt x="424568" y="469744"/>
                    <a:pt x="434283" y="467801"/>
                  </a:cubicBezTo>
                  <a:lnTo>
                    <a:pt x="434283" y="432825"/>
                  </a:lnTo>
                  <a:cubicBezTo>
                    <a:pt x="434283" y="431854"/>
                    <a:pt x="434040" y="429910"/>
                    <a:pt x="433555" y="426996"/>
                  </a:cubicBezTo>
                  <a:cubicBezTo>
                    <a:pt x="433069" y="424081"/>
                    <a:pt x="432826" y="421652"/>
                    <a:pt x="432826" y="419709"/>
                  </a:cubicBezTo>
                  <a:close/>
                  <a:moveTo>
                    <a:pt x="625921" y="379633"/>
                  </a:moveTo>
                  <a:cubicBezTo>
                    <a:pt x="625436" y="380118"/>
                    <a:pt x="624707" y="380361"/>
                    <a:pt x="623735" y="380361"/>
                  </a:cubicBezTo>
                  <a:cubicBezTo>
                    <a:pt x="622764" y="380361"/>
                    <a:pt x="621792" y="380361"/>
                    <a:pt x="620821" y="380361"/>
                  </a:cubicBezTo>
                  <a:lnTo>
                    <a:pt x="620821" y="383276"/>
                  </a:lnTo>
                  <a:cubicBezTo>
                    <a:pt x="619849" y="392020"/>
                    <a:pt x="618392" y="400764"/>
                    <a:pt x="616449" y="409508"/>
                  </a:cubicBezTo>
                  <a:cubicBezTo>
                    <a:pt x="620335" y="409508"/>
                    <a:pt x="623735" y="408536"/>
                    <a:pt x="626650" y="406593"/>
                  </a:cubicBezTo>
                  <a:cubicBezTo>
                    <a:pt x="636366" y="404650"/>
                    <a:pt x="641952" y="401736"/>
                    <a:pt x="643409" y="397849"/>
                  </a:cubicBezTo>
                  <a:cubicBezTo>
                    <a:pt x="644867" y="393963"/>
                    <a:pt x="642195" y="389591"/>
                    <a:pt x="635394" y="384733"/>
                  </a:cubicBezTo>
                  <a:cubicBezTo>
                    <a:pt x="633451" y="383762"/>
                    <a:pt x="631022" y="382304"/>
                    <a:pt x="628107" y="380361"/>
                  </a:cubicBezTo>
                  <a:cubicBezTo>
                    <a:pt x="627136" y="379390"/>
                    <a:pt x="626407" y="379147"/>
                    <a:pt x="625921" y="379633"/>
                  </a:cubicBezTo>
                  <a:close/>
                  <a:moveTo>
                    <a:pt x="589488" y="96183"/>
                  </a:moveTo>
                  <a:cubicBezTo>
                    <a:pt x="587545" y="97155"/>
                    <a:pt x="585359" y="99098"/>
                    <a:pt x="582930" y="102012"/>
                  </a:cubicBezTo>
                  <a:cubicBezTo>
                    <a:pt x="544068" y="147675"/>
                    <a:pt x="512007" y="193824"/>
                    <a:pt x="486747" y="240458"/>
                  </a:cubicBezTo>
                  <a:cubicBezTo>
                    <a:pt x="480918" y="250174"/>
                    <a:pt x="478732" y="256489"/>
                    <a:pt x="480189" y="259403"/>
                  </a:cubicBezTo>
                  <a:cubicBezTo>
                    <a:pt x="481646" y="262318"/>
                    <a:pt x="485290" y="260375"/>
                    <a:pt x="491119" y="253574"/>
                  </a:cubicBezTo>
                  <a:cubicBezTo>
                    <a:pt x="492090" y="252603"/>
                    <a:pt x="493062" y="251145"/>
                    <a:pt x="494034" y="249202"/>
                  </a:cubicBezTo>
                  <a:cubicBezTo>
                    <a:pt x="497920" y="244344"/>
                    <a:pt x="502049" y="239729"/>
                    <a:pt x="506421" y="235357"/>
                  </a:cubicBezTo>
                  <a:cubicBezTo>
                    <a:pt x="510793" y="230986"/>
                    <a:pt x="514679" y="230500"/>
                    <a:pt x="518079" y="233900"/>
                  </a:cubicBezTo>
                  <a:cubicBezTo>
                    <a:pt x="521480" y="237301"/>
                    <a:pt x="522208" y="242401"/>
                    <a:pt x="520265" y="249202"/>
                  </a:cubicBezTo>
                  <a:cubicBezTo>
                    <a:pt x="520265" y="250174"/>
                    <a:pt x="519780" y="251145"/>
                    <a:pt x="518808" y="252117"/>
                  </a:cubicBezTo>
                  <a:cubicBezTo>
                    <a:pt x="513950" y="259889"/>
                    <a:pt x="510064" y="267662"/>
                    <a:pt x="507149" y="275434"/>
                  </a:cubicBezTo>
                  <a:lnTo>
                    <a:pt x="510064" y="275434"/>
                  </a:lnTo>
                  <a:cubicBezTo>
                    <a:pt x="527552" y="282235"/>
                    <a:pt x="550383" y="294379"/>
                    <a:pt x="578558" y="311867"/>
                  </a:cubicBezTo>
                  <a:cubicBezTo>
                    <a:pt x="588274" y="317696"/>
                    <a:pt x="595560" y="322068"/>
                    <a:pt x="600418" y="324983"/>
                  </a:cubicBezTo>
                  <a:cubicBezTo>
                    <a:pt x="601390" y="325955"/>
                    <a:pt x="602604" y="326197"/>
                    <a:pt x="604062" y="325712"/>
                  </a:cubicBezTo>
                  <a:cubicBezTo>
                    <a:pt x="605519" y="325226"/>
                    <a:pt x="608191" y="323040"/>
                    <a:pt x="612077" y="319154"/>
                  </a:cubicBezTo>
                  <a:cubicBezTo>
                    <a:pt x="614020" y="318182"/>
                    <a:pt x="615477" y="317211"/>
                    <a:pt x="616449" y="316239"/>
                  </a:cubicBezTo>
                  <a:cubicBezTo>
                    <a:pt x="622278" y="311381"/>
                    <a:pt x="624221" y="307738"/>
                    <a:pt x="622278" y="305309"/>
                  </a:cubicBezTo>
                  <a:cubicBezTo>
                    <a:pt x="620335" y="302880"/>
                    <a:pt x="613534" y="300694"/>
                    <a:pt x="601876" y="298751"/>
                  </a:cubicBezTo>
                  <a:cubicBezTo>
                    <a:pt x="570786" y="289036"/>
                    <a:pt x="556213" y="269605"/>
                    <a:pt x="558156" y="240458"/>
                  </a:cubicBezTo>
                  <a:cubicBezTo>
                    <a:pt x="559127" y="238515"/>
                    <a:pt x="560099" y="235115"/>
                    <a:pt x="561070" y="230257"/>
                  </a:cubicBezTo>
                  <a:cubicBezTo>
                    <a:pt x="573701" y="175850"/>
                    <a:pt x="584388" y="136988"/>
                    <a:pt x="593132" y="113671"/>
                  </a:cubicBezTo>
                  <a:cubicBezTo>
                    <a:pt x="596046" y="105899"/>
                    <a:pt x="596532" y="100069"/>
                    <a:pt x="594589" y="96183"/>
                  </a:cubicBezTo>
                  <a:cubicBezTo>
                    <a:pt x="593132" y="95211"/>
                    <a:pt x="591431" y="95211"/>
                    <a:pt x="589488" y="96183"/>
                  </a:cubicBezTo>
                  <a:close/>
                  <a:moveTo>
                    <a:pt x="693687" y="0"/>
                  </a:moveTo>
                  <a:cubicBezTo>
                    <a:pt x="702431" y="0"/>
                    <a:pt x="709718" y="1943"/>
                    <a:pt x="715547" y="5829"/>
                  </a:cubicBezTo>
                  <a:cubicBezTo>
                    <a:pt x="717490" y="6800"/>
                    <a:pt x="719919" y="8258"/>
                    <a:pt x="722834" y="10201"/>
                  </a:cubicBezTo>
                  <a:cubicBezTo>
                    <a:pt x="740321" y="19916"/>
                    <a:pt x="754166" y="29389"/>
                    <a:pt x="764367" y="38619"/>
                  </a:cubicBezTo>
                  <a:cubicBezTo>
                    <a:pt x="774569" y="47848"/>
                    <a:pt x="780641" y="65579"/>
                    <a:pt x="782584" y="91811"/>
                  </a:cubicBezTo>
                  <a:cubicBezTo>
                    <a:pt x="785499" y="105413"/>
                    <a:pt x="782584" y="118043"/>
                    <a:pt x="773840" y="129701"/>
                  </a:cubicBezTo>
                  <a:cubicBezTo>
                    <a:pt x="760238" y="151076"/>
                    <a:pt x="759752" y="160305"/>
                    <a:pt x="772383" y="157391"/>
                  </a:cubicBezTo>
                  <a:cubicBezTo>
                    <a:pt x="774326" y="157391"/>
                    <a:pt x="778698" y="156419"/>
                    <a:pt x="785499" y="154476"/>
                  </a:cubicBezTo>
                  <a:cubicBezTo>
                    <a:pt x="818531" y="148647"/>
                    <a:pt x="837476" y="144275"/>
                    <a:pt x="842334" y="141360"/>
                  </a:cubicBezTo>
                  <a:cubicBezTo>
                    <a:pt x="844277" y="140388"/>
                    <a:pt x="846706" y="138445"/>
                    <a:pt x="849621" y="135531"/>
                  </a:cubicBezTo>
                  <a:cubicBezTo>
                    <a:pt x="856422" y="129701"/>
                    <a:pt x="864680" y="129216"/>
                    <a:pt x="874395" y="134073"/>
                  </a:cubicBezTo>
                  <a:cubicBezTo>
                    <a:pt x="902570" y="150590"/>
                    <a:pt x="925402" y="168078"/>
                    <a:pt x="942890" y="186537"/>
                  </a:cubicBezTo>
                  <a:cubicBezTo>
                    <a:pt x="957463" y="202082"/>
                    <a:pt x="960378" y="221513"/>
                    <a:pt x="951634" y="244830"/>
                  </a:cubicBezTo>
                  <a:cubicBezTo>
                    <a:pt x="951634" y="245802"/>
                    <a:pt x="951148" y="247259"/>
                    <a:pt x="950176" y="249202"/>
                  </a:cubicBezTo>
                  <a:cubicBezTo>
                    <a:pt x="939489" y="295837"/>
                    <a:pt x="921030" y="316725"/>
                    <a:pt x="894798" y="311867"/>
                  </a:cubicBezTo>
                  <a:cubicBezTo>
                    <a:pt x="878282" y="309924"/>
                    <a:pt x="864194" y="309438"/>
                    <a:pt x="852536" y="310410"/>
                  </a:cubicBezTo>
                  <a:cubicBezTo>
                    <a:pt x="842820" y="311381"/>
                    <a:pt x="825332" y="314782"/>
                    <a:pt x="800072" y="320611"/>
                  </a:cubicBezTo>
                  <a:cubicBezTo>
                    <a:pt x="763153" y="330327"/>
                    <a:pt x="717490" y="344900"/>
                    <a:pt x="663083" y="364331"/>
                  </a:cubicBezTo>
                  <a:cubicBezTo>
                    <a:pt x="666969" y="366274"/>
                    <a:pt x="672070" y="368460"/>
                    <a:pt x="678385" y="370889"/>
                  </a:cubicBezTo>
                  <a:cubicBezTo>
                    <a:pt x="684700" y="373318"/>
                    <a:pt x="689315" y="375018"/>
                    <a:pt x="692230" y="375989"/>
                  </a:cubicBezTo>
                  <a:cubicBezTo>
                    <a:pt x="708746" y="382790"/>
                    <a:pt x="726720" y="386191"/>
                    <a:pt x="746151" y="386191"/>
                  </a:cubicBezTo>
                  <a:cubicBezTo>
                    <a:pt x="761696" y="387162"/>
                    <a:pt x="780641" y="414851"/>
                    <a:pt x="802986" y="469258"/>
                  </a:cubicBezTo>
                  <a:cubicBezTo>
                    <a:pt x="813673" y="510063"/>
                    <a:pt x="802986" y="532409"/>
                    <a:pt x="770925" y="536295"/>
                  </a:cubicBezTo>
                  <a:cubicBezTo>
                    <a:pt x="735949" y="535324"/>
                    <a:pt x="704374" y="538724"/>
                    <a:pt x="676199" y="546496"/>
                  </a:cubicBezTo>
                  <a:cubicBezTo>
                    <a:pt x="652882" y="551354"/>
                    <a:pt x="631022" y="556698"/>
                    <a:pt x="610620" y="562527"/>
                  </a:cubicBezTo>
                  <a:lnTo>
                    <a:pt x="610620" y="598960"/>
                  </a:lnTo>
                  <a:cubicBezTo>
                    <a:pt x="650453" y="585358"/>
                    <a:pt x="683729" y="574671"/>
                    <a:pt x="710446" y="566899"/>
                  </a:cubicBezTo>
                  <a:cubicBezTo>
                    <a:pt x="737164" y="559127"/>
                    <a:pt x="759752" y="563013"/>
                    <a:pt x="778212" y="578558"/>
                  </a:cubicBezTo>
                  <a:cubicBezTo>
                    <a:pt x="817074" y="602846"/>
                    <a:pt x="846706" y="624706"/>
                    <a:pt x="867109" y="644137"/>
                  </a:cubicBezTo>
                  <a:cubicBezTo>
                    <a:pt x="891398" y="668426"/>
                    <a:pt x="896741" y="698544"/>
                    <a:pt x="883139" y="734491"/>
                  </a:cubicBezTo>
                  <a:cubicBezTo>
                    <a:pt x="865651" y="771410"/>
                    <a:pt x="844763" y="809786"/>
                    <a:pt x="820474" y="849620"/>
                  </a:cubicBezTo>
                  <a:cubicBezTo>
                    <a:pt x="810759" y="865165"/>
                    <a:pt x="803472" y="877795"/>
                    <a:pt x="798614" y="887510"/>
                  </a:cubicBezTo>
                  <a:cubicBezTo>
                    <a:pt x="785013" y="908885"/>
                    <a:pt x="765582" y="922486"/>
                    <a:pt x="740321" y="928315"/>
                  </a:cubicBezTo>
                  <a:cubicBezTo>
                    <a:pt x="826789" y="965234"/>
                    <a:pt x="924430" y="1020613"/>
                    <a:pt x="1033244" y="1094451"/>
                  </a:cubicBezTo>
                  <a:cubicBezTo>
                    <a:pt x="1070163" y="1128455"/>
                    <a:pt x="1085708" y="1179461"/>
                    <a:pt x="1079878" y="1247470"/>
                  </a:cubicBezTo>
                  <a:cubicBezTo>
                    <a:pt x="1070163" y="1277588"/>
                    <a:pt x="1049760" y="1293618"/>
                    <a:pt x="1018671" y="1295561"/>
                  </a:cubicBezTo>
                  <a:cubicBezTo>
                    <a:pt x="977865" y="1294590"/>
                    <a:pt x="931717" y="1291675"/>
                    <a:pt x="880225" y="1286817"/>
                  </a:cubicBezTo>
                  <a:cubicBezTo>
                    <a:pt x="879253" y="1286817"/>
                    <a:pt x="878282" y="1286817"/>
                    <a:pt x="877310" y="1286817"/>
                  </a:cubicBezTo>
                  <a:cubicBezTo>
                    <a:pt x="863708" y="1285846"/>
                    <a:pt x="854964" y="1282931"/>
                    <a:pt x="851078" y="1278073"/>
                  </a:cubicBezTo>
                  <a:cubicBezTo>
                    <a:pt x="847192" y="1273216"/>
                    <a:pt x="849135" y="1268358"/>
                    <a:pt x="856908" y="1263500"/>
                  </a:cubicBezTo>
                  <a:cubicBezTo>
                    <a:pt x="866623" y="1256699"/>
                    <a:pt x="858851" y="1253785"/>
                    <a:pt x="833590" y="1254756"/>
                  </a:cubicBezTo>
                  <a:cubicBezTo>
                    <a:pt x="825818" y="1252813"/>
                    <a:pt x="821689" y="1249656"/>
                    <a:pt x="821203" y="1245284"/>
                  </a:cubicBezTo>
                  <a:cubicBezTo>
                    <a:pt x="820717" y="1240912"/>
                    <a:pt x="823875" y="1236297"/>
                    <a:pt x="830676" y="1231439"/>
                  </a:cubicBezTo>
                  <a:cubicBezTo>
                    <a:pt x="843306" y="1217837"/>
                    <a:pt x="841848" y="1204721"/>
                    <a:pt x="826304" y="1192091"/>
                  </a:cubicBezTo>
                  <a:cubicBezTo>
                    <a:pt x="813673" y="1183347"/>
                    <a:pt x="782098" y="1160516"/>
                    <a:pt x="731577" y="1123597"/>
                  </a:cubicBezTo>
                  <a:cubicBezTo>
                    <a:pt x="679114" y="1084735"/>
                    <a:pt x="638794" y="1055103"/>
                    <a:pt x="610620" y="1034700"/>
                  </a:cubicBezTo>
                  <a:cubicBezTo>
                    <a:pt x="611591" y="1071619"/>
                    <a:pt x="613534" y="1126998"/>
                    <a:pt x="616449" y="1200835"/>
                  </a:cubicBezTo>
                  <a:cubicBezTo>
                    <a:pt x="619363" y="1287303"/>
                    <a:pt x="620821" y="1331509"/>
                    <a:pt x="620821" y="1333452"/>
                  </a:cubicBezTo>
                  <a:cubicBezTo>
                    <a:pt x="621792" y="1360655"/>
                    <a:pt x="605276" y="1386401"/>
                    <a:pt x="571272" y="1410690"/>
                  </a:cubicBezTo>
                  <a:cubicBezTo>
                    <a:pt x="533381" y="1435950"/>
                    <a:pt x="497434" y="1436436"/>
                    <a:pt x="463430" y="1412147"/>
                  </a:cubicBezTo>
                  <a:cubicBezTo>
                    <a:pt x="429425" y="1383972"/>
                    <a:pt x="365303" y="1321793"/>
                    <a:pt x="271063" y="1225610"/>
                  </a:cubicBezTo>
                  <a:cubicBezTo>
                    <a:pt x="262319" y="1234354"/>
                    <a:pt x="249203" y="1245041"/>
                    <a:pt x="231715" y="1257671"/>
                  </a:cubicBezTo>
                  <a:cubicBezTo>
                    <a:pt x="226857" y="1261557"/>
                    <a:pt x="223457" y="1264472"/>
                    <a:pt x="221514" y="1266415"/>
                  </a:cubicBezTo>
                  <a:cubicBezTo>
                    <a:pt x="199168" y="1282931"/>
                    <a:pt x="170507" y="1291189"/>
                    <a:pt x="135532" y="1291189"/>
                  </a:cubicBezTo>
                  <a:cubicBezTo>
                    <a:pt x="131645" y="1290218"/>
                    <a:pt x="123873" y="1289246"/>
                    <a:pt x="112214" y="1288275"/>
                  </a:cubicBezTo>
                  <a:cubicBezTo>
                    <a:pt x="76267" y="1284389"/>
                    <a:pt x="45177" y="1280017"/>
                    <a:pt x="18946" y="1275159"/>
                  </a:cubicBezTo>
                  <a:cubicBezTo>
                    <a:pt x="-6315" y="1263500"/>
                    <a:pt x="-6315" y="1246012"/>
                    <a:pt x="18946" y="1222695"/>
                  </a:cubicBezTo>
                  <a:cubicBezTo>
                    <a:pt x="76267" y="1180919"/>
                    <a:pt x="134560" y="1131855"/>
                    <a:pt x="193825" y="1075505"/>
                  </a:cubicBezTo>
                  <a:cubicBezTo>
                    <a:pt x="214227" y="1056074"/>
                    <a:pt x="229286" y="1042473"/>
                    <a:pt x="239002" y="1034700"/>
                  </a:cubicBezTo>
                  <a:cubicBezTo>
                    <a:pt x="270091" y="1007497"/>
                    <a:pt x="327899" y="937545"/>
                    <a:pt x="412423" y="824845"/>
                  </a:cubicBezTo>
                  <a:cubicBezTo>
                    <a:pt x="417281" y="816102"/>
                    <a:pt x="422625" y="808815"/>
                    <a:pt x="428454" y="802986"/>
                  </a:cubicBezTo>
                  <a:lnTo>
                    <a:pt x="428454" y="795699"/>
                  </a:lnTo>
                  <a:cubicBezTo>
                    <a:pt x="409023" y="803471"/>
                    <a:pt x="390078" y="813187"/>
                    <a:pt x="371618" y="824845"/>
                  </a:cubicBezTo>
                  <a:cubicBezTo>
                    <a:pt x="337614" y="840390"/>
                    <a:pt x="319155" y="868079"/>
                    <a:pt x="316240" y="907913"/>
                  </a:cubicBezTo>
                  <a:cubicBezTo>
                    <a:pt x="313325" y="927344"/>
                    <a:pt x="309439" y="939974"/>
                    <a:pt x="304581" y="945803"/>
                  </a:cubicBezTo>
                  <a:cubicBezTo>
                    <a:pt x="298752" y="953576"/>
                    <a:pt x="285636" y="963777"/>
                    <a:pt x="265234" y="976407"/>
                  </a:cubicBezTo>
                  <a:cubicBezTo>
                    <a:pt x="233172" y="989037"/>
                    <a:pt x="206455" y="983694"/>
                    <a:pt x="185081" y="960377"/>
                  </a:cubicBezTo>
                  <a:cubicBezTo>
                    <a:pt x="149133" y="904027"/>
                    <a:pt x="127273" y="844276"/>
                    <a:pt x="119501" y="781126"/>
                  </a:cubicBezTo>
                  <a:cubicBezTo>
                    <a:pt x="122416" y="764609"/>
                    <a:pt x="133103" y="748579"/>
                    <a:pt x="151562" y="733034"/>
                  </a:cubicBezTo>
                  <a:cubicBezTo>
                    <a:pt x="167107" y="723319"/>
                    <a:pt x="181680" y="721861"/>
                    <a:pt x="195282" y="728662"/>
                  </a:cubicBezTo>
                  <a:cubicBezTo>
                    <a:pt x="197225" y="729634"/>
                    <a:pt x="199654" y="730605"/>
                    <a:pt x="202569" y="731577"/>
                  </a:cubicBezTo>
                  <a:cubicBezTo>
                    <a:pt x="222971" y="747121"/>
                    <a:pt x="243859" y="743235"/>
                    <a:pt x="265234" y="719918"/>
                  </a:cubicBezTo>
                  <a:cubicBezTo>
                    <a:pt x="267177" y="717975"/>
                    <a:pt x="271063" y="715060"/>
                    <a:pt x="276892" y="711174"/>
                  </a:cubicBezTo>
                  <a:cubicBezTo>
                    <a:pt x="303124" y="689800"/>
                    <a:pt x="325470" y="671826"/>
                    <a:pt x="343929" y="657253"/>
                  </a:cubicBezTo>
                  <a:cubicBezTo>
                    <a:pt x="330327" y="659196"/>
                    <a:pt x="312839" y="653853"/>
                    <a:pt x="291465" y="641223"/>
                  </a:cubicBezTo>
                  <a:cubicBezTo>
                    <a:pt x="266205" y="627621"/>
                    <a:pt x="243859" y="612562"/>
                    <a:pt x="224428" y="596045"/>
                  </a:cubicBezTo>
                  <a:cubicBezTo>
                    <a:pt x="199168" y="574671"/>
                    <a:pt x="203054" y="554269"/>
                    <a:pt x="236087" y="534838"/>
                  </a:cubicBezTo>
                  <a:cubicBezTo>
                    <a:pt x="271063" y="521236"/>
                    <a:pt x="317697" y="505206"/>
                    <a:pt x="375990" y="486746"/>
                  </a:cubicBezTo>
                  <a:cubicBezTo>
                    <a:pt x="359474" y="491604"/>
                    <a:pt x="344415" y="485289"/>
                    <a:pt x="330813" y="467801"/>
                  </a:cubicBezTo>
                  <a:cubicBezTo>
                    <a:pt x="316240" y="445455"/>
                    <a:pt x="301667" y="426024"/>
                    <a:pt x="287093" y="409508"/>
                  </a:cubicBezTo>
                  <a:cubicBezTo>
                    <a:pt x="280293" y="403679"/>
                    <a:pt x="271063" y="404650"/>
                    <a:pt x="259404" y="412423"/>
                  </a:cubicBezTo>
                  <a:cubicBezTo>
                    <a:pt x="257461" y="413394"/>
                    <a:pt x="251875" y="418009"/>
                    <a:pt x="242645" y="426267"/>
                  </a:cubicBezTo>
                  <a:cubicBezTo>
                    <a:pt x="233415" y="434525"/>
                    <a:pt x="225400" y="441083"/>
                    <a:pt x="218599" y="445941"/>
                  </a:cubicBezTo>
                  <a:cubicBezTo>
                    <a:pt x="182652" y="474116"/>
                    <a:pt x="152534" y="476545"/>
                    <a:pt x="128245" y="453228"/>
                  </a:cubicBezTo>
                  <a:cubicBezTo>
                    <a:pt x="105899" y="434768"/>
                    <a:pt x="85011" y="402707"/>
                    <a:pt x="65580" y="357044"/>
                  </a:cubicBezTo>
                  <a:cubicBezTo>
                    <a:pt x="55864" y="340528"/>
                    <a:pt x="58293" y="325955"/>
                    <a:pt x="72867" y="313324"/>
                  </a:cubicBezTo>
                  <a:cubicBezTo>
                    <a:pt x="92298" y="297780"/>
                    <a:pt x="110271" y="279806"/>
                    <a:pt x="126788" y="259403"/>
                  </a:cubicBezTo>
                  <a:cubicBezTo>
                    <a:pt x="130674" y="253574"/>
                    <a:pt x="144761" y="238515"/>
                    <a:pt x="169050" y="214226"/>
                  </a:cubicBezTo>
                  <a:cubicBezTo>
                    <a:pt x="218599" y="161763"/>
                    <a:pt x="249203" y="126301"/>
                    <a:pt x="260862" y="107842"/>
                  </a:cubicBezTo>
                  <a:cubicBezTo>
                    <a:pt x="261833" y="105899"/>
                    <a:pt x="263776" y="103470"/>
                    <a:pt x="266691" y="100555"/>
                  </a:cubicBezTo>
                  <a:cubicBezTo>
                    <a:pt x="275435" y="84039"/>
                    <a:pt x="286122" y="75295"/>
                    <a:pt x="298752" y="74323"/>
                  </a:cubicBezTo>
                  <a:cubicBezTo>
                    <a:pt x="308467" y="73352"/>
                    <a:pt x="322555" y="73352"/>
                    <a:pt x="341014" y="74323"/>
                  </a:cubicBezTo>
                  <a:cubicBezTo>
                    <a:pt x="347815" y="74323"/>
                    <a:pt x="352673" y="74323"/>
                    <a:pt x="355588" y="74323"/>
                  </a:cubicBezTo>
                  <a:cubicBezTo>
                    <a:pt x="382791" y="75295"/>
                    <a:pt x="396879" y="88411"/>
                    <a:pt x="397850" y="113671"/>
                  </a:cubicBezTo>
                  <a:cubicBezTo>
                    <a:pt x="397850" y="172935"/>
                    <a:pt x="397364" y="207911"/>
                    <a:pt x="396393" y="218598"/>
                  </a:cubicBezTo>
                  <a:cubicBezTo>
                    <a:pt x="396393" y="223456"/>
                    <a:pt x="391535" y="231228"/>
                    <a:pt x="381820" y="241915"/>
                  </a:cubicBezTo>
                  <a:cubicBezTo>
                    <a:pt x="376962" y="247745"/>
                    <a:pt x="373561" y="252117"/>
                    <a:pt x="371618" y="255031"/>
                  </a:cubicBezTo>
                  <a:cubicBezTo>
                    <a:pt x="381334" y="261832"/>
                    <a:pt x="392992" y="268147"/>
                    <a:pt x="406594" y="273977"/>
                  </a:cubicBezTo>
                  <a:cubicBezTo>
                    <a:pt x="423110" y="278834"/>
                    <a:pt x="436712" y="271548"/>
                    <a:pt x="447399" y="252117"/>
                  </a:cubicBezTo>
                  <a:cubicBezTo>
                    <a:pt x="450314" y="248231"/>
                    <a:pt x="466344" y="225399"/>
                    <a:pt x="495491" y="183623"/>
                  </a:cubicBezTo>
                  <a:cubicBezTo>
                    <a:pt x="541154" y="119500"/>
                    <a:pt x="567386" y="83067"/>
                    <a:pt x="574186" y="74323"/>
                  </a:cubicBezTo>
                  <a:cubicBezTo>
                    <a:pt x="603333" y="42262"/>
                    <a:pt x="632965" y="19430"/>
                    <a:pt x="663083" y="5829"/>
                  </a:cubicBezTo>
                  <a:cubicBezTo>
                    <a:pt x="674742" y="1943"/>
                    <a:pt x="684943" y="0"/>
                    <a:pt x="693687" y="0"/>
                  </a:cubicBezTo>
                  <a:close/>
                </a:path>
              </a:pathLst>
            </a:custGeom>
            <a:solidFill>
              <a:srgbClr val="FF9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1500" dirty="0">
                <a:solidFill>
                  <a:srgbClr val="FF9000"/>
                </a:solidFill>
                <a:latin typeface="方正榜书行简体" panose="02000000000000000000" pitchFamily="2" charset="-122"/>
                <a:ea typeface="方正榜书行简体" panose="02000000000000000000" pitchFamily="2" charset="-122"/>
              </a:endParaRPr>
            </a:p>
          </p:txBody>
        </p:sp>
        <p:sp>
          <p:nvSpPr>
            <p:cNvPr id="18" name="文本框 17"/>
            <p:cNvSpPr txBox="1"/>
            <p:nvPr/>
          </p:nvSpPr>
          <p:spPr>
            <a:xfrm>
              <a:off x="2641720" y="3284964"/>
              <a:ext cx="1668237" cy="319385"/>
            </a:xfrm>
            <a:custGeom>
              <a:avLst/>
              <a:gdLst/>
              <a:ahLst/>
              <a:cxnLst/>
              <a:rect l="l" t="t" r="r" b="b"/>
              <a:pathLst>
                <a:path w="1668237" h="319385">
                  <a:moveTo>
                    <a:pt x="843618" y="214759"/>
                  </a:moveTo>
                  <a:cubicBezTo>
                    <a:pt x="843618" y="213841"/>
                    <a:pt x="845912" y="213841"/>
                    <a:pt x="850501" y="214759"/>
                  </a:cubicBezTo>
                  <a:cubicBezTo>
                    <a:pt x="878952" y="221184"/>
                    <a:pt x="904191" y="231279"/>
                    <a:pt x="926218" y="245046"/>
                  </a:cubicBezTo>
                  <a:cubicBezTo>
                    <a:pt x="936313" y="250552"/>
                    <a:pt x="939525" y="264778"/>
                    <a:pt x="935854" y="287722"/>
                  </a:cubicBezTo>
                  <a:cubicBezTo>
                    <a:pt x="934019" y="296900"/>
                    <a:pt x="928971" y="301489"/>
                    <a:pt x="920711" y="301489"/>
                  </a:cubicBezTo>
                  <a:cubicBezTo>
                    <a:pt x="913369" y="301489"/>
                    <a:pt x="906944" y="298277"/>
                    <a:pt x="901438" y="291852"/>
                  </a:cubicBezTo>
                  <a:cubicBezTo>
                    <a:pt x="883082" y="271661"/>
                    <a:pt x="864268" y="248258"/>
                    <a:pt x="844995" y="221642"/>
                  </a:cubicBezTo>
                  <a:cubicBezTo>
                    <a:pt x="843159" y="217971"/>
                    <a:pt x="842700" y="215677"/>
                    <a:pt x="843618" y="214759"/>
                  </a:cubicBezTo>
                  <a:close/>
                  <a:moveTo>
                    <a:pt x="1520935" y="213382"/>
                  </a:moveTo>
                  <a:cubicBezTo>
                    <a:pt x="1518181" y="213382"/>
                    <a:pt x="1514510" y="213841"/>
                    <a:pt x="1509922" y="214759"/>
                  </a:cubicBezTo>
                  <a:cubicBezTo>
                    <a:pt x="1505333" y="214759"/>
                    <a:pt x="1501662" y="215218"/>
                    <a:pt x="1498908" y="216136"/>
                  </a:cubicBezTo>
                  <a:cubicBezTo>
                    <a:pt x="1502579" y="217971"/>
                    <a:pt x="1509004" y="222101"/>
                    <a:pt x="1518181" y="228526"/>
                  </a:cubicBezTo>
                  <a:cubicBezTo>
                    <a:pt x="1520017" y="230361"/>
                    <a:pt x="1521394" y="231279"/>
                    <a:pt x="1522311" y="231279"/>
                  </a:cubicBezTo>
                  <a:cubicBezTo>
                    <a:pt x="1523229" y="231279"/>
                    <a:pt x="1523688" y="231738"/>
                    <a:pt x="1523688" y="232656"/>
                  </a:cubicBezTo>
                  <a:cubicBezTo>
                    <a:pt x="1524606" y="233573"/>
                    <a:pt x="1525065" y="234491"/>
                    <a:pt x="1525065" y="235409"/>
                  </a:cubicBezTo>
                  <a:cubicBezTo>
                    <a:pt x="1525065" y="226231"/>
                    <a:pt x="1523688" y="218889"/>
                    <a:pt x="1520935" y="213382"/>
                  </a:cubicBezTo>
                  <a:close/>
                  <a:moveTo>
                    <a:pt x="1534701" y="159693"/>
                  </a:moveTo>
                  <a:cubicBezTo>
                    <a:pt x="1520017" y="162446"/>
                    <a:pt x="1504874" y="166117"/>
                    <a:pt x="1489272" y="170706"/>
                  </a:cubicBezTo>
                  <a:cubicBezTo>
                    <a:pt x="1489272" y="176213"/>
                    <a:pt x="1489731" y="183555"/>
                    <a:pt x="1490648" y="192733"/>
                  </a:cubicBezTo>
                  <a:cubicBezTo>
                    <a:pt x="1495237" y="191815"/>
                    <a:pt x="1502579" y="190438"/>
                    <a:pt x="1512675" y="188603"/>
                  </a:cubicBezTo>
                  <a:cubicBezTo>
                    <a:pt x="1521852" y="187685"/>
                    <a:pt x="1528736" y="186767"/>
                    <a:pt x="1533325" y="185849"/>
                  </a:cubicBezTo>
                  <a:cubicBezTo>
                    <a:pt x="1534242" y="183096"/>
                    <a:pt x="1535160" y="179884"/>
                    <a:pt x="1536078" y="176213"/>
                  </a:cubicBezTo>
                  <a:cubicBezTo>
                    <a:pt x="1537914" y="170706"/>
                    <a:pt x="1539290" y="166576"/>
                    <a:pt x="1540208" y="163823"/>
                  </a:cubicBezTo>
                  <a:cubicBezTo>
                    <a:pt x="1540208" y="161069"/>
                    <a:pt x="1539749" y="159693"/>
                    <a:pt x="1538831" y="159693"/>
                  </a:cubicBezTo>
                  <a:cubicBezTo>
                    <a:pt x="1538831" y="158775"/>
                    <a:pt x="1537455" y="158775"/>
                    <a:pt x="1534701" y="159693"/>
                  </a:cubicBezTo>
                  <a:close/>
                  <a:moveTo>
                    <a:pt x="836735" y="134913"/>
                  </a:moveTo>
                  <a:cubicBezTo>
                    <a:pt x="830310" y="134913"/>
                    <a:pt x="820673" y="135831"/>
                    <a:pt x="807825" y="137666"/>
                  </a:cubicBezTo>
                  <a:cubicBezTo>
                    <a:pt x="807825" y="155104"/>
                    <a:pt x="807825" y="169329"/>
                    <a:pt x="807825" y="180343"/>
                  </a:cubicBezTo>
                  <a:cubicBezTo>
                    <a:pt x="811496" y="180343"/>
                    <a:pt x="816544" y="179884"/>
                    <a:pt x="822968" y="178966"/>
                  </a:cubicBezTo>
                  <a:cubicBezTo>
                    <a:pt x="829392" y="178966"/>
                    <a:pt x="833981" y="178966"/>
                    <a:pt x="836735" y="178966"/>
                  </a:cubicBezTo>
                  <a:close/>
                  <a:moveTo>
                    <a:pt x="93338" y="112886"/>
                  </a:moveTo>
                  <a:cubicBezTo>
                    <a:pt x="85996" y="113804"/>
                    <a:pt x="74983" y="115181"/>
                    <a:pt x="60298" y="117016"/>
                  </a:cubicBezTo>
                  <a:cubicBezTo>
                    <a:pt x="54792" y="117934"/>
                    <a:pt x="50662" y="118393"/>
                    <a:pt x="47908" y="118393"/>
                  </a:cubicBezTo>
                  <a:cubicBezTo>
                    <a:pt x="47908" y="132160"/>
                    <a:pt x="48826" y="145467"/>
                    <a:pt x="50662" y="158316"/>
                  </a:cubicBezTo>
                  <a:lnTo>
                    <a:pt x="50662" y="159693"/>
                  </a:lnTo>
                  <a:cubicBezTo>
                    <a:pt x="55251" y="158775"/>
                    <a:pt x="62593" y="157857"/>
                    <a:pt x="72688" y="156939"/>
                  </a:cubicBezTo>
                  <a:cubicBezTo>
                    <a:pt x="81866" y="155104"/>
                    <a:pt x="88749" y="154186"/>
                    <a:pt x="93338" y="154186"/>
                  </a:cubicBezTo>
                  <a:close/>
                  <a:moveTo>
                    <a:pt x="180068" y="104626"/>
                  </a:moveTo>
                  <a:cubicBezTo>
                    <a:pt x="167219" y="104626"/>
                    <a:pt x="152535" y="106003"/>
                    <a:pt x="136015" y="108756"/>
                  </a:cubicBezTo>
                  <a:cubicBezTo>
                    <a:pt x="136015" y="120687"/>
                    <a:pt x="135556" y="134454"/>
                    <a:pt x="134638" y="150056"/>
                  </a:cubicBezTo>
                  <a:lnTo>
                    <a:pt x="149781" y="150056"/>
                  </a:lnTo>
                  <a:cubicBezTo>
                    <a:pt x="159877" y="148221"/>
                    <a:pt x="169513" y="147303"/>
                    <a:pt x="178691" y="147303"/>
                  </a:cubicBezTo>
                  <a:cubicBezTo>
                    <a:pt x="179609" y="142714"/>
                    <a:pt x="180985" y="135831"/>
                    <a:pt x="182821" y="126653"/>
                  </a:cubicBezTo>
                  <a:cubicBezTo>
                    <a:pt x="183739" y="117475"/>
                    <a:pt x="184657" y="111968"/>
                    <a:pt x="185574" y="110133"/>
                  </a:cubicBezTo>
                  <a:cubicBezTo>
                    <a:pt x="186492" y="105544"/>
                    <a:pt x="184657" y="103709"/>
                    <a:pt x="180068" y="104626"/>
                  </a:cubicBezTo>
                  <a:close/>
                  <a:moveTo>
                    <a:pt x="503583" y="78470"/>
                  </a:moveTo>
                  <a:cubicBezTo>
                    <a:pt x="509090" y="78470"/>
                    <a:pt x="513220" y="79388"/>
                    <a:pt x="515973" y="81223"/>
                  </a:cubicBezTo>
                  <a:cubicBezTo>
                    <a:pt x="520562" y="82141"/>
                    <a:pt x="524692" y="86730"/>
                    <a:pt x="528363" y="94990"/>
                  </a:cubicBezTo>
                  <a:cubicBezTo>
                    <a:pt x="530198" y="99579"/>
                    <a:pt x="529739" y="102332"/>
                    <a:pt x="526986" y="103250"/>
                  </a:cubicBezTo>
                  <a:cubicBezTo>
                    <a:pt x="514137" y="106003"/>
                    <a:pt x="502665" y="107380"/>
                    <a:pt x="492570" y="107380"/>
                  </a:cubicBezTo>
                  <a:cubicBezTo>
                    <a:pt x="487063" y="108297"/>
                    <a:pt x="482015" y="108756"/>
                    <a:pt x="477426" y="108756"/>
                  </a:cubicBezTo>
                  <a:cubicBezTo>
                    <a:pt x="479262" y="109674"/>
                    <a:pt x="480639" y="111051"/>
                    <a:pt x="481556" y="112886"/>
                  </a:cubicBezTo>
                  <a:cubicBezTo>
                    <a:pt x="484310" y="115640"/>
                    <a:pt x="485227" y="120228"/>
                    <a:pt x="484310" y="126653"/>
                  </a:cubicBezTo>
                  <a:cubicBezTo>
                    <a:pt x="484310" y="127571"/>
                    <a:pt x="484310" y="128488"/>
                    <a:pt x="484310" y="129406"/>
                  </a:cubicBezTo>
                  <a:cubicBezTo>
                    <a:pt x="491652" y="127571"/>
                    <a:pt x="497159" y="126194"/>
                    <a:pt x="500830" y="125276"/>
                  </a:cubicBezTo>
                  <a:cubicBezTo>
                    <a:pt x="506336" y="124358"/>
                    <a:pt x="510466" y="125276"/>
                    <a:pt x="513220" y="128030"/>
                  </a:cubicBezTo>
                  <a:cubicBezTo>
                    <a:pt x="516891" y="131701"/>
                    <a:pt x="520562" y="137207"/>
                    <a:pt x="524233" y="144549"/>
                  </a:cubicBezTo>
                  <a:cubicBezTo>
                    <a:pt x="525151" y="147303"/>
                    <a:pt x="524233" y="149138"/>
                    <a:pt x="521479" y="150056"/>
                  </a:cubicBezTo>
                  <a:cubicBezTo>
                    <a:pt x="515973" y="150974"/>
                    <a:pt x="505877" y="151892"/>
                    <a:pt x="491193" y="152809"/>
                  </a:cubicBezTo>
                  <a:cubicBezTo>
                    <a:pt x="493946" y="152809"/>
                    <a:pt x="491193" y="153268"/>
                    <a:pt x="482933" y="154186"/>
                  </a:cubicBezTo>
                  <a:cubicBezTo>
                    <a:pt x="482933" y="155104"/>
                    <a:pt x="482933" y="156480"/>
                    <a:pt x="482933" y="158316"/>
                  </a:cubicBezTo>
                  <a:cubicBezTo>
                    <a:pt x="481097" y="169329"/>
                    <a:pt x="480180" y="179884"/>
                    <a:pt x="480180" y="189979"/>
                  </a:cubicBezTo>
                  <a:cubicBezTo>
                    <a:pt x="487522" y="188144"/>
                    <a:pt x="493946" y="187226"/>
                    <a:pt x="499453" y="187226"/>
                  </a:cubicBezTo>
                  <a:cubicBezTo>
                    <a:pt x="498535" y="184473"/>
                    <a:pt x="495782" y="179425"/>
                    <a:pt x="491193" y="172083"/>
                  </a:cubicBezTo>
                  <a:cubicBezTo>
                    <a:pt x="487522" y="167494"/>
                    <a:pt x="485227" y="163823"/>
                    <a:pt x="484310" y="161069"/>
                  </a:cubicBezTo>
                  <a:cubicBezTo>
                    <a:pt x="483392" y="158316"/>
                    <a:pt x="484310" y="157398"/>
                    <a:pt x="487063" y="158316"/>
                  </a:cubicBezTo>
                  <a:cubicBezTo>
                    <a:pt x="497159" y="159234"/>
                    <a:pt x="504959" y="160610"/>
                    <a:pt x="510466" y="162446"/>
                  </a:cubicBezTo>
                  <a:cubicBezTo>
                    <a:pt x="515055" y="164282"/>
                    <a:pt x="517808" y="168870"/>
                    <a:pt x="518726" y="176213"/>
                  </a:cubicBezTo>
                  <a:cubicBezTo>
                    <a:pt x="518726" y="178966"/>
                    <a:pt x="518267" y="181719"/>
                    <a:pt x="517349" y="184473"/>
                  </a:cubicBezTo>
                  <a:cubicBezTo>
                    <a:pt x="521938" y="183555"/>
                    <a:pt x="525609" y="184014"/>
                    <a:pt x="528363" y="185849"/>
                  </a:cubicBezTo>
                  <a:cubicBezTo>
                    <a:pt x="534787" y="189520"/>
                    <a:pt x="538917" y="195486"/>
                    <a:pt x="540753" y="203746"/>
                  </a:cubicBezTo>
                  <a:cubicBezTo>
                    <a:pt x="542588" y="208335"/>
                    <a:pt x="541212" y="210629"/>
                    <a:pt x="536623" y="210629"/>
                  </a:cubicBezTo>
                  <a:cubicBezTo>
                    <a:pt x="518267" y="208794"/>
                    <a:pt x="499912" y="209252"/>
                    <a:pt x="481556" y="212006"/>
                  </a:cubicBezTo>
                  <a:cubicBezTo>
                    <a:pt x="454023" y="214759"/>
                    <a:pt x="435209" y="217054"/>
                    <a:pt x="425113" y="218889"/>
                  </a:cubicBezTo>
                  <a:cubicBezTo>
                    <a:pt x="421442" y="218889"/>
                    <a:pt x="418689" y="217971"/>
                    <a:pt x="416853" y="216136"/>
                  </a:cubicBezTo>
                  <a:cubicBezTo>
                    <a:pt x="411347" y="211547"/>
                    <a:pt x="405840" y="206499"/>
                    <a:pt x="400333" y="200993"/>
                  </a:cubicBezTo>
                  <a:cubicBezTo>
                    <a:pt x="399416" y="197321"/>
                    <a:pt x="399874" y="195486"/>
                    <a:pt x="401710" y="195486"/>
                  </a:cubicBezTo>
                  <a:cubicBezTo>
                    <a:pt x="415477" y="193650"/>
                    <a:pt x="428784" y="192274"/>
                    <a:pt x="441633" y="191356"/>
                  </a:cubicBezTo>
                  <a:cubicBezTo>
                    <a:pt x="444386" y="191356"/>
                    <a:pt x="447140" y="191356"/>
                    <a:pt x="449893" y="191356"/>
                  </a:cubicBezTo>
                  <a:cubicBezTo>
                    <a:pt x="449893" y="187685"/>
                    <a:pt x="450352" y="182178"/>
                    <a:pt x="451270" y="174836"/>
                  </a:cubicBezTo>
                  <a:cubicBezTo>
                    <a:pt x="451270" y="167494"/>
                    <a:pt x="451270" y="162446"/>
                    <a:pt x="451270" y="159693"/>
                  </a:cubicBezTo>
                  <a:cubicBezTo>
                    <a:pt x="449434" y="159693"/>
                    <a:pt x="447140" y="160152"/>
                    <a:pt x="444386" y="161069"/>
                  </a:cubicBezTo>
                  <a:cubicBezTo>
                    <a:pt x="441633" y="161069"/>
                    <a:pt x="439798" y="161069"/>
                    <a:pt x="438880" y="161069"/>
                  </a:cubicBezTo>
                  <a:cubicBezTo>
                    <a:pt x="433373" y="161987"/>
                    <a:pt x="428784" y="161069"/>
                    <a:pt x="425113" y="158316"/>
                  </a:cubicBezTo>
                  <a:cubicBezTo>
                    <a:pt x="421442" y="154645"/>
                    <a:pt x="417312" y="150056"/>
                    <a:pt x="412723" y="144549"/>
                  </a:cubicBezTo>
                  <a:cubicBezTo>
                    <a:pt x="409970" y="140878"/>
                    <a:pt x="410429" y="138584"/>
                    <a:pt x="414100" y="137666"/>
                  </a:cubicBezTo>
                  <a:cubicBezTo>
                    <a:pt x="418689" y="137666"/>
                    <a:pt x="426490" y="137207"/>
                    <a:pt x="437503" y="136289"/>
                  </a:cubicBezTo>
                  <a:cubicBezTo>
                    <a:pt x="438421" y="136289"/>
                    <a:pt x="440256" y="136289"/>
                    <a:pt x="443010" y="136289"/>
                  </a:cubicBezTo>
                  <a:cubicBezTo>
                    <a:pt x="445763" y="135372"/>
                    <a:pt x="448058" y="134913"/>
                    <a:pt x="449893" y="134913"/>
                  </a:cubicBezTo>
                  <a:cubicBezTo>
                    <a:pt x="449893" y="127571"/>
                    <a:pt x="448975" y="120228"/>
                    <a:pt x="447140" y="112886"/>
                  </a:cubicBezTo>
                  <a:cubicBezTo>
                    <a:pt x="445304" y="112886"/>
                    <a:pt x="443469" y="113345"/>
                    <a:pt x="441633" y="114263"/>
                  </a:cubicBezTo>
                  <a:cubicBezTo>
                    <a:pt x="432455" y="114263"/>
                    <a:pt x="426490" y="113345"/>
                    <a:pt x="423737" y="111510"/>
                  </a:cubicBezTo>
                  <a:cubicBezTo>
                    <a:pt x="420066" y="109674"/>
                    <a:pt x="415935" y="106003"/>
                    <a:pt x="411347" y="100496"/>
                  </a:cubicBezTo>
                  <a:cubicBezTo>
                    <a:pt x="408593" y="97743"/>
                    <a:pt x="408593" y="95449"/>
                    <a:pt x="411347" y="93613"/>
                  </a:cubicBezTo>
                  <a:cubicBezTo>
                    <a:pt x="412264" y="93613"/>
                    <a:pt x="413641" y="93154"/>
                    <a:pt x="415477" y="92236"/>
                  </a:cubicBezTo>
                  <a:cubicBezTo>
                    <a:pt x="425572" y="90401"/>
                    <a:pt x="432455" y="89483"/>
                    <a:pt x="436127" y="89483"/>
                  </a:cubicBezTo>
                  <a:cubicBezTo>
                    <a:pt x="457235" y="88565"/>
                    <a:pt x="479721" y="84894"/>
                    <a:pt x="503583" y="78470"/>
                  </a:cubicBezTo>
                  <a:close/>
                  <a:moveTo>
                    <a:pt x="517694" y="63240"/>
                  </a:moveTo>
                  <a:cubicBezTo>
                    <a:pt x="499109" y="63757"/>
                    <a:pt x="469166" y="66080"/>
                    <a:pt x="427867" y="70210"/>
                  </a:cubicBezTo>
                  <a:cubicBezTo>
                    <a:pt x="419607" y="71128"/>
                    <a:pt x="414100" y="71586"/>
                    <a:pt x="411347" y="71586"/>
                  </a:cubicBezTo>
                  <a:cubicBezTo>
                    <a:pt x="407676" y="72504"/>
                    <a:pt x="404004" y="72963"/>
                    <a:pt x="400333" y="72963"/>
                  </a:cubicBezTo>
                  <a:cubicBezTo>
                    <a:pt x="400333" y="141796"/>
                    <a:pt x="398957" y="196863"/>
                    <a:pt x="396203" y="238162"/>
                  </a:cubicBezTo>
                  <a:cubicBezTo>
                    <a:pt x="433832" y="233573"/>
                    <a:pt x="475132" y="229902"/>
                    <a:pt x="520103" y="227149"/>
                  </a:cubicBezTo>
                  <a:cubicBezTo>
                    <a:pt x="521020" y="227149"/>
                    <a:pt x="522397" y="227149"/>
                    <a:pt x="524233" y="227149"/>
                  </a:cubicBezTo>
                  <a:cubicBezTo>
                    <a:pt x="528822" y="226231"/>
                    <a:pt x="532493" y="227149"/>
                    <a:pt x="535246" y="229902"/>
                  </a:cubicBezTo>
                  <a:cubicBezTo>
                    <a:pt x="537999" y="230820"/>
                    <a:pt x="539835" y="232656"/>
                    <a:pt x="540753" y="235409"/>
                  </a:cubicBezTo>
                  <a:cubicBezTo>
                    <a:pt x="544424" y="196863"/>
                    <a:pt x="544424" y="142255"/>
                    <a:pt x="540753" y="71586"/>
                  </a:cubicBezTo>
                  <a:cubicBezTo>
                    <a:pt x="540753" y="66080"/>
                    <a:pt x="537999" y="63327"/>
                    <a:pt x="532493" y="63327"/>
                  </a:cubicBezTo>
                  <a:cubicBezTo>
                    <a:pt x="528822" y="63097"/>
                    <a:pt x="523889" y="63068"/>
                    <a:pt x="517694" y="63240"/>
                  </a:cubicBezTo>
                  <a:close/>
                  <a:moveTo>
                    <a:pt x="1436959" y="49560"/>
                  </a:moveTo>
                  <a:cubicBezTo>
                    <a:pt x="1450725" y="49560"/>
                    <a:pt x="1462656" y="51395"/>
                    <a:pt x="1472752" y="55067"/>
                  </a:cubicBezTo>
                  <a:cubicBezTo>
                    <a:pt x="1484683" y="58738"/>
                    <a:pt x="1490189" y="66998"/>
                    <a:pt x="1489272" y="79846"/>
                  </a:cubicBezTo>
                  <a:cubicBezTo>
                    <a:pt x="1488354" y="91777"/>
                    <a:pt x="1483765" y="98661"/>
                    <a:pt x="1475505" y="100496"/>
                  </a:cubicBezTo>
                  <a:cubicBezTo>
                    <a:pt x="1469081" y="102332"/>
                    <a:pt x="1462656" y="98202"/>
                    <a:pt x="1456232" y="88106"/>
                  </a:cubicBezTo>
                  <a:cubicBezTo>
                    <a:pt x="1446136" y="76175"/>
                    <a:pt x="1438335" y="64703"/>
                    <a:pt x="1432829" y="53690"/>
                  </a:cubicBezTo>
                  <a:cubicBezTo>
                    <a:pt x="1431911" y="52772"/>
                    <a:pt x="1431452" y="51854"/>
                    <a:pt x="1431452" y="50937"/>
                  </a:cubicBezTo>
                  <a:cubicBezTo>
                    <a:pt x="1432370" y="50019"/>
                    <a:pt x="1434205" y="49560"/>
                    <a:pt x="1436959" y="49560"/>
                  </a:cubicBezTo>
                  <a:close/>
                  <a:moveTo>
                    <a:pt x="1263499" y="44053"/>
                  </a:moveTo>
                  <a:cubicBezTo>
                    <a:pt x="1273595" y="45889"/>
                    <a:pt x="1281855" y="49101"/>
                    <a:pt x="1288279" y="53690"/>
                  </a:cubicBezTo>
                  <a:cubicBezTo>
                    <a:pt x="1292868" y="57361"/>
                    <a:pt x="1295163" y="61491"/>
                    <a:pt x="1295163" y="66080"/>
                  </a:cubicBezTo>
                  <a:cubicBezTo>
                    <a:pt x="1294245" y="69751"/>
                    <a:pt x="1291033" y="72045"/>
                    <a:pt x="1285526" y="72963"/>
                  </a:cubicBezTo>
                  <a:cubicBezTo>
                    <a:pt x="1284608" y="72963"/>
                    <a:pt x="1282773" y="73422"/>
                    <a:pt x="1280019" y="74340"/>
                  </a:cubicBezTo>
                  <a:cubicBezTo>
                    <a:pt x="1270841" y="76175"/>
                    <a:pt x="1259369" y="78011"/>
                    <a:pt x="1245603" y="79846"/>
                  </a:cubicBezTo>
                  <a:cubicBezTo>
                    <a:pt x="1251109" y="82600"/>
                    <a:pt x="1256157" y="86730"/>
                    <a:pt x="1260746" y="92236"/>
                  </a:cubicBezTo>
                  <a:cubicBezTo>
                    <a:pt x="1265335" y="96825"/>
                    <a:pt x="1264876" y="101414"/>
                    <a:pt x="1259369" y="106003"/>
                  </a:cubicBezTo>
                  <a:cubicBezTo>
                    <a:pt x="1248356" y="115181"/>
                    <a:pt x="1237343" y="125276"/>
                    <a:pt x="1226330" y="136289"/>
                  </a:cubicBezTo>
                  <a:cubicBezTo>
                    <a:pt x="1229083" y="136289"/>
                    <a:pt x="1233213" y="135831"/>
                    <a:pt x="1238719" y="134913"/>
                  </a:cubicBezTo>
                  <a:cubicBezTo>
                    <a:pt x="1243308" y="134913"/>
                    <a:pt x="1246521" y="134913"/>
                    <a:pt x="1248356" y="134913"/>
                  </a:cubicBezTo>
                  <a:cubicBezTo>
                    <a:pt x="1252945" y="133995"/>
                    <a:pt x="1257993" y="133077"/>
                    <a:pt x="1263499" y="132160"/>
                  </a:cubicBezTo>
                  <a:cubicBezTo>
                    <a:pt x="1266253" y="131242"/>
                    <a:pt x="1269006" y="130324"/>
                    <a:pt x="1271759" y="129406"/>
                  </a:cubicBezTo>
                  <a:cubicBezTo>
                    <a:pt x="1279101" y="127571"/>
                    <a:pt x="1287361" y="128030"/>
                    <a:pt x="1296539" y="130783"/>
                  </a:cubicBezTo>
                  <a:cubicBezTo>
                    <a:pt x="1308470" y="135372"/>
                    <a:pt x="1315812" y="141796"/>
                    <a:pt x="1318566" y="150056"/>
                  </a:cubicBezTo>
                  <a:cubicBezTo>
                    <a:pt x="1320401" y="154645"/>
                    <a:pt x="1320860" y="157857"/>
                    <a:pt x="1319942" y="159693"/>
                  </a:cubicBezTo>
                  <a:cubicBezTo>
                    <a:pt x="1318107" y="161528"/>
                    <a:pt x="1314436" y="162446"/>
                    <a:pt x="1308929" y="162446"/>
                  </a:cubicBezTo>
                  <a:cubicBezTo>
                    <a:pt x="1252027" y="164282"/>
                    <a:pt x="1193749" y="167494"/>
                    <a:pt x="1134093" y="172083"/>
                  </a:cubicBezTo>
                  <a:cubicBezTo>
                    <a:pt x="1133175" y="174836"/>
                    <a:pt x="1132258" y="179884"/>
                    <a:pt x="1131340" y="187226"/>
                  </a:cubicBezTo>
                  <a:cubicBezTo>
                    <a:pt x="1130422" y="194568"/>
                    <a:pt x="1129504" y="200075"/>
                    <a:pt x="1128587" y="203746"/>
                  </a:cubicBezTo>
                  <a:cubicBezTo>
                    <a:pt x="1124915" y="232197"/>
                    <a:pt x="1115279" y="256059"/>
                    <a:pt x="1099677" y="275332"/>
                  </a:cubicBezTo>
                  <a:cubicBezTo>
                    <a:pt x="1084075" y="293688"/>
                    <a:pt x="1063884" y="307454"/>
                    <a:pt x="1039104" y="316632"/>
                  </a:cubicBezTo>
                  <a:cubicBezTo>
                    <a:pt x="1036350" y="318468"/>
                    <a:pt x="1034056" y="318926"/>
                    <a:pt x="1032220" y="318009"/>
                  </a:cubicBezTo>
                  <a:cubicBezTo>
                    <a:pt x="1032220" y="317091"/>
                    <a:pt x="1033597" y="315255"/>
                    <a:pt x="1036350" y="312502"/>
                  </a:cubicBezTo>
                  <a:cubicBezTo>
                    <a:pt x="1074897" y="277627"/>
                    <a:pt x="1094629" y="235409"/>
                    <a:pt x="1095547" y="185849"/>
                  </a:cubicBezTo>
                  <a:cubicBezTo>
                    <a:pt x="1095547" y="167494"/>
                    <a:pt x="1093252" y="153268"/>
                    <a:pt x="1088663" y="143173"/>
                  </a:cubicBezTo>
                  <a:cubicBezTo>
                    <a:pt x="1085910" y="137666"/>
                    <a:pt x="1087746" y="134913"/>
                    <a:pt x="1094170" y="134913"/>
                  </a:cubicBezTo>
                  <a:cubicBezTo>
                    <a:pt x="1095088" y="134913"/>
                    <a:pt x="1096006" y="134913"/>
                    <a:pt x="1096923" y="134913"/>
                  </a:cubicBezTo>
                  <a:cubicBezTo>
                    <a:pt x="1110690" y="138584"/>
                    <a:pt x="1120786" y="142714"/>
                    <a:pt x="1127210" y="147303"/>
                  </a:cubicBezTo>
                  <a:cubicBezTo>
                    <a:pt x="1134552" y="146385"/>
                    <a:pt x="1148319" y="145008"/>
                    <a:pt x="1168510" y="143173"/>
                  </a:cubicBezTo>
                  <a:cubicBezTo>
                    <a:pt x="1165756" y="140419"/>
                    <a:pt x="1163003" y="137207"/>
                    <a:pt x="1160250" y="133536"/>
                  </a:cubicBezTo>
                  <a:cubicBezTo>
                    <a:pt x="1158414" y="128947"/>
                    <a:pt x="1155661" y="122523"/>
                    <a:pt x="1151990" y="114263"/>
                  </a:cubicBezTo>
                  <a:cubicBezTo>
                    <a:pt x="1148319" y="106003"/>
                    <a:pt x="1145565" y="99579"/>
                    <a:pt x="1143730" y="94990"/>
                  </a:cubicBezTo>
                  <a:cubicBezTo>
                    <a:pt x="1142812" y="92236"/>
                    <a:pt x="1142812" y="90860"/>
                    <a:pt x="1143730" y="90860"/>
                  </a:cubicBezTo>
                  <a:cubicBezTo>
                    <a:pt x="1143730" y="89942"/>
                    <a:pt x="1145565" y="89942"/>
                    <a:pt x="1149237" y="90860"/>
                  </a:cubicBezTo>
                  <a:cubicBezTo>
                    <a:pt x="1159332" y="93613"/>
                    <a:pt x="1169886" y="97743"/>
                    <a:pt x="1180900" y="103250"/>
                  </a:cubicBezTo>
                  <a:cubicBezTo>
                    <a:pt x="1189160" y="109674"/>
                    <a:pt x="1192372" y="117934"/>
                    <a:pt x="1190536" y="128030"/>
                  </a:cubicBezTo>
                  <a:cubicBezTo>
                    <a:pt x="1190536" y="133536"/>
                    <a:pt x="1188701" y="137666"/>
                    <a:pt x="1185030" y="140419"/>
                  </a:cubicBezTo>
                  <a:cubicBezTo>
                    <a:pt x="1186865" y="140419"/>
                    <a:pt x="1190078" y="139961"/>
                    <a:pt x="1194666" y="139043"/>
                  </a:cubicBezTo>
                  <a:cubicBezTo>
                    <a:pt x="1198337" y="139043"/>
                    <a:pt x="1201091" y="139043"/>
                    <a:pt x="1202926" y="139043"/>
                  </a:cubicBezTo>
                  <a:cubicBezTo>
                    <a:pt x="1209351" y="122523"/>
                    <a:pt x="1214398" y="108297"/>
                    <a:pt x="1218070" y="96366"/>
                  </a:cubicBezTo>
                  <a:cubicBezTo>
                    <a:pt x="1219905" y="91777"/>
                    <a:pt x="1219905" y="87648"/>
                    <a:pt x="1218070" y="83976"/>
                  </a:cubicBezTo>
                  <a:cubicBezTo>
                    <a:pt x="1201550" y="85812"/>
                    <a:pt x="1177229" y="87648"/>
                    <a:pt x="1145107" y="89483"/>
                  </a:cubicBezTo>
                  <a:cubicBezTo>
                    <a:pt x="1143271" y="89483"/>
                    <a:pt x="1141894" y="89483"/>
                    <a:pt x="1140977" y="89483"/>
                  </a:cubicBezTo>
                  <a:cubicBezTo>
                    <a:pt x="1132717" y="89483"/>
                    <a:pt x="1125833" y="87189"/>
                    <a:pt x="1120327" y="82600"/>
                  </a:cubicBezTo>
                  <a:cubicBezTo>
                    <a:pt x="1119409" y="81682"/>
                    <a:pt x="1118491" y="80764"/>
                    <a:pt x="1117573" y="79846"/>
                  </a:cubicBezTo>
                  <a:cubicBezTo>
                    <a:pt x="1112067" y="75258"/>
                    <a:pt x="1108855" y="71586"/>
                    <a:pt x="1107937" y="68833"/>
                  </a:cubicBezTo>
                  <a:cubicBezTo>
                    <a:pt x="1106101" y="67915"/>
                    <a:pt x="1105183" y="66539"/>
                    <a:pt x="1105183" y="64703"/>
                  </a:cubicBezTo>
                  <a:cubicBezTo>
                    <a:pt x="1106101" y="63785"/>
                    <a:pt x="1107478" y="63327"/>
                    <a:pt x="1109313" y="63327"/>
                  </a:cubicBezTo>
                  <a:cubicBezTo>
                    <a:pt x="1152449" y="59655"/>
                    <a:pt x="1190536" y="55525"/>
                    <a:pt x="1223576" y="50937"/>
                  </a:cubicBezTo>
                  <a:cubicBezTo>
                    <a:pt x="1231836" y="50937"/>
                    <a:pt x="1240096" y="49101"/>
                    <a:pt x="1248356" y="45430"/>
                  </a:cubicBezTo>
                  <a:cubicBezTo>
                    <a:pt x="1253863" y="44512"/>
                    <a:pt x="1258911" y="44053"/>
                    <a:pt x="1263499" y="44053"/>
                  </a:cubicBezTo>
                  <a:close/>
                  <a:moveTo>
                    <a:pt x="549357" y="28566"/>
                  </a:moveTo>
                  <a:cubicBezTo>
                    <a:pt x="551422" y="28795"/>
                    <a:pt x="554060" y="29369"/>
                    <a:pt x="557273" y="30287"/>
                  </a:cubicBezTo>
                  <a:cubicBezTo>
                    <a:pt x="571957" y="38547"/>
                    <a:pt x="581594" y="45889"/>
                    <a:pt x="586182" y="52313"/>
                  </a:cubicBezTo>
                  <a:cubicBezTo>
                    <a:pt x="590771" y="57820"/>
                    <a:pt x="591230" y="63327"/>
                    <a:pt x="587559" y="68833"/>
                  </a:cubicBezTo>
                  <a:cubicBezTo>
                    <a:pt x="583888" y="80764"/>
                    <a:pt x="581594" y="101414"/>
                    <a:pt x="580676" y="130783"/>
                  </a:cubicBezTo>
                  <a:cubicBezTo>
                    <a:pt x="580676" y="199616"/>
                    <a:pt x="581135" y="239539"/>
                    <a:pt x="582052" y="250552"/>
                  </a:cubicBezTo>
                  <a:cubicBezTo>
                    <a:pt x="581135" y="263401"/>
                    <a:pt x="576546" y="276250"/>
                    <a:pt x="568286" y="289099"/>
                  </a:cubicBezTo>
                  <a:cubicBezTo>
                    <a:pt x="563697" y="293688"/>
                    <a:pt x="558190" y="294147"/>
                    <a:pt x="551766" y="290475"/>
                  </a:cubicBezTo>
                  <a:cubicBezTo>
                    <a:pt x="546259" y="284051"/>
                    <a:pt x="542129" y="276709"/>
                    <a:pt x="539376" y="268449"/>
                  </a:cubicBezTo>
                  <a:cubicBezTo>
                    <a:pt x="539376" y="267531"/>
                    <a:pt x="539376" y="266154"/>
                    <a:pt x="539376" y="264319"/>
                  </a:cubicBezTo>
                  <a:cubicBezTo>
                    <a:pt x="538458" y="261566"/>
                    <a:pt x="537999" y="259271"/>
                    <a:pt x="537999" y="257436"/>
                  </a:cubicBezTo>
                  <a:cubicBezTo>
                    <a:pt x="500371" y="254682"/>
                    <a:pt x="459989" y="256518"/>
                    <a:pt x="416853" y="262942"/>
                  </a:cubicBezTo>
                  <a:cubicBezTo>
                    <a:pt x="411347" y="262942"/>
                    <a:pt x="407217" y="262024"/>
                    <a:pt x="404463" y="260189"/>
                  </a:cubicBezTo>
                  <a:cubicBezTo>
                    <a:pt x="404463" y="260189"/>
                    <a:pt x="403546" y="259730"/>
                    <a:pt x="401710" y="258812"/>
                  </a:cubicBezTo>
                  <a:cubicBezTo>
                    <a:pt x="398957" y="256977"/>
                    <a:pt x="397121" y="255600"/>
                    <a:pt x="396203" y="254682"/>
                  </a:cubicBezTo>
                  <a:cubicBezTo>
                    <a:pt x="395286" y="268449"/>
                    <a:pt x="392532" y="276709"/>
                    <a:pt x="387943" y="279462"/>
                  </a:cubicBezTo>
                  <a:cubicBezTo>
                    <a:pt x="384272" y="283133"/>
                    <a:pt x="379683" y="283592"/>
                    <a:pt x="374177" y="280839"/>
                  </a:cubicBezTo>
                  <a:cubicBezTo>
                    <a:pt x="374177" y="280839"/>
                    <a:pt x="373718" y="280380"/>
                    <a:pt x="372800" y="279462"/>
                  </a:cubicBezTo>
                  <a:cubicBezTo>
                    <a:pt x="366376" y="276709"/>
                    <a:pt x="362246" y="272579"/>
                    <a:pt x="360410" y="267072"/>
                  </a:cubicBezTo>
                  <a:cubicBezTo>
                    <a:pt x="356739" y="255141"/>
                    <a:pt x="355821" y="245046"/>
                    <a:pt x="357657" y="236786"/>
                  </a:cubicBezTo>
                  <a:cubicBezTo>
                    <a:pt x="362246" y="217512"/>
                    <a:pt x="364999" y="170706"/>
                    <a:pt x="365917" y="96366"/>
                  </a:cubicBezTo>
                  <a:cubicBezTo>
                    <a:pt x="365917" y="76175"/>
                    <a:pt x="362246" y="60573"/>
                    <a:pt x="354904" y="49560"/>
                  </a:cubicBezTo>
                  <a:cubicBezTo>
                    <a:pt x="353068" y="44053"/>
                    <a:pt x="355821" y="40841"/>
                    <a:pt x="363164" y="39923"/>
                  </a:cubicBezTo>
                  <a:cubicBezTo>
                    <a:pt x="371423" y="41759"/>
                    <a:pt x="379683" y="44053"/>
                    <a:pt x="387943" y="46807"/>
                  </a:cubicBezTo>
                  <a:cubicBezTo>
                    <a:pt x="406299" y="44971"/>
                    <a:pt x="435209" y="42218"/>
                    <a:pt x="474673" y="38547"/>
                  </a:cubicBezTo>
                  <a:cubicBezTo>
                    <a:pt x="484769" y="36711"/>
                    <a:pt x="492111" y="35793"/>
                    <a:pt x="496700" y="35793"/>
                  </a:cubicBezTo>
                  <a:cubicBezTo>
                    <a:pt x="510466" y="34876"/>
                    <a:pt x="526527" y="32581"/>
                    <a:pt x="544883" y="28910"/>
                  </a:cubicBezTo>
                  <a:cubicBezTo>
                    <a:pt x="545800" y="28451"/>
                    <a:pt x="547292" y="28336"/>
                    <a:pt x="549357" y="28566"/>
                  </a:cubicBezTo>
                  <a:close/>
                  <a:moveTo>
                    <a:pt x="835358" y="19273"/>
                  </a:moveTo>
                  <a:cubicBezTo>
                    <a:pt x="855549" y="21109"/>
                    <a:pt x="872528" y="31204"/>
                    <a:pt x="886294" y="49560"/>
                  </a:cubicBezTo>
                  <a:cubicBezTo>
                    <a:pt x="892719" y="55984"/>
                    <a:pt x="893178" y="63327"/>
                    <a:pt x="887671" y="71586"/>
                  </a:cubicBezTo>
                  <a:cubicBezTo>
                    <a:pt x="884918" y="77093"/>
                    <a:pt x="882623" y="87189"/>
                    <a:pt x="880788" y="101873"/>
                  </a:cubicBezTo>
                  <a:lnTo>
                    <a:pt x="894554" y="97743"/>
                  </a:lnTo>
                  <a:cubicBezTo>
                    <a:pt x="902814" y="94990"/>
                    <a:pt x="910615" y="95449"/>
                    <a:pt x="917958" y="99120"/>
                  </a:cubicBezTo>
                  <a:cubicBezTo>
                    <a:pt x="926218" y="105544"/>
                    <a:pt x="931265" y="111968"/>
                    <a:pt x="933101" y="118393"/>
                  </a:cubicBezTo>
                  <a:cubicBezTo>
                    <a:pt x="934019" y="124817"/>
                    <a:pt x="931265" y="128488"/>
                    <a:pt x="924841" y="129406"/>
                  </a:cubicBezTo>
                  <a:cubicBezTo>
                    <a:pt x="919334" y="129406"/>
                    <a:pt x="911074" y="129865"/>
                    <a:pt x="900061" y="130783"/>
                  </a:cubicBezTo>
                  <a:cubicBezTo>
                    <a:pt x="889965" y="130783"/>
                    <a:pt x="882164" y="131242"/>
                    <a:pt x="876658" y="132160"/>
                  </a:cubicBezTo>
                  <a:cubicBezTo>
                    <a:pt x="874822" y="145926"/>
                    <a:pt x="873904" y="160610"/>
                    <a:pt x="873904" y="176213"/>
                  </a:cubicBezTo>
                  <a:cubicBezTo>
                    <a:pt x="875740" y="176213"/>
                    <a:pt x="878034" y="176213"/>
                    <a:pt x="880788" y="176213"/>
                  </a:cubicBezTo>
                  <a:cubicBezTo>
                    <a:pt x="881706" y="176213"/>
                    <a:pt x="882623" y="176213"/>
                    <a:pt x="883541" y="176213"/>
                  </a:cubicBezTo>
                  <a:cubicBezTo>
                    <a:pt x="906485" y="174377"/>
                    <a:pt x="922546" y="172542"/>
                    <a:pt x="931724" y="170706"/>
                  </a:cubicBezTo>
                  <a:cubicBezTo>
                    <a:pt x="936313" y="170706"/>
                    <a:pt x="940443" y="170706"/>
                    <a:pt x="944114" y="170706"/>
                  </a:cubicBezTo>
                  <a:cubicBezTo>
                    <a:pt x="960634" y="176213"/>
                    <a:pt x="971188" y="184931"/>
                    <a:pt x="975777" y="196863"/>
                  </a:cubicBezTo>
                  <a:cubicBezTo>
                    <a:pt x="978531" y="205123"/>
                    <a:pt x="975777" y="208794"/>
                    <a:pt x="967517" y="207876"/>
                  </a:cubicBezTo>
                  <a:cubicBezTo>
                    <a:pt x="922546" y="205123"/>
                    <a:pt x="874363" y="204664"/>
                    <a:pt x="822968" y="206499"/>
                  </a:cubicBezTo>
                  <a:lnTo>
                    <a:pt x="772563" y="210334"/>
                  </a:lnTo>
                  <a:lnTo>
                    <a:pt x="778915" y="212006"/>
                  </a:lnTo>
                  <a:cubicBezTo>
                    <a:pt x="795435" y="214759"/>
                    <a:pt x="806907" y="220266"/>
                    <a:pt x="813331" y="228526"/>
                  </a:cubicBezTo>
                  <a:cubicBezTo>
                    <a:pt x="816085" y="233115"/>
                    <a:pt x="815626" y="236327"/>
                    <a:pt x="811955" y="238162"/>
                  </a:cubicBezTo>
                  <a:cubicBezTo>
                    <a:pt x="810119" y="239080"/>
                    <a:pt x="807366" y="240916"/>
                    <a:pt x="803695" y="243669"/>
                  </a:cubicBezTo>
                  <a:cubicBezTo>
                    <a:pt x="799106" y="246422"/>
                    <a:pt x="795894" y="248717"/>
                    <a:pt x="794058" y="250552"/>
                  </a:cubicBezTo>
                  <a:cubicBezTo>
                    <a:pt x="760101" y="274414"/>
                    <a:pt x="728437" y="291393"/>
                    <a:pt x="699069" y="301489"/>
                  </a:cubicBezTo>
                  <a:cubicBezTo>
                    <a:pt x="693562" y="302407"/>
                    <a:pt x="690350" y="302407"/>
                    <a:pt x="689432" y="301489"/>
                  </a:cubicBezTo>
                  <a:cubicBezTo>
                    <a:pt x="689432" y="300571"/>
                    <a:pt x="691726" y="298277"/>
                    <a:pt x="696315" y="294605"/>
                  </a:cubicBezTo>
                  <a:cubicBezTo>
                    <a:pt x="718342" y="278085"/>
                    <a:pt x="738533" y="257895"/>
                    <a:pt x="756888" y="234032"/>
                  </a:cubicBezTo>
                  <a:cubicBezTo>
                    <a:pt x="757806" y="233115"/>
                    <a:pt x="759183" y="231279"/>
                    <a:pt x="761018" y="228526"/>
                  </a:cubicBezTo>
                  <a:cubicBezTo>
                    <a:pt x="765607" y="221184"/>
                    <a:pt x="768360" y="216136"/>
                    <a:pt x="769278" y="213382"/>
                  </a:cubicBezTo>
                  <a:lnTo>
                    <a:pt x="772307" y="210354"/>
                  </a:lnTo>
                  <a:lnTo>
                    <a:pt x="759642" y="211317"/>
                  </a:lnTo>
                  <a:cubicBezTo>
                    <a:pt x="740827" y="213612"/>
                    <a:pt x="724307" y="216595"/>
                    <a:pt x="710082" y="220266"/>
                  </a:cubicBezTo>
                  <a:cubicBezTo>
                    <a:pt x="706411" y="220266"/>
                    <a:pt x="702281" y="219807"/>
                    <a:pt x="697692" y="218889"/>
                  </a:cubicBezTo>
                  <a:cubicBezTo>
                    <a:pt x="689432" y="214300"/>
                    <a:pt x="682090" y="207417"/>
                    <a:pt x="675665" y="198239"/>
                  </a:cubicBezTo>
                  <a:cubicBezTo>
                    <a:pt x="673830" y="196404"/>
                    <a:pt x="673371" y="194568"/>
                    <a:pt x="674289" y="192733"/>
                  </a:cubicBezTo>
                  <a:cubicBezTo>
                    <a:pt x="674289" y="191815"/>
                    <a:pt x="676124" y="191356"/>
                    <a:pt x="679795" y="191356"/>
                  </a:cubicBezTo>
                  <a:cubicBezTo>
                    <a:pt x="686220" y="190438"/>
                    <a:pt x="695397" y="189520"/>
                    <a:pt x="707329" y="188603"/>
                  </a:cubicBezTo>
                  <a:cubicBezTo>
                    <a:pt x="720177" y="187685"/>
                    <a:pt x="729355" y="187226"/>
                    <a:pt x="734862" y="187226"/>
                  </a:cubicBezTo>
                  <a:cubicBezTo>
                    <a:pt x="739451" y="186308"/>
                    <a:pt x="745875" y="185390"/>
                    <a:pt x="754135" y="184473"/>
                  </a:cubicBezTo>
                  <a:cubicBezTo>
                    <a:pt x="763313" y="183555"/>
                    <a:pt x="769737" y="183096"/>
                    <a:pt x="773408" y="183096"/>
                  </a:cubicBezTo>
                  <a:cubicBezTo>
                    <a:pt x="773408" y="179425"/>
                    <a:pt x="773408" y="173000"/>
                    <a:pt x="773408" y="163823"/>
                  </a:cubicBezTo>
                  <a:cubicBezTo>
                    <a:pt x="772490" y="154645"/>
                    <a:pt x="772032" y="147762"/>
                    <a:pt x="772032" y="143173"/>
                  </a:cubicBezTo>
                  <a:cubicBezTo>
                    <a:pt x="769278" y="143173"/>
                    <a:pt x="766066" y="143632"/>
                    <a:pt x="762395" y="144549"/>
                  </a:cubicBezTo>
                  <a:cubicBezTo>
                    <a:pt x="758724" y="144549"/>
                    <a:pt x="755970" y="144549"/>
                    <a:pt x="754135" y="144549"/>
                  </a:cubicBezTo>
                  <a:cubicBezTo>
                    <a:pt x="743122" y="146385"/>
                    <a:pt x="731191" y="139961"/>
                    <a:pt x="718342" y="125276"/>
                  </a:cubicBezTo>
                  <a:cubicBezTo>
                    <a:pt x="715588" y="122523"/>
                    <a:pt x="716506" y="120228"/>
                    <a:pt x="721095" y="118393"/>
                  </a:cubicBezTo>
                  <a:cubicBezTo>
                    <a:pt x="737615" y="116557"/>
                    <a:pt x="753676" y="115181"/>
                    <a:pt x="769278" y="114263"/>
                  </a:cubicBezTo>
                  <a:cubicBezTo>
                    <a:pt x="769278" y="104167"/>
                    <a:pt x="768360" y="94531"/>
                    <a:pt x="766525" y="85353"/>
                  </a:cubicBezTo>
                  <a:cubicBezTo>
                    <a:pt x="766525" y="75258"/>
                    <a:pt x="763772" y="64703"/>
                    <a:pt x="758265" y="53690"/>
                  </a:cubicBezTo>
                  <a:cubicBezTo>
                    <a:pt x="756429" y="50019"/>
                    <a:pt x="756429" y="47265"/>
                    <a:pt x="758265" y="45430"/>
                  </a:cubicBezTo>
                  <a:cubicBezTo>
                    <a:pt x="759183" y="43594"/>
                    <a:pt x="761936" y="43135"/>
                    <a:pt x="766525" y="44053"/>
                  </a:cubicBezTo>
                  <a:cubicBezTo>
                    <a:pt x="785798" y="46807"/>
                    <a:pt x="800483" y="54149"/>
                    <a:pt x="810578" y="66080"/>
                  </a:cubicBezTo>
                  <a:cubicBezTo>
                    <a:pt x="814249" y="71586"/>
                    <a:pt x="815626" y="76175"/>
                    <a:pt x="814708" y="79846"/>
                  </a:cubicBezTo>
                  <a:cubicBezTo>
                    <a:pt x="812873" y="84435"/>
                    <a:pt x="811037" y="93154"/>
                    <a:pt x="809201" y="106003"/>
                  </a:cubicBezTo>
                  <a:cubicBezTo>
                    <a:pt x="809201" y="106921"/>
                    <a:pt x="809201" y="107839"/>
                    <a:pt x="809201" y="108756"/>
                  </a:cubicBezTo>
                  <a:cubicBezTo>
                    <a:pt x="809201" y="108756"/>
                    <a:pt x="809201" y="109215"/>
                    <a:pt x="809201" y="110133"/>
                  </a:cubicBezTo>
                  <a:cubicBezTo>
                    <a:pt x="819297" y="108297"/>
                    <a:pt x="828933" y="106921"/>
                    <a:pt x="838111" y="106003"/>
                  </a:cubicBezTo>
                  <a:cubicBezTo>
                    <a:pt x="838111" y="98661"/>
                    <a:pt x="838111" y="91777"/>
                    <a:pt x="838111" y="85353"/>
                  </a:cubicBezTo>
                  <a:cubicBezTo>
                    <a:pt x="839029" y="55984"/>
                    <a:pt x="836735" y="38088"/>
                    <a:pt x="831228" y="31663"/>
                  </a:cubicBezTo>
                  <a:cubicBezTo>
                    <a:pt x="827557" y="24321"/>
                    <a:pt x="828933" y="20191"/>
                    <a:pt x="835358" y="19273"/>
                  </a:cubicBezTo>
                  <a:close/>
                  <a:moveTo>
                    <a:pt x="1488583" y="4130"/>
                  </a:moveTo>
                  <a:cubicBezTo>
                    <a:pt x="1489960" y="3671"/>
                    <a:pt x="1491566" y="3671"/>
                    <a:pt x="1493402" y="4130"/>
                  </a:cubicBezTo>
                  <a:cubicBezTo>
                    <a:pt x="1511757" y="5966"/>
                    <a:pt x="1526441" y="12390"/>
                    <a:pt x="1537455" y="23403"/>
                  </a:cubicBezTo>
                  <a:cubicBezTo>
                    <a:pt x="1540208" y="26157"/>
                    <a:pt x="1540667" y="30287"/>
                    <a:pt x="1538831" y="35793"/>
                  </a:cubicBezTo>
                  <a:cubicBezTo>
                    <a:pt x="1536996" y="38547"/>
                    <a:pt x="1535619" y="45430"/>
                    <a:pt x="1534701" y="56443"/>
                  </a:cubicBezTo>
                  <a:cubicBezTo>
                    <a:pt x="1533784" y="59197"/>
                    <a:pt x="1533325" y="61032"/>
                    <a:pt x="1533325" y="61950"/>
                  </a:cubicBezTo>
                  <a:cubicBezTo>
                    <a:pt x="1533325" y="73881"/>
                    <a:pt x="1532866" y="82600"/>
                    <a:pt x="1531948" y="88106"/>
                  </a:cubicBezTo>
                  <a:cubicBezTo>
                    <a:pt x="1541126" y="77093"/>
                    <a:pt x="1548468" y="64703"/>
                    <a:pt x="1553975" y="50937"/>
                  </a:cubicBezTo>
                  <a:cubicBezTo>
                    <a:pt x="1558564" y="43594"/>
                    <a:pt x="1560858" y="35793"/>
                    <a:pt x="1560858" y="27533"/>
                  </a:cubicBezTo>
                  <a:cubicBezTo>
                    <a:pt x="1560858" y="22027"/>
                    <a:pt x="1564070" y="19732"/>
                    <a:pt x="1570495" y="20650"/>
                  </a:cubicBezTo>
                  <a:cubicBezTo>
                    <a:pt x="1583343" y="24321"/>
                    <a:pt x="1595274" y="30746"/>
                    <a:pt x="1606288" y="39923"/>
                  </a:cubicBezTo>
                  <a:cubicBezTo>
                    <a:pt x="1609959" y="43594"/>
                    <a:pt x="1609959" y="47724"/>
                    <a:pt x="1606288" y="52313"/>
                  </a:cubicBezTo>
                  <a:cubicBezTo>
                    <a:pt x="1589768" y="65162"/>
                    <a:pt x="1570954" y="78470"/>
                    <a:pt x="1549845" y="92236"/>
                  </a:cubicBezTo>
                  <a:cubicBezTo>
                    <a:pt x="1552598" y="91319"/>
                    <a:pt x="1556728" y="90401"/>
                    <a:pt x="1562235" y="89483"/>
                  </a:cubicBezTo>
                  <a:cubicBezTo>
                    <a:pt x="1566824" y="88565"/>
                    <a:pt x="1570495" y="88106"/>
                    <a:pt x="1573248" y="88106"/>
                  </a:cubicBezTo>
                  <a:cubicBezTo>
                    <a:pt x="1584261" y="86271"/>
                    <a:pt x="1595274" y="83518"/>
                    <a:pt x="1606288" y="79846"/>
                  </a:cubicBezTo>
                  <a:cubicBezTo>
                    <a:pt x="1613630" y="78011"/>
                    <a:pt x="1620054" y="79388"/>
                    <a:pt x="1625561" y="83976"/>
                  </a:cubicBezTo>
                  <a:cubicBezTo>
                    <a:pt x="1636574" y="90401"/>
                    <a:pt x="1646211" y="98661"/>
                    <a:pt x="1654471" y="108756"/>
                  </a:cubicBezTo>
                  <a:cubicBezTo>
                    <a:pt x="1659060" y="116098"/>
                    <a:pt x="1657683" y="120687"/>
                    <a:pt x="1650341" y="122523"/>
                  </a:cubicBezTo>
                  <a:cubicBezTo>
                    <a:pt x="1626479" y="126194"/>
                    <a:pt x="1605829" y="135372"/>
                    <a:pt x="1588391" y="150056"/>
                  </a:cubicBezTo>
                  <a:cubicBezTo>
                    <a:pt x="1588391" y="150974"/>
                    <a:pt x="1588391" y="151433"/>
                    <a:pt x="1588391" y="151433"/>
                  </a:cubicBezTo>
                  <a:cubicBezTo>
                    <a:pt x="1592062" y="155104"/>
                    <a:pt x="1591144" y="160152"/>
                    <a:pt x="1585638" y="166576"/>
                  </a:cubicBezTo>
                  <a:cubicBezTo>
                    <a:pt x="1580131" y="173000"/>
                    <a:pt x="1575542" y="179884"/>
                    <a:pt x="1571871" y="187226"/>
                  </a:cubicBezTo>
                  <a:cubicBezTo>
                    <a:pt x="1574625" y="189061"/>
                    <a:pt x="1577378" y="192733"/>
                    <a:pt x="1580131" y="198239"/>
                  </a:cubicBezTo>
                  <a:cubicBezTo>
                    <a:pt x="1581967" y="202828"/>
                    <a:pt x="1580131" y="205581"/>
                    <a:pt x="1574625" y="206499"/>
                  </a:cubicBezTo>
                  <a:cubicBezTo>
                    <a:pt x="1572789" y="207417"/>
                    <a:pt x="1569577" y="207876"/>
                    <a:pt x="1564988" y="207876"/>
                  </a:cubicBezTo>
                  <a:cubicBezTo>
                    <a:pt x="1561317" y="208794"/>
                    <a:pt x="1558564" y="209252"/>
                    <a:pt x="1556728" y="209252"/>
                  </a:cubicBezTo>
                  <a:cubicBezTo>
                    <a:pt x="1562235" y="212924"/>
                    <a:pt x="1565906" y="216136"/>
                    <a:pt x="1567741" y="218889"/>
                  </a:cubicBezTo>
                  <a:cubicBezTo>
                    <a:pt x="1570495" y="222560"/>
                    <a:pt x="1570495" y="226690"/>
                    <a:pt x="1567741" y="231279"/>
                  </a:cubicBezTo>
                  <a:cubicBezTo>
                    <a:pt x="1562235" y="239539"/>
                    <a:pt x="1559481" y="249176"/>
                    <a:pt x="1559481" y="260189"/>
                  </a:cubicBezTo>
                  <a:cubicBezTo>
                    <a:pt x="1559481" y="271202"/>
                    <a:pt x="1564529" y="277168"/>
                    <a:pt x="1574625" y="278085"/>
                  </a:cubicBezTo>
                  <a:cubicBezTo>
                    <a:pt x="1593898" y="278085"/>
                    <a:pt x="1606288" y="277168"/>
                    <a:pt x="1611794" y="275332"/>
                  </a:cubicBezTo>
                  <a:cubicBezTo>
                    <a:pt x="1618219" y="272579"/>
                    <a:pt x="1623725" y="263401"/>
                    <a:pt x="1628314" y="247799"/>
                  </a:cubicBezTo>
                  <a:cubicBezTo>
                    <a:pt x="1631068" y="239539"/>
                    <a:pt x="1633362" y="231279"/>
                    <a:pt x="1635198" y="223019"/>
                  </a:cubicBezTo>
                  <a:cubicBezTo>
                    <a:pt x="1637033" y="218430"/>
                    <a:pt x="1638410" y="216136"/>
                    <a:pt x="1639328" y="216136"/>
                  </a:cubicBezTo>
                  <a:cubicBezTo>
                    <a:pt x="1640245" y="216136"/>
                    <a:pt x="1641163" y="217971"/>
                    <a:pt x="1642081" y="221642"/>
                  </a:cubicBezTo>
                  <a:cubicBezTo>
                    <a:pt x="1645752" y="236327"/>
                    <a:pt x="1652635" y="251011"/>
                    <a:pt x="1662731" y="265696"/>
                  </a:cubicBezTo>
                  <a:cubicBezTo>
                    <a:pt x="1665484" y="269367"/>
                    <a:pt x="1667320" y="273497"/>
                    <a:pt x="1668237" y="278085"/>
                  </a:cubicBezTo>
                  <a:cubicBezTo>
                    <a:pt x="1668237" y="282674"/>
                    <a:pt x="1666861" y="286804"/>
                    <a:pt x="1664107" y="290475"/>
                  </a:cubicBezTo>
                  <a:cubicBezTo>
                    <a:pt x="1653094" y="306078"/>
                    <a:pt x="1631068" y="314796"/>
                    <a:pt x="1598028" y="316632"/>
                  </a:cubicBezTo>
                  <a:cubicBezTo>
                    <a:pt x="1567741" y="319385"/>
                    <a:pt x="1548009" y="314796"/>
                    <a:pt x="1538831" y="302865"/>
                  </a:cubicBezTo>
                  <a:cubicBezTo>
                    <a:pt x="1528736" y="291852"/>
                    <a:pt x="1524147" y="277168"/>
                    <a:pt x="1525065" y="258812"/>
                  </a:cubicBezTo>
                  <a:cubicBezTo>
                    <a:pt x="1525065" y="251470"/>
                    <a:pt x="1525065" y="244587"/>
                    <a:pt x="1525065" y="238162"/>
                  </a:cubicBezTo>
                  <a:cubicBezTo>
                    <a:pt x="1525065" y="240916"/>
                    <a:pt x="1524147" y="242751"/>
                    <a:pt x="1522311" y="243669"/>
                  </a:cubicBezTo>
                  <a:cubicBezTo>
                    <a:pt x="1520476" y="244587"/>
                    <a:pt x="1517264" y="247799"/>
                    <a:pt x="1512675" y="253306"/>
                  </a:cubicBezTo>
                  <a:cubicBezTo>
                    <a:pt x="1509922" y="256977"/>
                    <a:pt x="1507627" y="259730"/>
                    <a:pt x="1505792" y="261566"/>
                  </a:cubicBezTo>
                  <a:cubicBezTo>
                    <a:pt x="1492025" y="276250"/>
                    <a:pt x="1477341" y="287722"/>
                    <a:pt x="1461738" y="295982"/>
                  </a:cubicBezTo>
                  <a:cubicBezTo>
                    <a:pt x="1442465" y="308831"/>
                    <a:pt x="1421815" y="315714"/>
                    <a:pt x="1399789" y="316632"/>
                  </a:cubicBezTo>
                  <a:cubicBezTo>
                    <a:pt x="1394282" y="317550"/>
                    <a:pt x="1391529" y="317550"/>
                    <a:pt x="1391529" y="316632"/>
                  </a:cubicBezTo>
                  <a:cubicBezTo>
                    <a:pt x="1391529" y="315714"/>
                    <a:pt x="1393823" y="313879"/>
                    <a:pt x="1398412" y="311125"/>
                  </a:cubicBezTo>
                  <a:cubicBezTo>
                    <a:pt x="1429616" y="293688"/>
                    <a:pt x="1453937" y="271661"/>
                    <a:pt x="1471375" y="245046"/>
                  </a:cubicBezTo>
                  <a:cubicBezTo>
                    <a:pt x="1475964" y="239539"/>
                    <a:pt x="1479635" y="233573"/>
                    <a:pt x="1482388" y="227149"/>
                  </a:cubicBezTo>
                  <a:cubicBezTo>
                    <a:pt x="1482388" y="227149"/>
                    <a:pt x="1481929" y="227149"/>
                    <a:pt x="1481012" y="227149"/>
                  </a:cubicBezTo>
                  <a:cubicBezTo>
                    <a:pt x="1471834" y="221642"/>
                    <a:pt x="1466327" y="215677"/>
                    <a:pt x="1464492" y="209252"/>
                  </a:cubicBezTo>
                  <a:cubicBezTo>
                    <a:pt x="1463574" y="191815"/>
                    <a:pt x="1458985" y="173000"/>
                    <a:pt x="1450725" y="152809"/>
                  </a:cubicBezTo>
                  <a:cubicBezTo>
                    <a:pt x="1448889" y="149138"/>
                    <a:pt x="1448431" y="146844"/>
                    <a:pt x="1449348" y="145926"/>
                  </a:cubicBezTo>
                  <a:cubicBezTo>
                    <a:pt x="1450266" y="145008"/>
                    <a:pt x="1453019" y="144549"/>
                    <a:pt x="1457608" y="144549"/>
                  </a:cubicBezTo>
                  <a:cubicBezTo>
                    <a:pt x="1458526" y="144549"/>
                    <a:pt x="1460362" y="145008"/>
                    <a:pt x="1463115" y="145926"/>
                  </a:cubicBezTo>
                  <a:cubicBezTo>
                    <a:pt x="1467704" y="146844"/>
                    <a:pt x="1470916" y="147762"/>
                    <a:pt x="1472752" y="148679"/>
                  </a:cubicBezTo>
                  <a:cubicBezTo>
                    <a:pt x="1477341" y="147762"/>
                    <a:pt x="1484683" y="145926"/>
                    <a:pt x="1494778" y="143173"/>
                  </a:cubicBezTo>
                  <a:cubicBezTo>
                    <a:pt x="1503956" y="141337"/>
                    <a:pt x="1510839" y="139961"/>
                    <a:pt x="1515428" y="139043"/>
                  </a:cubicBezTo>
                  <a:cubicBezTo>
                    <a:pt x="1517264" y="138125"/>
                    <a:pt x="1520017" y="137207"/>
                    <a:pt x="1523688" y="136289"/>
                  </a:cubicBezTo>
                  <a:cubicBezTo>
                    <a:pt x="1534701" y="133536"/>
                    <a:pt x="1542502" y="131242"/>
                    <a:pt x="1547091" y="129406"/>
                  </a:cubicBezTo>
                  <a:cubicBezTo>
                    <a:pt x="1551680" y="127571"/>
                    <a:pt x="1556728" y="127571"/>
                    <a:pt x="1562235" y="129406"/>
                  </a:cubicBezTo>
                  <a:cubicBezTo>
                    <a:pt x="1571412" y="133995"/>
                    <a:pt x="1577837" y="138125"/>
                    <a:pt x="1581508" y="141796"/>
                  </a:cubicBezTo>
                  <a:cubicBezTo>
                    <a:pt x="1581508" y="140878"/>
                    <a:pt x="1581967" y="139502"/>
                    <a:pt x="1582884" y="137666"/>
                  </a:cubicBezTo>
                  <a:cubicBezTo>
                    <a:pt x="1586555" y="128488"/>
                    <a:pt x="1588850" y="122523"/>
                    <a:pt x="1589768" y="119770"/>
                  </a:cubicBezTo>
                  <a:cubicBezTo>
                    <a:pt x="1590685" y="117016"/>
                    <a:pt x="1590685" y="115640"/>
                    <a:pt x="1589768" y="115640"/>
                  </a:cubicBezTo>
                  <a:cubicBezTo>
                    <a:pt x="1589768" y="114722"/>
                    <a:pt x="1588391" y="114263"/>
                    <a:pt x="1585638" y="114263"/>
                  </a:cubicBezTo>
                  <a:cubicBezTo>
                    <a:pt x="1521394" y="122523"/>
                    <a:pt x="1474128" y="130324"/>
                    <a:pt x="1443842" y="137666"/>
                  </a:cubicBezTo>
                  <a:cubicBezTo>
                    <a:pt x="1444759" y="147762"/>
                    <a:pt x="1445218" y="156939"/>
                    <a:pt x="1445218" y="165199"/>
                  </a:cubicBezTo>
                  <a:cubicBezTo>
                    <a:pt x="1441547" y="181719"/>
                    <a:pt x="1433746" y="190897"/>
                    <a:pt x="1421815" y="192733"/>
                  </a:cubicBezTo>
                  <a:cubicBezTo>
                    <a:pt x="1399789" y="183555"/>
                    <a:pt x="1393823" y="167035"/>
                    <a:pt x="1403919" y="143173"/>
                  </a:cubicBezTo>
                  <a:cubicBezTo>
                    <a:pt x="1415850" y="128488"/>
                    <a:pt x="1422733" y="114263"/>
                    <a:pt x="1424569" y="100496"/>
                  </a:cubicBezTo>
                  <a:cubicBezTo>
                    <a:pt x="1424569" y="96825"/>
                    <a:pt x="1425486" y="94990"/>
                    <a:pt x="1427322" y="94990"/>
                  </a:cubicBezTo>
                  <a:cubicBezTo>
                    <a:pt x="1429158" y="94990"/>
                    <a:pt x="1430993" y="96366"/>
                    <a:pt x="1432829" y="99120"/>
                  </a:cubicBezTo>
                  <a:cubicBezTo>
                    <a:pt x="1432829" y="99120"/>
                    <a:pt x="1433288" y="99579"/>
                    <a:pt x="1434205" y="100496"/>
                  </a:cubicBezTo>
                  <a:cubicBezTo>
                    <a:pt x="1435123" y="102332"/>
                    <a:pt x="1436500" y="106003"/>
                    <a:pt x="1438335" y="111510"/>
                  </a:cubicBezTo>
                  <a:cubicBezTo>
                    <a:pt x="1459444" y="108756"/>
                    <a:pt x="1479635" y="105085"/>
                    <a:pt x="1498908" y="100496"/>
                  </a:cubicBezTo>
                  <a:cubicBezTo>
                    <a:pt x="1498908" y="77552"/>
                    <a:pt x="1498449" y="61950"/>
                    <a:pt x="1497532" y="53690"/>
                  </a:cubicBezTo>
                  <a:cubicBezTo>
                    <a:pt x="1496614" y="40841"/>
                    <a:pt x="1492943" y="27992"/>
                    <a:pt x="1486518" y="15143"/>
                  </a:cubicBezTo>
                  <a:cubicBezTo>
                    <a:pt x="1484683" y="11472"/>
                    <a:pt x="1484224" y="8719"/>
                    <a:pt x="1485142" y="6883"/>
                  </a:cubicBezTo>
                  <a:cubicBezTo>
                    <a:pt x="1486059" y="5507"/>
                    <a:pt x="1487207" y="4589"/>
                    <a:pt x="1488583" y="4130"/>
                  </a:cubicBezTo>
                  <a:close/>
                  <a:moveTo>
                    <a:pt x="1158873" y="2753"/>
                  </a:moveTo>
                  <a:cubicBezTo>
                    <a:pt x="1163462" y="2753"/>
                    <a:pt x="1175393" y="4130"/>
                    <a:pt x="1194666" y="6883"/>
                  </a:cubicBezTo>
                  <a:cubicBezTo>
                    <a:pt x="1196502" y="6883"/>
                    <a:pt x="1197878" y="6883"/>
                    <a:pt x="1198796" y="6883"/>
                  </a:cubicBezTo>
                  <a:cubicBezTo>
                    <a:pt x="1212563" y="9637"/>
                    <a:pt x="1219905" y="16520"/>
                    <a:pt x="1220823" y="27533"/>
                  </a:cubicBezTo>
                  <a:cubicBezTo>
                    <a:pt x="1220823" y="36711"/>
                    <a:pt x="1218070" y="44053"/>
                    <a:pt x="1212563" y="49560"/>
                  </a:cubicBezTo>
                  <a:cubicBezTo>
                    <a:pt x="1205221" y="54149"/>
                    <a:pt x="1197878" y="53231"/>
                    <a:pt x="1190536" y="46807"/>
                  </a:cubicBezTo>
                  <a:cubicBezTo>
                    <a:pt x="1177688" y="36711"/>
                    <a:pt x="1166215" y="23862"/>
                    <a:pt x="1156120" y="8260"/>
                  </a:cubicBezTo>
                  <a:cubicBezTo>
                    <a:pt x="1155202" y="6425"/>
                    <a:pt x="1154743" y="5048"/>
                    <a:pt x="1154743" y="4130"/>
                  </a:cubicBezTo>
                  <a:cubicBezTo>
                    <a:pt x="1155661" y="3212"/>
                    <a:pt x="1157038" y="2753"/>
                    <a:pt x="1158873" y="2753"/>
                  </a:cubicBezTo>
                  <a:close/>
                  <a:moveTo>
                    <a:pt x="87831" y="0"/>
                  </a:moveTo>
                  <a:cubicBezTo>
                    <a:pt x="109858" y="1836"/>
                    <a:pt x="127296" y="11013"/>
                    <a:pt x="140145" y="27533"/>
                  </a:cubicBezTo>
                  <a:cubicBezTo>
                    <a:pt x="142898" y="33958"/>
                    <a:pt x="142898" y="39923"/>
                    <a:pt x="140145" y="45430"/>
                  </a:cubicBezTo>
                  <a:cubicBezTo>
                    <a:pt x="137391" y="55525"/>
                    <a:pt x="136015" y="66539"/>
                    <a:pt x="136015" y="78470"/>
                  </a:cubicBezTo>
                  <a:lnTo>
                    <a:pt x="136015" y="81223"/>
                  </a:lnTo>
                  <a:cubicBezTo>
                    <a:pt x="151617" y="79388"/>
                    <a:pt x="165383" y="78011"/>
                    <a:pt x="177314" y="77093"/>
                  </a:cubicBezTo>
                  <a:cubicBezTo>
                    <a:pt x="184657" y="76175"/>
                    <a:pt x="191081" y="74340"/>
                    <a:pt x="196588" y="71586"/>
                  </a:cubicBezTo>
                  <a:cubicBezTo>
                    <a:pt x="203930" y="67915"/>
                    <a:pt x="210813" y="68833"/>
                    <a:pt x="217238" y="74340"/>
                  </a:cubicBezTo>
                  <a:cubicBezTo>
                    <a:pt x="225497" y="80764"/>
                    <a:pt x="233299" y="89483"/>
                    <a:pt x="240641" y="100496"/>
                  </a:cubicBezTo>
                  <a:cubicBezTo>
                    <a:pt x="244312" y="106003"/>
                    <a:pt x="243394" y="111968"/>
                    <a:pt x="237887" y="118393"/>
                  </a:cubicBezTo>
                  <a:cubicBezTo>
                    <a:pt x="226874" y="129406"/>
                    <a:pt x="218614" y="142255"/>
                    <a:pt x="213108" y="156939"/>
                  </a:cubicBezTo>
                  <a:cubicBezTo>
                    <a:pt x="215861" y="158775"/>
                    <a:pt x="217696" y="161069"/>
                    <a:pt x="218614" y="163823"/>
                  </a:cubicBezTo>
                  <a:cubicBezTo>
                    <a:pt x="221368" y="167494"/>
                    <a:pt x="221826" y="170706"/>
                    <a:pt x="219991" y="173459"/>
                  </a:cubicBezTo>
                  <a:cubicBezTo>
                    <a:pt x="218155" y="176213"/>
                    <a:pt x="214484" y="177589"/>
                    <a:pt x="208978" y="177589"/>
                  </a:cubicBezTo>
                  <a:cubicBezTo>
                    <a:pt x="189704" y="175754"/>
                    <a:pt x="164924" y="175754"/>
                    <a:pt x="134638" y="177589"/>
                  </a:cubicBezTo>
                  <a:lnTo>
                    <a:pt x="134638" y="203746"/>
                  </a:lnTo>
                  <a:cubicBezTo>
                    <a:pt x="134638" y="250552"/>
                    <a:pt x="128672" y="287263"/>
                    <a:pt x="116741" y="313879"/>
                  </a:cubicBezTo>
                  <a:cubicBezTo>
                    <a:pt x="114906" y="317550"/>
                    <a:pt x="113529" y="319385"/>
                    <a:pt x="112611" y="319385"/>
                  </a:cubicBezTo>
                  <a:cubicBezTo>
                    <a:pt x="111694" y="319385"/>
                    <a:pt x="110317" y="318009"/>
                    <a:pt x="108481" y="315255"/>
                  </a:cubicBezTo>
                  <a:cubicBezTo>
                    <a:pt x="99304" y="298735"/>
                    <a:pt x="94715" y="270284"/>
                    <a:pt x="94715" y="229902"/>
                  </a:cubicBezTo>
                  <a:cubicBezTo>
                    <a:pt x="94715" y="224396"/>
                    <a:pt x="94715" y="216136"/>
                    <a:pt x="94715" y="205123"/>
                  </a:cubicBezTo>
                  <a:cubicBezTo>
                    <a:pt x="93797" y="194109"/>
                    <a:pt x="93338" y="185849"/>
                    <a:pt x="93338" y="180343"/>
                  </a:cubicBezTo>
                  <a:cubicBezTo>
                    <a:pt x="76818" y="181260"/>
                    <a:pt x="62593" y="182637"/>
                    <a:pt x="50662" y="184473"/>
                  </a:cubicBezTo>
                  <a:cubicBezTo>
                    <a:pt x="49744" y="196404"/>
                    <a:pt x="45614" y="202369"/>
                    <a:pt x="38272" y="202369"/>
                  </a:cubicBezTo>
                  <a:cubicBezTo>
                    <a:pt x="27258" y="203287"/>
                    <a:pt x="20375" y="195027"/>
                    <a:pt x="17622" y="177589"/>
                  </a:cubicBezTo>
                  <a:cubicBezTo>
                    <a:pt x="14868" y="137207"/>
                    <a:pt x="9821" y="111051"/>
                    <a:pt x="2479" y="99120"/>
                  </a:cubicBezTo>
                  <a:cubicBezTo>
                    <a:pt x="-275" y="95449"/>
                    <a:pt x="-734" y="92236"/>
                    <a:pt x="1102" y="89483"/>
                  </a:cubicBezTo>
                  <a:cubicBezTo>
                    <a:pt x="2937" y="86730"/>
                    <a:pt x="6150" y="85812"/>
                    <a:pt x="10739" y="86730"/>
                  </a:cubicBezTo>
                  <a:cubicBezTo>
                    <a:pt x="15327" y="86730"/>
                    <a:pt x="24505" y="89024"/>
                    <a:pt x="38272" y="93613"/>
                  </a:cubicBezTo>
                  <a:cubicBezTo>
                    <a:pt x="57545" y="90860"/>
                    <a:pt x="59839" y="90401"/>
                    <a:pt x="45155" y="92236"/>
                  </a:cubicBezTo>
                  <a:cubicBezTo>
                    <a:pt x="59839" y="90401"/>
                    <a:pt x="75900" y="88565"/>
                    <a:pt x="93338" y="86730"/>
                  </a:cubicBezTo>
                  <a:lnTo>
                    <a:pt x="93338" y="60573"/>
                  </a:lnTo>
                  <a:cubicBezTo>
                    <a:pt x="94256" y="41300"/>
                    <a:pt x="90126" y="24321"/>
                    <a:pt x="80948" y="9637"/>
                  </a:cubicBezTo>
                  <a:cubicBezTo>
                    <a:pt x="78195" y="3212"/>
                    <a:pt x="80489" y="0"/>
                    <a:pt x="87831" y="0"/>
                  </a:cubicBezTo>
                  <a:close/>
                </a:path>
              </a:pathLst>
            </a:custGeom>
            <a:solidFill>
              <a:srgbClr val="B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800" dirty="0">
                <a:solidFill>
                  <a:srgbClr val="B00000"/>
                </a:solidFill>
                <a:latin typeface="方正粗楷简体" panose="02000000000000000000" pitchFamily="2" charset="-122"/>
                <a:ea typeface="方正粗楷简体" panose="02000000000000000000" pitchFamily="2" charset="-122"/>
              </a:endParaRPr>
            </a:p>
          </p:txBody>
        </p:sp>
      </p:grpSp>
      <p:sp>
        <p:nvSpPr>
          <p:cNvPr id="12" name="对角圆角矩形 9"/>
          <p:cNvSpPr/>
          <p:nvPr/>
        </p:nvSpPr>
        <p:spPr>
          <a:xfrm flipH="1">
            <a:off x="4469348" y="821909"/>
            <a:ext cx="3254573"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决断重大决策</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0"/>
            <a:ext cx="12192000" cy="3246410"/>
          </a:xfrm>
          <a:prstGeom prst="rect">
            <a:avLst/>
          </a:prstGeom>
        </p:spPr>
      </p:pic>
      <p:grpSp>
        <p:nvGrpSpPr>
          <p:cNvPr id="7" name="组合 6"/>
          <p:cNvGrpSpPr/>
          <p:nvPr/>
        </p:nvGrpSpPr>
        <p:grpSpPr>
          <a:xfrm>
            <a:off x="949488" y="1519958"/>
            <a:ext cx="10293024" cy="3818085"/>
            <a:chOff x="1064709" y="1638633"/>
            <a:chExt cx="10293024" cy="3818085"/>
          </a:xfrm>
        </p:grpSpPr>
        <p:sp>
          <p:nvSpPr>
            <p:cNvPr id="8" name="图文框 7"/>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277733" y="1856718"/>
              <a:ext cx="10080000" cy="3600000"/>
              <a:chOff x="1277733" y="1856718"/>
              <a:chExt cx="10080000" cy="3600000"/>
            </a:xfrm>
          </p:grpSpPr>
          <p:sp>
            <p:nvSpPr>
              <p:cNvPr id="10" name="矩形 9"/>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4" name="矩形 13"/>
          <p:cNvSpPr/>
          <p:nvPr/>
        </p:nvSpPr>
        <p:spPr>
          <a:xfrm flipH="1">
            <a:off x="1893464" y="2115443"/>
            <a:ext cx="8405071" cy="2992294"/>
          </a:xfrm>
          <a:prstGeom prst="rect">
            <a:avLst/>
          </a:prstGeom>
        </p:spPr>
        <p:txBody>
          <a:bodyPr wrap="square">
            <a:spAutoFit/>
          </a:bodyPr>
          <a:lstStyle/>
          <a:p>
            <a:pPr algn="just" fontAlgn="auto">
              <a:lnSpc>
                <a:spcPct val="150000"/>
              </a:lnSpc>
              <a:buClr>
                <a:srgbClr val="A40000"/>
              </a:buClr>
              <a:defRPr/>
            </a:pPr>
            <a:r>
              <a:rPr lang="zh-CN" altLang="en-US" sz="2200" b="1" dirty="0">
                <a:latin typeface="楷体" panose="02010609060101010101" pitchFamily="49" charset="-122"/>
                <a:ea typeface="楷体" panose="02010609060101010101" pitchFamily="49" charset="-122"/>
              </a:rPr>
              <a:t>    要心怀“国之大者”，站在全局和战略的高度想问题、办事情，一切工作都要以贯彻落实党中央决策部署为前提，不能为了局部利益损害全局利益、为了暂时利益损害根本利益和长远利益。</a:t>
            </a:r>
            <a:endParaRPr lang="en-US" altLang="zh-CN" sz="2200" b="1" dirty="0">
              <a:latin typeface="楷体" panose="02010609060101010101" pitchFamily="49" charset="-122"/>
              <a:ea typeface="楷体" panose="02010609060101010101" pitchFamily="49" charset="-122"/>
            </a:endParaRPr>
          </a:p>
          <a:p>
            <a:pPr algn="r">
              <a:lnSpc>
                <a:spcPct val="150000"/>
              </a:lnSpc>
              <a:spcBef>
                <a:spcPts val="800"/>
              </a:spcBef>
              <a:buClr>
                <a:srgbClr val="A40000"/>
              </a:buClr>
              <a:defRPr/>
            </a:pPr>
            <a:r>
              <a:rPr lang="en-US" altLang="zh-CN" sz="2200" b="1" dirty="0">
                <a:latin typeface="楷体" panose="02010609060101010101" pitchFamily="49" charset="-122"/>
                <a:ea typeface="楷体" panose="02010609060101010101" pitchFamily="49" charset="-122"/>
              </a:rPr>
              <a:t>        </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a:t>
            </a:r>
            <a:r>
              <a:rPr lang="en-US" altLang="zh-CN" b="1" dirty="0">
                <a:latin typeface="楷体" panose="02010609060101010101" pitchFamily="49" charset="-122"/>
                <a:ea typeface="楷体" panose="02010609060101010101" pitchFamily="49" charset="-122"/>
              </a:rPr>
              <a:t>2022</a:t>
            </a:r>
            <a:r>
              <a:rPr lang="zh-CN" altLang="en-US" b="1" dirty="0">
                <a:latin typeface="楷体" panose="02010609060101010101" pitchFamily="49" charset="-122"/>
                <a:ea typeface="楷体" panose="02010609060101010101" pitchFamily="49" charset="-122"/>
              </a:rPr>
              <a:t>年春季学期中央党校（国家行政学院）</a:t>
            </a:r>
            <a:endParaRPr lang="en-US" altLang="zh-CN" b="1" dirty="0">
              <a:latin typeface="楷体" panose="02010609060101010101" pitchFamily="49" charset="-122"/>
              <a:ea typeface="楷体" panose="02010609060101010101" pitchFamily="49" charset="-122"/>
            </a:endParaRPr>
          </a:p>
          <a:p>
            <a:pPr algn="r">
              <a:lnSpc>
                <a:spcPct val="150000"/>
              </a:lnSpc>
              <a:buClr>
                <a:srgbClr val="A40000"/>
              </a:buClr>
              <a:defRPr/>
            </a:pPr>
            <a:r>
              <a:rPr lang="zh-CN" altLang="en-US" b="1" dirty="0">
                <a:latin typeface="楷体" panose="02010609060101010101" pitchFamily="49" charset="-122"/>
                <a:ea typeface="楷体" panose="02010609060101010101" pitchFamily="49" charset="-122"/>
              </a:rPr>
              <a:t>中青年干部培训班开班式上的讲话要点</a:t>
            </a:r>
            <a:endParaRPr lang="en-US" altLang="zh-CN" b="1" dirty="0">
              <a:latin typeface="楷体" panose="02010609060101010101" pitchFamily="49" charset="-122"/>
              <a:ea typeface="楷体" panose="02010609060101010101" pitchFamily="49" charset="-122"/>
            </a:endParaRPr>
          </a:p>
          <a:p>
            <a:pPr algn="r">
              <a:lnSpc>
                <a:spcPct val="150000"/>
              </a:lnSpc>
              <a:buClr>
                <a:srgbClr val="A40000"/>
              </a:buClr>
              <a:defRPr/>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2022</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3</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日）</a:t>
            </a:r>
            <a:endParaRPr lang="zh-CN" altLang="en-US" sz="2200"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şlídê"/>
          <p:cNvSpPr/>
          <p:nvPr/>
        </p:nvSpPr>
        <p:spPr>
          <a:xfrm>
            <a:off x="635" y="2748915"/>
            <a:ext cx="12191365" cy="3582035"/>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p:cNvSpPr txBox="1"/>
          <p:nvPr/>
        </p:nvSpPr>
        <p:spPr>
          <a:xfrm>
            <a:off x="1782445" y="1426845"/>
            <a:ext cx="8627745" cy="1014730"/>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社会治理离不开一定的组织形态。中国共产党的组织形态既推进了社会的有序治理，又保证了社会充满活力。</a:t>
            </a:r>
            <a:endParaRPr lang="en-US" altLang="zh-CN"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0" name="对角圆角矩形 9"/>
          <p:cNvSpPr/>
          <p:nvPr/>
        </p:nvSpPr>
        <p:spPr>
          <a:xfrm flipH="1">
            <a:off x="4523874" y="694357"/>
            <a:ext cx="3144252"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领导社会治理</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8" name="组合 27"/>
          <p:cNvGrpSpPr/>
          <p:nvPr/>
        </p:nvGrpSpPr>
        <p:grpSpPr>
          <a:xfrm>
            <a:off x="5161858" y="3403600"/>
            <a:ext cx="6181499" cy="441282"/>
            <a:chOff x="704851" y="3807848"/>
            <a:chExt cx="6181499" cy="441282"/>
          </a:xfrm>
        </p:grpSpPr>
        <p:sp>
          <p:nvSpPr>
            <p:cNvPr id="11" name="文本框 10"/>
            <p:cNvSpPr txBox="1"/>
            <p:nvPr/>
          </p:nvSpPr>
          <p:spPr>
            <a:xfrm>
              <a:off x="1661161" y="3811516"/>
              <a:ext cx="5225189" cy="396583"/>
            </a:xfrm>
            <a:prstGeom prst="rect">
              <a:avLst/>
            </a:prstGeom>
            <a:noFill/>
          </p:spPr>
          <p:txBody>
            <a:bodyPr wrap="square">
              <a:spAutoFit/>
            </a:bodyPr>
            <a:lstStyle>
              <a:defPPr>
                <a:defRPr lang="zh-CN"/>
              </a:defPPr>
              <a:lvl1pPr>
                <a:lnSpc>
                  <a:spcPct val="120000"/>
                </a:lnSpc>
                <a:defRPr sz="2000">
                  <a:solidFill>
                    <a:prstClr val="black">
                      <a:lumMod val="85000"/>
                      <a:lumOff val="15000"/>
                    </a:prstClr>
                  </a:solidFill>
                  <a:latin typeface="微软雅黑" panose="020B0503020204020204" pitchFamily="34" charset="-122"/>
                  <a:ea typeface="微软雅黑" panose="020B0503020204020204" pitchFamily="34" charset="-122"/>
                </a:defRPr>
              </a:lvl1pPr>
            </a:lstStyle>
            <a:p>
              <a:r>
                <a:rPr lang="zh-CN" altLang="en-US" sz="1800" b="1" dirty="0"/>
                <a:t>中国共产党的政治功能为社会治理提供方向。</a:t>
              </a:r>
              <a:endParaRPr lang="zh-CN" altLang="en-US" sz="1800" b="1" dirty="0"/>
            </a:p>
          </p:txBody>
        </p:sp>
        <p:grpSp>
          <p:nvGrpSpPr>
            <p:cNvPr id="24" name="组合 23"/>
            <p:cNvGrpSpPr/>
            <p:nvPr/>
          </p:nvGrpSpPr>
          <p:grpSpPr>
            <a:xfrm>
              <a:off x="704851" y="3807848"/>
              <a:ext cx="914400" cy="441282"/>
              <a:chOff x="704851" y="3649316"/>
              <a:chExt cx="914400" cy="441282"/>
            </a:xfrm>
          </p:grpSpPr>
          <p:sp>
            <p:nvSpPr>
              <p:cNvPr id="15" name="矩形: 圆角 14"/>
              <p:cNvSpPr/>
              <p:nvPr/>
            </p:nvSpPr>
            <p:spPr>
              <a:xfrm>
                <a:off x="704851" y="3649316"/>
                <a:ext cx="914400" cy="441282"/>
              </a:xfrm>
              <a:prstGeom prst="roundRect">
                <a:avLst/>
              </a:prstGeom>
              <a:noFill/>
              <a:ln w="22225">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4" name="文本框 13"/>
              <p:cNvSpPr txBox="1"/>
              <p:nvPr/>
            </p:nvSpPr>
            <p:spPr>
              <a:xfrm>
                <a:off x="791274" y="3685291"/>
                <a:ext cx="741554" cy="400110"/>
              </a:xfrm>
              <a:prstGeom prst="rect">
                <a:avLst/>
              </a:prstGeom>
              <a:noFill/>
            </p:spPr>
            <p:txBody>
              <a:bodyPr wrap="square">
                <a:spAutoFit/>
              </a:bodyPr>
              <a:lstStyle/>
              <a:p>
                <a:pPr algn="ctr"/>
                <a:r>
                  <a:rPr lang="zh-CN" altLang="en-US" sz="2000" b="1" dirty="0">
                    <a:solidFill>
                      <a:srgbClr val="B00000"/>
                    </a:solidFill>
                    <a:latin typeface="华文中宋" panose="02010600040101010101" pitchFamily="2" charset="-122"/>
                    <a:ea typeface="华文中宋" panose="02010600040101010101" pitchFamily="2" charset="-122"/>
                  </a:rPr>
                  <a:t>首先</a:t>
                </a:r>
                <a:endParaRPr lang="zh-CN" altLang="en-US" sz="2000" b="1" dirty="0">
                  <a:solidFill>
                    <a:srgbClr val="B00000"/>
                  </a:solidFill>
                  <a:latin typeface="华文中宋" panose="02010600040101010101" pitchFamily="2" charset="-122"/>
                  <a:ea typeface="华文中宋" panose="02010600040101010101" pitchFamily="2" charset="-122"/>
                </a:endParaRPr>
              </a:p>
            </p:txBody>
          </p:sp>
        </p:grpSp>
      </p:grpSp>
      <p:grpSp>
        <p:nvGrpSpPr>
          <p:cNvPr id="27" name="组合 26"/>
          <p:cNvGrpSpPr/>
          <p:nvPr/>
        </p:nvGrpSpPr>
        <p:grpSpPr>
          <a:xfrm>
            <a:off x="5161858" y="4275202"/>
            <a:ext cx="5790565" cy="441282"/>
            <a:chOff x="704851" y="4730212"/>
            <a:chExt cx="5790565" cy="441282"/>
          </a:xfrm>
        </p:grpSpPr>
        <p:grpSp>
          <p:nvGrpSpPr>
            <p:cNvPr id="25" name="组合 24"/>
            <p:cNvGrpSpPr/>
            <p:nvPr/>
          </p:nvGrpSpPr>
          <p:grpSpPr>
            <a:xfrm>
              <a:off x="704851" y="4730212"/>
              <a:ext cx="914400" cy="441282"/>
              <a:chOff x="687198" y="4244629"/>
              <a:chExt cx="914400" cy="441282"/>
            </a:xfrm>
          </p:grpSpPr>
          <p:sp>
            <p:nvSpPr>
              <p:cNvPr id="16" name="矩形: 圆角 15"/>
              <p:cNvSpPr/>
              <p:nvPr/>
            </p:nvSpPr>
            <p:spPr>
              <a:xfrm>
                <a:off x="687198" y="4244629"/>
                <a:ext cx="914400" cy="441282"/>
              </a:xfrm>
              <a:prstGeom prst="roundRect">
                <a:avLst/>
              </a:prstGeom>
              <a:noFill/>
              <a:ln w="22225">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7" name="文本框 16"/>
              <p:cNvSpPr txBox="1"/>
              <p:nvPr/>
            </p:nvSpPr>
            <p:spPr>
              <a:xfrm>
                <a:off x="773621" y="4280604"/>
                <a:ext cx="741554" cy="400110"/>
              </a:xfrm>
              <a:prstGeom prst="rect">
                <a:avLst/>
              </a:prstGeom>
              <a:noFill/>
            </p:spPr>
            <p:txBody>
              <a:bodyPr wrap="square">
                <a:spAutoFit/>
              </a:bodyPr>
              <a:lstStyle/>
              <a:p>
                <a:pPr algn="ctr"/>
                <a:r>
                  <a:rPr lang="zh-CN" altLang="en-US" sz="2000" b="1" dirty="0">
                    <a:solidFill>
                      <a:srgbClr val="B00000"/>
                    </a:solidFill>
                    <a:latin typeface="华文中宋" panose="02010600040101010101" pitchFamily="2" charset="-122"/>
                    <a:ea typeface="华文中宋" panose="02010600040101010101" pitchFamily="2" charset="-122"/>
                  </a:rPr>
                  <a:t>其次</a:t>
                </a:r>
                <a:endParaRPr lang="zh-CN" altLang="en-US" sz="2000" b="1" dirty="0">
                  <a:solidFill>
                    <a:srgbClr val="B00000"/>
                  </a:solidFill>
                  <a:latin typeface="华文中宋" panose="02010600040101010101" pitchFamily="2" charset="-122"/>
                  <a:ea typeface="华文中宋" panose="02010600040101010101" pitchFamily="2" charset="-122"/>
                </a:endParaRPr>
              </a:p>
            </p:txBody>
          </p:sp>
        </p:grpSp>
        <p:sp>
          <p:nvSpPr>
            <p:cNvPr id="21" name="文本框 20"/>
            <p:cNvSpPr txBox="1"/>
            <p:nvPr/>
          </p:nvSpPr>
          <p:spPr>
            <a:xfrm>
              <a:off x="1661161" y="4739595"/>
              <a:ext cx="4834255" cy="396583"/>
            </a:xfrm>
            <a:prstGeom prst="rect">
              <a:avLst/>
            </a:prstGeom>
            <a:noFill/>
          </p:spPr>
          <p:txBody>
            <a:bodyPr wrap="square">
              <a:spAutoFit/>
            </a:bodyPr>
            <a:lstStyle>
              <a:defPPr>
                <a:defRPr lang="zh-CN"/>
              </a:defPPr>
              <a:lvl1pPr>
                <a:lnSpc>
                  <a:spcPct val="120000"/>
                </a:lnSpc>
                <a:defRPr sz="2000">
                  <a:solidFill>
                    <a:prstClr val="black">
                      <a:lumMod val="85000"/>
                      <a:lumOff val="15000"/>
                    </a:prstClr>
                  </a:solidFill>
                  <a:latin typeface="微软雅黑" panose="020B0503020204020204" pitchFamily="34" charset="-122"/>
                  <a:ea typeface="微软雅黑" panose="020B0503020204020204" pitchFamily="34" charset="-122"/>
                </a:defRPr>
              </a:lvl1pPr>
            </a:lstStyle>
            <a:p>
              <a:r>
                <a:rPr lang="zh-CN" altLang="en-US" sz="1800" b="1" dirty="0"/>
                <a:t>中国共产党以党的服务功能推进社会有效运转。</a:t>
              </a:r>
              <a:endParaRPr lang="zh-CN" altLang="en-US" sz="1800" b="1" dirty="0"/>
            </a:p>
          </p:txBody>
        </p:sp>
      </p:grpSp>
      <p:grpSp>
        <p:nvGrpSpPr>
          <p:cNvPr id="29" name="组合 28"/>
          <p:cNvGrpSpPr/>
          <p:nvPr/>
        </p:nvGrpSpPr>
        <p:grpSpPr>
          <a:xfrm>
            <a:off x="5161858" y="5149754"/>
            <a:ext cx="6667274" cy="441282"/>
            <a:chOff x="704851" y="5554002"/>
            <a:chExt cx="6667274" cy="441282"/>
          </a:xfrm>
        </p:grpSpPr>
        <p:grpSp>
          <p:nvGrpSpPr>
            <p:cNvPr id="26" name="组合 25"/>
            <p:cNvGrpSpPr/>
            <p:nvPr/>
          </p:nvGrpSpPr>
          <p:grpSpPr>
            <a:xfrm>
              <a:off x="704851" y="5554002"/>
              <a:ext cx="914400" cy="441282"/>
              <a:chOff x="687198" y="4878188"/>
              <a:chExt cx="914400" cy="441282"/>
            </a:xfrm>
          </p:grpSpPr>
          <p:sp>
            <p:nvSpPr>
              <p:cNvPr id="18" name="矩形: 圆角 17"/>
              <p:cNvSpPr/>
              <p:nvPr/>
            </p:nvSpPr>
            <p:spPr>
              <a:xfrm>
                <a:off x="687198" y="4878188"/>
                <a:ext cx="914400" cy="441282"/>
              </a:xfrm>
              <a:prstGeom prst="roundRect">
                <a:avLst/>
              </a:prstGeom>
              <a:noFill/>
              <a:ln w="22225">
                <a:solidFill>
                  <a:srgbClr val="B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9" name="文本框 18"/>
              <p:cNvSpPr txBox="1"/>
              <p:nvPr/>
            </p:nvSpPr>
            <p:spPr>
              <a:xfrm>
                <a:off x="773621" y="4914163"/>
                <a:ext cx="741554" cy="400110"/>
              </a:xfrm>
              <a:prstGeom prst="rect">
                <a:avLst/>
              </a:prstGeom>
              <a:noFill/>
            </p:spPr>
            <p:txBody>
              <a:bodyPr wrap="square">
                <a:spAutoFit/>
              </a:bodyPr>
              <a:lstStyle/>
              <a:p>
                <a:pPr algn="ctr"/>
                <a:r>
                  <a:rPr lang="zh-CN" altLang="en-US" sz="2000" b="1" dirty="0">
                    <a:solidFill>
                      <a:srgbClr val="B00000"/>
                    </a:solidFill>
                    <a:latin typeface="华文中宋" panose="02010600040101010101" pitchFamily="2" charset="-122"/>
                    <a:ea typeface="华文中宋" panose="02010600040101010101" pitchFamily="2" charset="-122"/>
                  </a:rPr>
                  <a:t>最后</a:t>
                </a:r>
                <a:endParaRPr lang="zh-CN" altLang="en-US" sz="2000" b="1" dirty="0">
                  <a:solidFill>
                    <a:srgbClr val="B00000"/>
                  </a:solidFill>
                  <a:latin typeface="华文中宋" panose="02010600040101010101" pitchFamily="2" charset="-122"/>
                  <a:ea typeface="华文中宋" panose="02010600040101010101" pitchFamily="2" charset="-122"/>
                </a:endParaRPr>
              </a:p>
            </p:txBody>
          </p:sp>
        </p:grpSp>
        <p:sp>
          <p:nvSpPr>
            <p:cNvPr id="23" name="文本框 22"/>
            <p:cNvSpPr txBox="1"/>
            <p:nvPr/>
          </p:nvSpPr>
          <p:spPr>
            <a:xfrm>
              <a:off x="1661161" y="5565516"/>
              <a:ext cx="5710964" cy="396583"/>
            </a:xfrm>
            <a:prstGeom prst="rect">
              <a:avLst/>
            </a:prstGeom>
            <a:noFill/>
          </p:spPr>
          <p:txBody>
            <a:bodyPr wrap="square">
              <a:spAutoFit/>
            </a:bodyPr>
            <a:lstStyle/>
            <a:p>
              <a:pPr>
                <a:lnSpc>
                  <a:spcPct val="120000"/>
                </a:lnSpc>
              </a:pP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rPr>
                <a:t>中国共产党以强大的组织体系确保社会治理和谐有序。</a:t>
              </a:r>
              <a:endParaRPr lang="zh-CN" altLang="en-US" b="1"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sp>
        <p:nvSpPr>
          <p:cNvPr id="3" name="矩形 2"/>
          <p:cNvSpPr/>
          <p:nvPr/>
        </p:nvSpPr>
        <p:spPr>
          <a:xfrm>
            <a:off x="1426210" y="1346200"/>
            <a:ext cx="9340215" cy="1176020"/>
          </a:xfrm>
          <a:prstGeom prst="rect">
            <a:avLst/>
          </a:prstGeom>
          <a:noFill/>
          <a:ln w="28575">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6175381" y="3997953"/>
            <a:ext cx="5364128" cy="1854200"/>
            <a:chOff x="5410426" y="3949700"/>
            <a:chExt cx="6364951" cy="1854200"/>
          </a:xfrm>
        </p:grpSpPr>
        <p:cxnSp>
          <p:nvCxnSpPr>
            <p:cNvPr id="6" name="直接连接符 5"/>
            <p:cNvCxnSpPr/>
            <p:nvPr/>
          </p:nvCxnSpPr>
          <p:spPr>
            <a:xfrm>
              <a:off x="5410426" y="3949700"/>
              <a:ext cx="6364951" cy="0"/>
            </a:xfrm>
            <a:prstGeom prst="line">
              <a:avLst/>
            </a:prstGeom>
            <a:ln>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5410426" y="4876800"/>
              <a:ext cx="6364951" cy="0"/>
            </a:xfrm>
            <a:prstGeom prst="line">
              <a:avLst/>
            </a:prstGeom>
            <a:ln>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5410426" y="5803900"/>
              <a:ext cx="6364951" cy="0"/>
            </a:xfrm>
            <a:prstGeom prst="line">
              <a:avLst/>
            </a:prstGeom>
            <a:ln>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grpSp>
      <p:pic>
        <p:nvPicPr>
          <p:cNvPr id="8" name="图片 7"/>
          <p:cNvPicPr>
            <a:picLocks noChangeAspect="1"/>
          </p:cNvPicPr>
          <p:nvPr/>
        </p:nvPicPr>
        <p:blipFill rotWithShape="1">
          <a:blip r:embed="rId1"/>
          <a:srcRect t="19262" b="12359"/>
          <a:stretch>
            <a:fillRect/>
          </a:stretch>
        </p:blipFill>
        <p:spPr>
          <a:xfrm>
            <a:off x="279758" y="3023077"/>
            <a:ext cx="4605655" cy="3033709"/>
          </a:xfrm>
          <a:prstGeom prst="rect">
            <a:avLst/>
          </a:prstGeom>
          <a:ln w="38100">
            <a:solidFill>
              <a:schemeClr val="bg1"/>
            </a:solidFill>
          </a:ln>
          <a:effectLst>
            <a:outerShdw blurRad="50800" dist="38100" dir="2700000" algn="ctr" rotWithShape="0">
              <a:schemeClr val="tx1">
                <a:lumMod val="95000"/>
                <a:lumOff val="5000"/>
                <a:alpha val="40000"/>
              </a:scheme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0"/>
            <a:ext cx="12192000" cy="3246410"/>
          </a:xfrm>
          <a:prstGeom prst="rect">
            <a:avLst/>
          </a:prstGeom>
        </p:spPr>
      </p:pic>
      <p:grpSp>
        <p:nvGrpSpPr>
          <p:cNvPr id="7" name="组合 6"/>
          <p:cNvGrpSpPr/>
          <p:nvPr/>
        </p:nvGrpSpPr>
        <p:grpSpPr>
          <a:xfrm>
            <a:off x="949488" y="1519958"/>
            <a:ext cx="10293024" cy="3818085"/>
            <a:chOff x="1064709" y="1638633"/>
            <a:chExt cx="10293024" cy="3818085"/>
          </a:xfrm>
        </p:grpSpPr>
        <p:sp>
          <p:nvSpPr>
            <p:cNvPr id="8" name="图文框 7"/>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277733" y="1856718"/>
              <a:ext cx="10080000" cy="3600000"/>
              <a:chOff x="1277733" y="1856718"/>
              <a:chExt cx="10080000" cy="3600000"/>
            </a:xfrm>
          </p:grpSpPr>
          <p:sp>
            <p:nvSpPr>
              <p:cNvPr id="10" name="矩形 9"/>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4" name="矩形 13"/>
          <p:cNvSpPr/>
          <p:nvPr/>
        </p:nvSpPr>
        <p:spPr>
          <a:xfrm flipH="1">
            <a:off x="1497738" y="2101617"/>
            <a:ext cx="8983499" cy="3187219"/>
          </a:xfrm>
          <a:prstGeom prst="rect">
            <a:avLst/>
          </a:prstGeom>
        </p:spPr>
        <p:txBody>
          <a:bodyPr wrap="square">
            <a:spAutoFit/>
          </a:bodyPr>
          <a:lstStyle/>
          <a:p>
            <a:pPr algn="just">
              <a:lnSpc>
                <a:spcPct val="150000"/>
              </a:lnSpc>
            </a:pPr>
            <a:r>
              <a:rPr lang="en-US" altLang="zh-CN" sz="2200" b="1" dirty="0">
                <a:latin typeface="楷体" panose="02010609060101010101" pitchFamily="49" charset="-122"/>
                <a:ea typeface="楷体" panose="02010609060101010101" pitchFamily="49" charset="-122"/>
              </a:rPr>
              <a:t>    </a:t>
            </a:r>
            <a:r>
              <a:rPr lang="zh-CN" altLang="zh-CN" sz="2200" b="1" dirty="0">
                <a:latin typeface="楷体" panose="02010609060101010101" pitchFamily="49" charset="-122"/>
                <a:ea typeface="楷体" panose="02010609060101010101" pitchFamily="49" charset="-122"/>
              </a:rPr>
              <a:t>社区治理得好不好，关键在基层党组织、在广大党员，要把基层党组织这个战斗堡垒建得更强，发挥社区党员、干部先锋模范作用，健全基层党组织领导的基层群众自治机制，把社区工作做到位做到家，在办好一件件老百姓操心事、烦心事中提升群众获得感、幸福感、安全感。</a:t>
            </a:r>
            <a:endParaRPr lang="en-US" altLang="zh-CN" sz="2200" b="1" dirty="0">
              <a:latin typeface="楷体" panose="02010609060101010101" pitchFamily="49" charset="-122"/>
              <a:ea typeface="楷体" panose="02010609060101010101" pitchFamily="49" charset="-122"/>
            </a:endParaRPr>
          </a:p>
          <a:p>
            <a:pPr algn="r">
              <a:lnSpc>
                <a:spcPct val="150000"/>
              </a:lnSpc>
              <a:spcBef>
                <a:spcPts val="800"/>
              </a:spcBef>
            </a:pPr>
            <a:r>
              <a:rPr lang="en-US" altLang="zh-CN" sz="2200" b="1" dirty="0">
                <a:latin typeface="楷体" panose="02010609060101010101" pitchFamily="49" charset="-122"/>
                <a:ea typeface="楷体" panose="02010609060101010101" pitchFamily="49" charset="-122"/>
              </a:rPr>
              <a:t>      </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a:t>
            </a:r>
            <a:r>
              <a:rPr lang="zh-CN" altLang="zh-CN" b="1" dirty="0">
                <a:latin typeface="楷体" panose="02010609060101010101" pitchFamily="49" charset="-122"/>
                <a:ea typeface="楷体" panose="02010609060101010101" pitchFamily="49" charset="-122"/>
              </a:rPr>
              <a:t>近平在青海考察时强调</a:t>
            </a:r>
            <a:endParaRPr lang="en-US" altLang="zh-CN"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2021</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6</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7</a:t>
            </a:r>
            <a:r>
              <a:rPr lang="zh-CN" altLang="en-US" b="1" dirty="0">
                <a:latin typeface="楷体" panose="02010609060101010101" pitchFamily="49" charset="-122"/>
                <a:ea typeface="楷体" panose="02010609060101010101" pitchFamily="49" charset="-122"/>
              </a:rPr>
              <a:t>日）</a:t>
            </a:r>
            <a:endParaRPr lang="zh-CN" altLang="zh-CN"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22850" y="4139565"/>
            <a:ext cx="6055360" cy="1630045"/>
          </a:xfrm>
          <a:prstGeom prst="rect">
            <a:avLst/>
          </a:prstGeom>
          <a:noFill/>
        </p:spPr>
        <p:txBody>
          <a:bodyPr wrap="square" rtlCol="0" anchor="t">
            <a:spAutoFit/>
          </a:bodyPr>
          <a:p>
            <a:pPr algn="just"/>
            <a:r>
              <a:rPr lang="en-US" altLang="zh-CN" sz="2000">
                <a:latin typeface="宋体" panose="02010600030101010101" pitchFamily="2" charset="-122"/>
                <a:ea typeface="宋体" panose="02010600030101010101" pitchFamily="2" charset="-122"/>
                <a:cs typeface="宋体" panose="02010600030101010101" pitchFamily="2" charset="-122"/>
              </a:rPr>
              <a:t>   2022</a:t>
            </a:r>
            <a:r>
              <a:rPr lang="zh-CN" altLang="en-US" sz="2000">
                <a:latin typeface="宋体" panose="02010600030101010101" pitchFamily="2" charset="-122"/>
                <a:ea typeface="宋体" panose="02010600030101010101" pitchFamily="2" charset="-122"/>
                <a:cs typeface="宋体" panose="02010600030101010101" pitchFamily="2" charset="-122"/>
              </a:rPr>
              <a:t>年</a:t>
            </a:r>
            <a:r>
              <a:rPr lang="en-US" altLang="zh-CN" sz="2000">
                <a:latin typeface="宋体" panose="02010600030101010101" pitchFamily="2" charset="-122"/>
                <a:ea typeface="宋体" panose="02010600030101010101" pitchFamily="2" charset="-122"/>
                <a:cs typeface="宋体" panose="02010600030101010101" pitchFamily="2" charset="-122"/>
                <a:sym typeface="+mn-ea"/>
              </a:rPr>
              <a:t>6</a:t>
            </a:r>
            <a:r>
              <a:rPr lang="zh-CN" altLang="en-US" sz="2000">
                <a:latin typeface="宋体" panose="02010600030101010101" pitchFamily="2" charset="-122"/>
                <a:ea typeface="宋体" panose="02010600030101010101" pitchFamily="2" charset="-122"/>
                <a:cs typeface="宋体" panose="02010600030101010101" pitchFamily="2" charset="-122"/>
                <a:sym typeface="+mn-ea"/>
              </a:rPr>
              <a:t>月28日</a:t>
            </a:r>
            <a:r>
              <a:rPr lang="zh-CN" altLang="en-US" sz="2000">
                <a:latin typeface="宋体" panose="02010600030101010101" pitchFamily="2" charset="-122"/>
                <a:ea typeface="宋体" panose="02010600030101010101" pitchFamily="2" charset="-122"/>
                <a:cs typeface="宋体" panose="02010600030101010101" pitchFamily="2" charset="-122"/>
              </a:rPr>
              <a:t>，中共中央总书记、国家主席、中央军委主席习近平在湖北省武汉市东湖高新区左岭街道智苑社区考察。习近平总书记强调，</a:t>
            </a:r>
            <a:r>
              <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rPr>
              <a:t>在应对疫情的斗争中，无论是应急状态防控还是常态化防控，社区都发挥了十分重要的作用。</a:t>
            </a:r>
            <a:endPar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custDataLst>
              <p:tags r:id="rId1"/>
            </p:custDataLst>
          </p:nvPr>
        </p:nvPicPr>
        <p:blipFill>
          <a:blip r:embed="rId2"/>
          <a:stretch>
            <a:fillRect/>
          </a:stretch>
        </p:blipFill>
        <p:spPr>
          <a:xfrm>
            <a:off x="5725795" y="472440"/>
            <a:ext cx="6108700" cy="2914650"/>
          </a:xfrm>
          <a:prstGeom prst="rect">
            <a:avLst/>
          </a:prstGeom>
        </p:spPr>
      </p:pic>
      <p:pic>
        <p:nvPicPr>
          <p:cNvPr id="4" name="图片 3"/>
          <p:cNvPicPr>
            <a:picLocks noChangeAspect="1"/>
          </p:cNvPicPr>
          <p:nvPr/>
        </p:nvPicPr>
        <p:blipFill>
          <a:blip r:embed="rId3"/>
          <a:stretch>
            <a:fillRect/>
          </a:stretch>
        </p:blipFill>
        <p:spPr>
          <a:xfrm>
            <a:off x="982980" y="785495"/>
            <a:ext cx="3600450" cy="4273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68700" y="1999282"/>
            <a:ext cx="8112760" cy="3818255"/>
            <a:chOff x="1064709" y="1638633"/>
            <a:chExt cx="10293024" cy="3818085"/>
          </a:xfrm>
        </p:grpSpPr>
        <p:sp>
          <p:nvSpPr>
            <p:cNvPr id="4" name="图文框 3"/>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277733" y="1856718"/>
              <a:ext cx="10080000" cy="3600000"/>
              <a:chOff x="1277733" y="1856718"/>
              <a:chExt cx="10080000" cy="3600000"/>
            </a:xfrm>
          </p:grpSpPr>
          <p:sp>
            <p:nvSpPr>
              <p:cNvPr id="6" name="矩形 5"/>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1" cstate="print">
                <a:duotone>
                  <a:schemeClr val="accent2">
                    <a:shade val="45000"/>
                    <a:satMod val="135000"/>
                  </a:schemeClr>
                  <a:prstClr val="white"/>
                </a:duotone>
                <a:extLst>
                  <a:ext uri="{BEBA8EAE-BF5A-486C-A8C5-ECC9F3942E4B}">
                    <a14:imgProps xmlns:a14="http://schemas.microsoft.com/office/drawing/2010/main">
                      <a14:imgLayer r:embed="rId2">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1" name="矩形 10"/>
          <p:cNvSpPr/>
          <p:nvPr/>
        </p:nvSpPr>
        <p:spPr>
          <a:xfrm>
            <a:off x="2490538" y="908021"/>
            <a:ext cx="7210925" cy="430887"/>
          </a:xfrm>
          <a:prstGeom prst="rect">
            <a:avLst/>
          </a:prstGeom>
          <a:noFill/>
        </p:spPr>
        <p:txBody>
          <a:bodyPr wrap="square" rtlCol="0">
            <a:spAutoFit/>
          </a:bodyPr>
          <a:lstStyle/>
          <a:p>
            <a:pPr algn="ctr">
              <a:buClr>
                <a:srgbClr val="C00000"/>
              </a:buClr>
              <a:buSzPct val="80000"/>
            </a:pPr>
            <a:r>
              <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rPr>
              <a:t>（二）中国共产党领导是中国特色社会主义最本质的特征</a:t>
            </a:r>
            <a:endPar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753413" y="1884684"/>
            <a:ext cx="2773367" cy="3932853"/>
          </a:xfrm>
          <a:prstGeom prst="rect">
            <a:avLst/>
          </a:prstGeom>
          <a:effectLst>
            <a:outerShdw blurRad="76200" dir="13500000" sy="23000" kx="1200000" algn="br" rotWithShape="0">
              <a:prstClr val="black">
                <a:alpha val="20000"/>
              </a:prstClr>
            </a:outerShdw>
          </a:effectLst>
          <a:scene3d>
            <a:camera prst="orthographicFront">
              <a:rot lat="300000" lon="20099991" rev="0"/>
            </a:camera>
            <a:lightRig rig="threePt" dir="t"/>
          </a:scene3d>
          <a:sp3d extrusionH="450850"/>
        </p:spPr>
      </p:pic>
      <p:sp>
        <p:nvSpPr>
          <p:cNvPr id="9" name="矩形 8"/>
          <p:cNvSpPr/>
          <p:nvPr/>
        </p:nvSpPr>
        <p:spPr>
          <a:xfrm>
            <a:off x="4145089" y="2488482"/>
            <a:ext cx="7127882" cy="3097002"/>
          </a:xfrm>
          <a:prstGeom prst="rect">
            <a:avLst/>
          </a:prstGeom>
        </p:spPr>
        <p:txBody>
          <a:bodyPr wrap="square">
            <a:spAutoFit/>
          </a:bodyPr>
          <a:lstStyle/>
          <a:p>
            <a:pPr algn="just">
              <a:lnSpc>
                <a:spcPct val="150000"/>
              </a:lnSpc>
            </a:pPr>
            <a:r>
              <a:rPr lang="zh-CN" altLang="en-US" sz="2200" b="1" dirty="0">
                <a:solidFill>
                  <a:prstClr val="white"/>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lang="zh-CN" altLang="en-US" sz="2200" b="1" dirty="0">
                <a:solidFill>
                  <a:schemeClr val="tx1"/>
                </a:solidFill>
                <a:effectLst/>
                <a:latin typeface="楷体" panose="02010609060101010101" pitchFamily="49" charset="-122"/>
                <a:ea typeface="楷体" panose="02010609060101010101" pitchFamily="49" charset="-122"/>
              </a:rPr>
              <a:t>中国共产党的领导是中国特色社会主义最本质的特征。没有共产党，就没有新中国，就没有新中国的繁荣富强。坚持中国共产党这一坚强领导核心，是中华民族的命运所系。</a:t>
            </a:r>
            <a:endParaRPr lang="zh-CN" altLang="en-US" sz="2200" b="1" dirty="0">
              <a:solidFill>
                <a:schemeClr val="tx1"/>
              </a:solidFill>
              <a:effectLst/>
              <a:latin typeface="楷体" panose="02010609060101010101" pitchFamily="49" charset="-122"/>
              <a:ea typeface="楷体" panose="02010609060101010101" pitchFamily="49" charset="-122"/>
            </a:endParaRPr>
          </a:p>
          <a:p>
            <a:pPr algn="r">
              <a:lnSpc>
                <a:spcPct val="150000"/>
              </a:lnSpc>
              <a:spcBef>
                <a:spcPts val="800"/>
              </a:spcBef>
            </a:pPr>
            <a:r>
              <a:rPr lang="zh-CN" altLang="en-US"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lang="en-US" altLang="zh-CN" b="1" dirty="0">
                <a:solidFill>
                  <a:schemeClr val="tx1"/>
                </a:solidFill>
                <a:effectLst/>
                <a:latin typeface="楷体" panose="02010609060101010101" pitchFamily="49" charset="-122"/>
                <a:ea typeface="楷体" panose="02010609060101010101" pitchFamily="49" charset="-122"/>
              </a:rPr>
              <a:t>——</a:t>
            </a:r>
            <a:r>
              <a:rPr lang="zh-CN" altLang="en-US" b="1" dirty="0">
                <a:solidFill>
                  <a:schemeClr val="tx1"/>
                </a:solidFill>
                <a:effectLst/>
                <a:latin typeface="楷体" panose="02010609060101010101" pitchFamily="49" charset="-122"/>
                <a:ea typeface="楷体" panose="02010609060101010101" pitchFamily="49" charset="-122"/>
              </a:rPr>
              <a:t>习近平在庆祝全国人民代表大会成立</a:t>
            </a:r>
            <a:r>
              <a:rPr lang="en-US" altLang="zh-CN" b="1"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60</a:t>
            </a:r>
            <a:r>
              <a:rPr lang="zh-CN" altLang="en-US" b="1" dirty="0">
                <a:solidFill>
                  <a:schemeClr val="tx1"/>
                </a:solidFill>
                <a:effectLst/>
                <a:latin typeface="楷体" panose="02010609060101010101" pitchFamily="49" charset="-122"/>
                <a:ea typeface="楷体" panose="02010609060101010101" pitchFamily="49" charset="-122"/>
              </a:rPr>
              <a:t>周年大会上的讲话</a:t>
            </a:r>
            <a:endParaRPr lang="en-US" altLang="zh-CN" b="1" dirty="0">
              <a:solidFill>
                <a:schemeClr val="tx1"/>
              </a:solidFill>
              <a:effectLst/>
              <a:latin typeface="楷体" panose="02010609060101010101" pitchFamily="49" charset="-122"/>
              <a:ea typeface="楷体" panose="02010609060101010101" pitchFamily="49" charset="-122"/>
            </a:endParaRPr>
          </a:p>
          <a:p>
            <a:pPr algn="r">
              <a:lnSpc>
                <a:spcPct val="150000"/>
              </a:lnSpc>
            </a:pPr>
            <a:r>
              <a:rPr lang="zh-CN" altLang="en-US" b="1" dirty="0">
                <a:solidFill>
                  <a:schemeClr val="tx1"/>
                </a:solidFill>
                <a:effectLst/>
                <a:latin typeface="楷体" panose="02010609060101010101" pitchFamily="49" charset="-122"/>
                <a:ea typeface="楷体" panose="02010609060101010101" pitchFamily="49" charset="-122"/>
              </a:rPr>
              <a:t>  </a:t>
            </a: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2014</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9</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5</a:t>
            </a:r>
            <a:r>
              <a:rPr lang="zh-CN" altLang="en-US" b="1" dirty="0">
                <a:latin typeface="楷体" panose="02010609060101010101" pitchFamily="49" charset="-122"/>
                <a:ea typeface="楷体" panose="02010609060101010101" pitchFamily="49" charset="-122"/>
              </a:rPr>
              <a:t>日）</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12192001" cy="6858000"/>
            <a:chOff x="0" y="0"/>
            <a:chExt cx="12192001" cy="6858000"/>
          </a:xfrm>
        </p:grpSpPr>
        <p:pic>
          <p:nvPicPr>
            <p:cNvPr id="6" name="图片 5"/>
            <p:cNvPicPr>
              <a:picLocks noChangeAspect="1"/>
            </p:cNvPicPr>
            <p:nvPr/>
          </p:nvPicPr>
          <p:blipFill>
            <a:blip r:embed="rId1"/>
            <a:stretch>
              <a:fillRect/>
            </a:stretch>
          </p:blipFill>
          <p:spPr>
            <a:xfrm>
              <a:off x="1" y="0"/>
              <a:ext cx="12192000" cy="6858000"/>
            </a:xfrm>
            <a:prstGeom prst="rect">
              <a:avLst/>
            </a:prstGeom>
            <a:noFill/>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6000" y="0"/>
              <a:ext cx="6480000" cy="3240000"/>
            </a:xfrm>
            <a:prstGeom prst="rect">
              <a:avLst/>
            </a:prstGeom>
          </p:spPr>
        </p:pic>
        <p:pic>
          <p:nvPicPr>
            <p:cNvPr id="7" name="图片 6"/>
            <p:cNvPicPr>
              <a:picLocks noChangeAspect="1"/>
            </p:cNvPicPr>
            <p:nvPr/>
          </p:nvPicPr>
          <p:blipFill rotWithShape="1">
            <a:blip r:embed="rId3"/>
            <a:srcRect b="37589"/>
            <a:stretch>
              <a:fillRect/>
            </a:stretch>
          </p:blipFill>
          <p:spPr>
            <a:xfrm>
              <a:off x="0" y="4694174"/>
              <a:ext cx="12192000" cy="2163826"/>
            </a:xfrm>
            <a:prstGeom prst="rect">
              <a:avLst/>
            </a:prstGeom>
          </p:spPr>
        </p:pic>
      </p:grpSp>
      <p:sp>
        <p:nvSpPr>
          <p:cNvPr id="3" name="文本框 2"/>
          <p:cNvSpPr txBox="1"/>
          <p:nvPr/>
        </p:nvSpPr>
        <p:spPr>
          <a:xfrm>
            <a:off x="3541455" y="3168000"/>
            <a:ext cx="5109091" cy="830997"/>
          </a:xfrm>
          <a:prstGeom prst="rect">
            <a:avLst/>
          </a:prstGeom>
          <a:noFill/>
        </p:spPr>
        <p:txBody>
          <a:bodyPr wrap="none" rtlCol="0">
            <a:spAutoFit/>
          </a:bodyPr>
          <a:lstStyle/>
          <a:p>
            <a:pPr algn="ctr"/>
            <a:r>
              <a:rPr lang="zh-CN" altLang="en-US" sz="4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坚持党的全面领导</a:t>
            </a:r>
            <a:endParaRPr lang="zh-CN" altLang="en-US" sz="4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4" name="文本框 3"/>
          <p:cNvSpPr txBox="1"/>
          <p:nvPr/>
        </p:nvSpPr>
        <p:spPr>
          <a:xfrm>
            <a:off x="3962400" y="2088000"/>
            <a:ext cx="4267200" cy="829945"/>
          </a:xfrm>
          <a:prstGeom prst="rect">
            <a:avLst/>
          </a:prstGeom>
          <a:noFill/>
        </p:spPr>
        <p:txBody>
          <a:bodyPr wrap="square" rtlCol="0">
            <a:spAutoFit/>
          </a:bodyPr>
          <a:lstStyle/>
          <a:p>
            <a:pPr algn="ctr"/>
            <a:r>
              <a:rPr lang="zh-CN" altLang="en-US" sz="4800"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第三讲</a:t>
            </a:r>
            <a:endParaRPr lang="zh-CN" altLang="en-US" sz="4800" b="1"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cxnSp>
        <p:nvCxnSpPr>
          <p:cNvPr id="5" name="直接连接符 4"/>
          <p:cNvCxnSpPr/>
          <p:nvPr/>
        </p:nvCxnSpPr>
        <p:spPr>
          <a:xfrm>
            <a:off x="1416000" y="3060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preferRelativeResize="0"/>
          <p:nvPr/>
        </p:nvPicPr>
        <p:blipFill rotWithShape="1">
          <a:blip r:embed="rId1" cstate="print">
            <a:extLst>
              <a:ext uri="{28A0092B-C50C-407E-A947-70E740481C1C}">
                <a14:useLocalDpi xmlns:a14="http://schemas.microsoft.com/office/drawing/2010/main" val="0"/>
              </a:ext>
            </a:extLst>
          </a:blip>
          <a:srcRect t="29937" b="29938"/>
          <a:stretch>
            <a:fillRect/>
          </a:stretch>
        </p:blipFill>
        <p:spPr>
          <a:xfrm rot="16200000" flipV="1">
            <a:off x="5259704" y="-902296"/>
            <a:ext cx="1672589" cy="12407902"/>
          </a:xfrm>
          <a:prstGeom prst="cube">
            <a:avLst>
              <a:gd name="adj" fmla="val 7179"/>
            </a:avLst>
          </a:prstGeom>
          <a:noFill/>
          <a:effectLst>
            <a:outerShdw blurRad="381000" dist="127000" dir="5400000" algn="t" rotWithShape="0">
              <a:prstClr val="black">
                <a:alpha val="15000"/>
              </a:prstClr>
            </a:outerShdw>
          </a:effectLst>
        </p:spPr>
      </p:pic>
      <p:sp>
        <p:nvSpPr>
          <p:cNvPr id="10" name="işlídê"/>
          <p:cNvSpPr/>
          <p:nvPr/>
        </p:nvSpPr>
        <p:spPr>
          <a:xfrm>
            <a:off x="0" y="2010410"/>
            <a:ext cx="12192000" cy="167259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 name="矩形 91"/>
          <p:cNvSpPr/>
          <p:nvPr/>
        </p:nvSpPr>
        <p:spPr>
          <a:xfrm>
            <a:off x="863915" y="4734192"/>
            <a:ext cx="10464165" cy="1134926"/>
          </a:xfrm>
          <a:prstGeom prst="rect">
            <a:avLst/>
          </a:prstGeom>
        </p:spPr>
        <p:txBody>
          <a:bodyPr wrap="square">
            <a:spAutoFit/>
          </a:bodyPr>
          <a:lstStyle/>
          <a:p>
            <a:pPr marR="0" lvl="0" indent="0" algn="ctr" fontAlgn="auto">
              <a:lnSpc>
                <a:spcPct val="150000"/>
              </a:lnSpc>
              <a:spcBef>
                <a:spcPts val="0"/>
              </a:spcBef>
              <a:spcAft>
                <a:spcPts val="0"/>
              </a:spcAft>
            </a:pPr>
            <a:r>
              <a:rPr lang="zh-CN" altLang="en-US" sz="2400" b="1" kern="1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宋体" panose="02010600030101010101" pitchFamily="2" charset="-122"/>
              </a:rPr>
              <a:t>《章程》修正案和宪法总纲确认了党的领导在中国特色社会主义中的地位，也就确定了党在国家的核心领导地位。</a:t>
            </a:r>
            <a:endParaRPr lang="zh-CN" altLang="en-US" sz="2400" b="1" kern="1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宋体" panose="02010600030101010101" pitchFamily="2" charset="-122"/>
            </a:endParaRPr>
          </a:p>
        </p:txBody>
      </p:sp>
      <p:sp>
        <p:nvSpPr>
          <p:cNvPr id="16" name="矩形: 对角圆角 15"/>
          <p:cNvSpPr/>
          <p:nvPr/>
        </p:nvSpPr>
        <p:spPr>
          <a:xfrm>
            <a:off x="599134" y="2146000"/>
            <a:ext cx="3594549" cy="1400773"/>
          </a:xfrm>
          <a:prstGeom prst="round2DiagRect">
            <a:avLst/>
          </a:prstGeom>
          <a:solidFill>
            <a:schemeClr val="bg1"/>
          </a:solidFill>
          <a:ln>
            <a:gradFill flip="none" rotWithShape="1">
              <a:gsLst>
                <a:gs pos="0">
                  <a:schemeClr val="bg1">
                    <a:alpha val="0"/>
                  </a:schemeClr>
                </a:gs>
                <a:gs pos="100000">
                  <a:srgbClr val="C00000"/>
                </a:gs>
              </a:gsLst>
              <a:lin ang="10800000" scaled="1"/>
              <a:tileRect/>
            </a:gra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sym typeface="Helvetica" panose="020B0604020202020204" pitchFamily="34" charset="0"/>
            </a:endParaRPr>
          </a:p>
        </p:txBody>
      </p:sp>
      <p:sp>
        <p:nvSpPr>
          <p:cNvPr id="17" name="矩形: 对角圆角 16"/>
          <p:cNvSpPr/>
          <p:nvPr/>
        </p:nvSpPr>
        <p:spPr>
          <a:xfrm flipH="1">
            <a:off x="8169509" y="2146000"/>
            <a:ext cx="3594549" cy="1400773"/>
          </a:xfrm>
          <a:prstGeom prst="round2DiagRect">
            <a:avLst/>
          </a:prstGeom>
          <a:solidFill>
            <a:schemeClr val="bg1"/>
          </a:solidFill>
          <a:ln>
            <a:gradFill flip="none" rotWithShape="1">
              <a:gsLst>
                <a:gs pos="0">
                  <a:schemeClr val="bg1">
                    <a:alpha val="0"/>
                  </a:schemeClr>
                </a:gs>
                <a:gs pos="100000">
                  <a:srgbClr val="C00000"/>
                </a:gs>
              </a:gsLst>
              <a:lin ang="10800000" scaled="1"/>
              <a:tileRect/>
            </a:gra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sym typeface="Helvetica" panose="020B0604020202020204" pitchFamily="34" charset="0"/>
            </a:endParaRPr>
          </a:p>
        </p:txBody>
      </p:sp>
      <p:grpSp>
        <p:nvGrpSpPr>
          <p:cNvPr id="7" name="组合 6"/>
          <p:cNvGrpSpPr/>
          <p:nvPr/>
        </p:nvGrpSpPr>
        <p:grpSpPr>
          <a:xfrm>
            <a:off x="495300" y="2493010"/>
            <a:ext cx="11200765" cy="706120"/>
            <a:chOff x="546" y="4214"/>
            <a:chExt cx="17639" cy="1112"/>
          </a:xfrm>
        </p:grpSpPr>
        <p:sp>
          <p:nvSpPr>
            <p:cNvPr id="14" name="矩形 13"/>
            <p:cNvSpPr/>
            <p:nvPr/>
          </p:nvSpPr>
          <p:spPr>
            <a:xfrm>
              <a:off x="546" y="4214"/>
              <a:ext cx="6110" cy="1113"/>
            </a:xfrm>
            <a:prstGeom prst="rect">
              <a:avLst/>
            </a:prstGeom>
          </p:spPr>
          <p:txBody>
            <a:bodyPr wrap="square">
              <a:spAutoFit/>
            </a:bodyPr>
            <a:lstStyle/>
            <a:p>
              <a:pPr algn="ctr">
                <a:spcBef>
                  <a:spcPct val="0"/>
                </a:spcBef>
              </a:pPr>
              <a:r>
                <a:rPr lang="zh-CN" altLang="en-US" sz="2000" b="1" dirty="0">
                  <a:solidFill>
                    <a:prstClr val="black">
                      <a:lumMod val="85000"/>
                      <a:lumOff val="15000"/>
                    </a:prstClr>
                  </a:solidFill>
                  <a:latin typeface="华文中宋" panose="02010600040101010101" pitchFamily="2" charset="-122"/>
                  <a:ea typeface="华文中宋" panose="02010600040101010101" pitchFamily="2" charset="-122"/>
                </a:rPr>
                <a:t>党的十九大通过的</a:t>
              </a:r>
              <a:endParaRPr lang="zh-CN" altLang="en-US" sz="2000" b="1" dirty="0">
                <a:solidFill>
                  <a:prstClr val="black">
                    <a:lumMod val="85000"/>
                    <a:lumOff val="15000"/>
                  </a:prstClr>
                </a:solidFill>
                <a:latin typeface="华文中宋" panose="02010600040101010101" pitchFamily="2" charset="-122"/>
                <a:ea typeface="华文中宋" panose="02010600040101010101" pitchFamily="2" charset="-122"/>
              </a:endParaRPr>
            </a:p>
            <a:p>
              <a:pPr algn="ctr">
                <a:spcBef>
                  <a:spcPct val="0"/>
                </a:spcBef>
              </a:pPr>
              <a:r>
                <a:rPr lang="zh-CN" altLang="en-US" sz="2000" b="1" dirty="0">
                  <a:solidFill>
                    <a:prstClr val="black">
                      <a:lumMod val="85000"/>
                      <a:lumOff val="15000"/>
                    </a:prstClr>
                  </a:solidFill>
                  <a:latin typeface="华文中宋" panose="02010600040101010101" pitchFamily="2" charset="-122"/>
                  <a:ea typeface="华文中宋" panose="02010600040101010101" pitchFamily="2" charset="-122"/>
                </a:rPr>
                <a:t>《中国共产党章程（修正案）》</a:t>
              </a:r>
              <a:endParaRPr lang="zh-CN" altLang="en-US" sz="2000" b="1" dirty="0">
                <a:solidFill>
                  <a:prstClr val="black">
                    <a:lumMod val="85000"/>
                    <a:lumOff val="15000"/>
                  </a:prstClr>
                </a:solidFill>
                <a:latin typeface="华文中宋" panose="02010600040101010101" pitchFamily="2" charset="-122"/>
                <a:ea typeface="华文中宋" panose="02010600040101010101" pitchFamily="2" charset="-122"/>
              </a:endParaRPr>
            </a:p>
          </p:txBody>
        </p:sp>
        <p:sp>
          <p:nvSpPr>
            <p:cNvPr id="18" name="矩形 17"/>
            <p:cNvSpPr/>
            <p:nvPr/>
          </p:nvSpPr>
          <p:spPr>
            <a:xfrm>
              <a:off x="13007" y="4214"/>
              <a:ext cx="5179" cy="1113"/>
            </a:xfrm>
            <a:prstGeom prst="rect">
              <a:avLst/>
            </a:prstGeom>
          </p:spPr>
          <p:txBody>
            <a:bodyPr wrap="square">
              <a:spAutoFit/>
            </a:bodyPr>
            <a:lstStyle/>
            <a:p>
              <a:pPr algn="ctr">
                <a:spcBef>
                  <a:spcPct val="0"/>
                </a:spcBef>
              </a:pPr>
              <a:r>
                <a:rPr lang="zh-CN" altLang="en-US" sz="2000" b="1" dirty="0">
                  <a:solidFill>
                    <a:prstClr val="black">
                      <a:lumMod val="85000"/>
                      <a:lumOff val="15000"/>
                    </a:prstClr>
                  </a:solidFill>
                  <a:latin typeface="华文中宋" panose="02010600040101010101" pitchFamily="2" charset="-122"/>
                  <a:ea typeface="华文中宋" panose="02010600040101010101" pitchFamily="2" charset="-122"/>
                </a:rPr>
                <a:t>十三届全国人大一次会议</a:t>
              </a:r>
              <a:endParaRPr lang="zh-CN" altLang="en-US" sz="2000" b="1" dirty="0">
                <a:solidFill>
                  <a:prstClr val="black">
                    <a:lumMod val="85000"/>
                    <a:lumOff val="15000"/>
                  </a:prstClr>
                </a:solidFill>
                <a:latin typeface="华文中宋" panose="02010600040101010101" pitchFamily="2" charset="-122"/>
                <a:ea typeface="华文中宋" panose="02010600040101010101" pitchFamily="2" charset="-122"/>
              </a:endParaRPr>
            </a:p>
            <a:p>
              <a:pPr algn="ctr">
                <a:spcBef>
                  <a:spcPct val="0"/>
                </a:spcBef>
              </a:pPr>
              <a:r>
                <a:rPr lang="zh-CN" altLang="en-US" sz="2000" b="1" dirty="0">
                  <a:solidFill>
                    <a:prstClr val="black">
                      <a:lumMod val="85000"/>
                      <a:lumOff val="15000"/>
                    </a:prstClr>
                  </a:solidFill>
                  <a:latin typeface="华文中宋" panose="02010600040101010101" pitchFamily="2" charset="-122"/>
                  <a:ea typeface="华文中宋" panose="02010600040101010101" pitchFamily="2" charset="-122"/>
                </a:rPr>
                <a:t>审议通过宪法修正案</a:t>
              </a:r>
              <a:endParaRPr lang="zh-CN" altLang="en-US" sz="2000" b="1" dirty="0">
                <a:solidFill>
                  <a:prstClr val="black">
                    <a:lumMod val="85000"/>
                    <a:lumOff val="15000"/>
                  </a:prstClr>
                </a:solidFill>
                <a:latin typeface="华文中宋" panose="02010600040101010101" pitchFamily="2" charset="-122"/>
                <a:ea typeface="华文中宋" panose="02010600040101010101" pitchFamily="2" charset="-122"/>
              </a:endParaRPr>
            </a:p>
          </p:txBody>
        </p:sp>
      </p:grpSp>
      <p:grpSp>
        <p:nvGrpSpPr>
          <p:cNvPr id="6" name="组合 5"/>
          <p:cNvGrpSpPr/>
          <p:nvPr/>
        </p:nvGrpSpPr>
        <p:grpSpPr>
          <a:xfrm>
            <a:off x="4347694" y="1238937"/>
            <a:ext cx="3495894" cy="2979013"/>
            <a:chOff x="6714" y="3375"/>
            <a:chExt cx="5505" cy="4691"/>
          </a:xfrm>
        </p:grpSpPr>
        <p:sp>
          <p:nvSpPr>
            <p:cNvPr id="19" name="Freeform 105"/>
            <p:cNvSpPr/>
            <p:nvPr/>
          </p:nvSpPr>
          <p:spPr bwMode="auto">
            <a:xfrm>
              <a:off x="6917" y="4829"/>
              <a:ext cx="5226" cy="1887"/>
            </a:xfrm>
            <a:prstGeom prst="roundRect">
              <a:avLst/>
            </a:prstGeom>
            <a:solidFill>
              <a:schemeClr val="bg1"/>
            </a:solidFill>
            <a:ln w="19050">
              <a:noFill/>
            </a:ln>
          </p:spPr>
          <p:txBody>
            <a:bodyPr vert="horz" wrap="square" lIns="91440" tIns="45720" rIns="91440" bIns="45720" numCol="1" anchor="t" anchorCtr="0" compatLnSpc="1"/>
            <a:lstStyle/>
            <a:p>
              <a:pPr algn="ctr"/>
              <a:r>
                <a:rPr lang="zh-CN" altLang="en-US" sz="2200" b="1" dirty="0">
                  <a:solidFill>
                    <a:srgbClr val="C00000"/>
                  </a:solidFill>
                  <a:latin typeface="华文中宋" panose="02010600040101010101" pitchFamily="2" charset="-122"/>
                  <a:ea typeface="华文中宋" panose="02010600040101010101" pitchFamily="2" charset="-122"/>
                </a:rPr>
                <a:t>中国特色社会主义</a:t>
              </a:r>
              <a:endParaRPr lang="zh-CN" altLang="en-US" sz="2200" b="1" dirty="0">
                <a:solidFill>
                  <a:srgbClr val="C00000"/>
                </a:solidFill>
                <a:latin typeface="华文中宋" panose="02010600040101010101" pitchFamily="2" charset="-122"/>
                <a:ea typeface="华文中宋" panose="02010600040101010101" pitchFamily="2" charset="-122"/>
              </a:endParaRPr>
            </a:p>
            <a:p>
              <a:pPr algn="ctr"/>
              <a:r>
                <a:rPr lang="zh-CN" altLang="en-US" sz="2200" b="1" dirty="0">
                  <a:solidFill>
                    <a:srgbClr val="C00000"/>
                  </a:solidFill>
                  <a:latin typeface="华文中宋" panose="02010600040101010101" pitchFamily="2" charset="-122"/>
                  <a:ea typeface="华文中宋" panose="02010600040101010101" pitchFamily="2" charset="-122"/>
                </a:rPr>
                <a:t>最本质的特征是</a:t>
              </a:r>
              <a:endParaRPr lang="zh-CN" altLang="en-US" sz="2200" b="1" dirty="0">
                <a:solidFill>
                  <a:srgbClr val="C00000"/>
                </a:solidFill>
                <a:latin typeface="华文中宋" panose="02010600040101010101" pitchFamily="2" charset="-122"/>
                <a:ea typeface="华文中宋" panose="02010600040101010101" pitchFamily="2" charset="-122"/>
              </a:endParaRPr>
            </a:p>
            <a:p>
              <a:pPr algn="ctr"/>
              <a:r>
                <a:rPr lang="zh-CN" altLang="en-US" sz="2200" b="1" dirty="0">
                  <a:solidFill>
                    <a:srgbClr val="C00000"/>
                  </a:solidFill>
                  <a:latin typeface="华文中宋" panose="02010600040101010101" pitchFamily="2" charset="-122"/>
                  <a:ea typeface="华文中宋" panose="02010600040101010101" pitchFamily="2" charset="-122"/>
                </a:rPr>
                <a:t>中国共产党领导</a:t>
              </a:r>
              <a:endParaRPr lang="zh-CN" altLang="en-US" sz="2200" b="1" dirty="0">
                <a:solidFill>
                  <a:srgbClr val="C00000"/>
                </a:solidFill>
                <a:latin typeface="华文中宋" panose="02010600040101010101" pitchFamily="2" charset="-122"/>
                <a:ea typeface="华文中宋" panose="02010600040101010101" pitchFamily="2" charset="-122"/>
              </a:endParaRPr>
            </a:p>
          </p:txBody>
        </p:sp>
        <p:sp>
          <p:nvSpPr>
            <p:cNvPr id="22" name="MH_Other_3"/>
            <p:cNvSpPr/>
            <p:nvPr>
              <p:custDataLst>
                <p:tags r:id="rId2"/>
              </p:custDataLst>
            </p:nvPr>
          </p:nvSpPr>
          <p:spPr>
            <a:xfrm rot="491524" flipH="1">
              <a:off x="10715" y="3375"/>
              <a:ext cx="1440" cy="1623"/>
            </a:xfrm>
            <a:custGeom>
              <a:avLst/>
              <a:gdLst>
                <a:gd name="connsiteX0" fmla="*/ 3114346 w 3960440"/>
                <a:gd name="connsiteY0" fmla="*/ 3384376 h 3384376"/>
                <a:gd name="connsiteX1" fmla="*/ 2228160 w 3960440"/>
                <a:gd name="connsiteY1" fmla="*/ 2538282 h 3384376"/>
                <a:gd name="connsiteX2" fmla="*/ 2485035 w 3960440"/>
                <a:gd name="connsiteY2" fmla="*/ 2538282 h 3384376"/>
                <a:gd name="connsiteX3" fmla="*/ 1262564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0-1" fmla="*/ 1851783 w 3960440"/>
                <a:gd name="connsiteY0-2" fmla="*/ 391155 h 3384376"/>
                <a:gd name="connsiteX1-3" fmla="*/ 1178440 w 3960440"/>
                <a:gd name="connsiteY1-4" fmla="*/ 3384376 h 3384376"/>
                <a:gd name="connsiteX2-5" fmla="*/ 0 w 3960440"/>
                <a:gd name="connsiteY2-6" fmla="*/ 3384376 h 3384376"/>
                <a:gd name="connsiteX3-7" fmla="*/ 112781 w 3960440"/>
                <a:gd name="connsiteY3-8" fmla="*/ 1986193 h 3384376"/>
                <a:gd name="connsiteX4-9" fmla="*/ 1851782 w 3960440"/>
                <a:gd name="connsiteY4-10" fmla="*/ 391155 h 3384376"/>
                <a:gd name="connsiteX5-11" fmla="*/ 1851783 w 3960440"/>
                <a:gd name="connsiteY5-12" fmla="*/ 391155 h 3384376"/>
                <a:gd name="connsiteX0-13" fmla="*/ 1851783 w 3960440"/>
                <a:gd name="connsiteY0-14" fmla="*/ 391155 h 3384376"/>
                <a:gd name="connsiteX1-15" fmla="*/ 1178440 w 3960440"/>
                <a:gd name="connsiteY1-16" fmla="*/ 3384376 h 3384376"/>
                <a:gd name="connsiteX2-17" fmla="*/ 0 w 3960440"/>
                <a:gd name="connsiteY2-18" fmla="*/ 3384376 h 3384376"/>
                <a:gd name="connsiteX3-19" fmla="*/ 1262563 w 3960440"/>
                <a:gd name="connsiteY3-20" fmla="*/ 0 h 3384376"/>
                <a:gd name="connsiteX4-21" fmla="*/ 2441003 w 3960440"/>
                <a:gd name="connsiteY4-22" fmla="*/ 0 h 3384376"/>
                <a:gd name="connsiteX5-23" fmla="*/ 3663474 w 3960440"/>
                <a:gd name="connsiteY5-24" fmla="*/ 2538282 h 3384376"/>
                <a:gd name="connsiteX6-25" fmla="*/ 3920348 w 3960440"/>
                <a:gd name="connsiteY6-26" fmla="*/ 2538282 h 3384376"/>
                <a:gd name="connsiteX7-27" fmla="*/ 3114346 w 3960440"/>
                <a:gd name="connsiteY7-28" fmla="*/ 3384376 h 3384376"/>
                <a:gd name="connsiteX8" fmla="*/ 2228160 w 3960440"/>
                <a:gd name="connsiteY8" fmla="*/ 2538282 h 3384376"/>
                <a:gd name="connsiteX9" fmla="*/ 2485035 w 3960440"/>
                <a:gd name="connsiteY9" fmla="*/ 2538282 h 3384376"/>
                <a:gd name="connsiteX10" fmla="*/ 1262564 w 3960440"/>
                <a:gd name="connsiteY10" fmla="*/ 0 h 3384376"/>
                <a:gd name="connsiteX0-29" fmla="*/ 3131660 w 3937662"/>
                <a:gd name="connsiteY0-30" fmla="*/ 3385291 h 3385291"/>
                <a:gd name="connsiteX1-31" fmla="*/ 2245474 w 3937662"/>
                <a:gd name="connsiteY1-32" fmla="*/ 2539197 h 3385291"/>
                <a:gd name="connsiteX2-33" fmla="*/ 2502349 w 3937662"/>
                <a:gd name="connsiteY2-34" fmla="*/ 2539197 h 3385291"/>
                <a:gd name="connsiteX3-35" fmla="*/ 1279878 w 3937662"/>
                <a:gd name="connsiteY3-36" fmla="*/ 915 h 3385291"/>
                <a:gd name="connsiteX4-37" fmla="*/ 2458317 w 3937662"/>
                <a:gd name="connsiteY4-38" fmla="*/ 915 h 3385291"/>
                <a:gd name="connsiteX5-39" fmla="*/ 3680788 w 3937662"/>
                <a:gd name="connsiteY5-40" fmla="*/ 2539197 h 3385291"/>
                <a:gd name="connsiteX6-41" fmla="*/ 3937662 w 3937662"/>
                <a:gd name="connsiteY6-42" fmla="*/ 2539197 h 3385291"/>
                <a:gd name="connsiteX7-43" fmla="*/ 3131660 w 3937662"/>
                <a:gd name="connsiteY7-44" fmla="*/ 3385291 h 3385291"/>
                <a:gd name="connsiteX0-45" fmla="*/ 1869097 w 3937662"/>
                <a:gd name="connsiteY0-46" fmla="*/ 392070 h 3385291"/>
                <a:gd name="connsiteX1-47" fmla="*/ 1195754 w 3937662"/>
                <a:gd name="connsiteY1-48" fmla="*/ 3385291 h 3385291"/>
                <a:gd name="connsiteX2-49" fmla="*/ 17314 w 3937662"/>
                <a:gd name="connsiteY2-50" fmla="*/ 3385291 h 3385291"/>
                <a:gd name="connsiteX3-51" fmla="*/ 130095 w 3937662"/>
                <a:gd name="connsiteY3-52" fmla="*/ 1987108 h 3385291"/>
                <a:gd name="connsiteX4-53" fmla="*/ 1869096 w 3937662"/>
                <a:gd name="connsiteY4-54" fmla="*/ 392070 h 3385291"/>
                <a:gd name="connsiteX5-55" fmla="*/ 1869097 w 3937662"/>
                <a:gd name="connsiteY5-56" fmla="*/ 392070 h 3385291"/>
                <a:gd name="connsiteX0-57" fmla="*/ 1869097 w 3937662"/>
                <a:gd name="connsiteY0-58" fmla="*/ 392070 h 3385291"/>
                <a:gd name="connsiteX1-59" fmla="*/ 0 w 3937662"/>
                <a:gd name="connsiteY1-60" fmla="*/ 3385291 h 3385291"/>
                <a:gd name="connsiteX2-61" fmla="*/ 17314 w 3937662"/>
                <a:gd name="connsiteY2-62" fmla="*/ 3385291 h 3385291"/>
                <a:gd name="connsiteX3-63" fmla="*/ 1279877 w 3937662"/>
                <a:gd name="connsiteY3-64" fmla="*/ 915 h 3385291"/>
                <a:gd name="connsiteX4-65" fmla="*/ 2458317 w 3937662"/>
                <a:gd name="connsiteY4-66" fmla="*/ 915 h 3385291"/>
                <a:gd name="connsiteX5-67" fmla="*/ 3680788 w 3937662"/>
                <a:gd name="connsiteY5-68" fmla="*/ 2539197 h 3385291"/>
                <a:gd name="connsiteX6-69" fmla="*/ 3937662 w 3937662"/>
                <a:gd name="connsiteY6-70" fmla="*/ 2539197 h 3385291"/>
                <a:gd name="connsiteX7-71" fmla="*/ 3131660 w 3937662"/>
                <a:gd name="connsiteY7-72" fmla="*/ 3385291 h 3385291"/>
                <a:gd name="connsiteX8-73" fmla="*/ 2245474 w 3937662"/>
                <a:gd name="connsiteY8-74" fmla="*/ 2539197 h 3385291"/>
                <a:gd name="connsiteX9-75" fmla="*/ 2502349 w 3937662"/>
                <a:gd name="connsiteY9-76" fmla="*/ 2539197 h 3385291"/>
                <a:gd name="connsiteX10-77" fmla="*/ 1279878 w 3937662"/>
                <a:gd name="connsiteY10-78" fmla="*/ 915 h 3385291"/>
                <a:gd name="connsiteX0-79" fmla="*/ 3145728 w 3951730"/>
                <a:gd name="connsiteY0-80" fmla="*/ 3385291 h 3385291"/>
                <a:gd name="connsiteX1-81" fmla="*/ 2259542 w 3951730"/>
                <a:gd name="connsiteY1-82" fmla="*/ 2539197 h 3385291"/>
                <a:gd name="connsiteX2-83" fmla="*/ 2516417 w 3951730"/>
                <a:gd name="connsiteY2-84" fmla="*/ 2539197 h 3385291"/>
                <a:gd name="connsiteX3-85" fmla="*/ 1293946 w 3951730"/>
                <a:gd name="connsiteY3-86" fmla="*/ 915 h 3385291"/>
                <a:gd name="connsiteX4-87" fmla="*/ 2472385 w 3951730"/>
                <a:gd name="connsiteY4-88" fmla="*/ 915 h 3385291"/>
                <a:gd name="connsiteX5-89" fmla="*/ 3694856 w 3951730"/>
                <a:gd name="connsiteY5-90" fmla="*/ 2539197 h 3385291"/>
                <a:gd name="connsiteX6-91" fmla="*/ 3951730 w 3951730"/>
                <a:gd name="connsiteY6-92" fmla="*/ 2539197 h 3385291"/>
                <a:gd name="connsiteX7-93" fmla="*/ 3145728 w 3951730"/>
                <a:gd name="connsiteY7-94" fmla="*/ 3385291 h 3385291"/>
                <a:gd name="connsiteX0-95" fmla="*/ 1883165 w 3951730"/>
                <a:gd name="connsiteY0-96" fmla="*/ 392070 h 3385291"/>
                <a:gd name="connsiteX1-97" fmla="*/ 0 w 3951730"/>
                <a:gd name="connsiteY1-98" fmla="*/ 3343088 h 3385291"/>
                <a:gd name="connsiteX2-99" fmla="*/ 31382 w 3951730"/>
                <a:gd name="connsiteY2-100" fmla="*/ 3385291 h 3385291"/>
                <a:gd name="connsiteX3-101" fmla="*/ 144163 w 3951730"/>
                <a:gd name="connsiteY3-102" fmla="*/ 1987108 h 3385291"/>
                <a:gd name="connsiteX4-103" fmla="*/ 1883164 w 3951730"/>
                <a:gd name="connsiteY4-104" fmla="*/ 392070 h 3385291"/>
                <a:gd name="connsiteX5-105" fmla="*/ 1883165 w 3951730"/>
                <a:gd name="connsiteY5-106" fmla="*/ 392070 h 3385291"/>
                <a:gd name="connsiteX0-107" fmla="*/ 1883165 w 3951730"/>
                <a:gd name="connsiteY0-108" fmla="*/ 392070 h 3385291"/>
                <a:gd name="connsiteX1-109" fmla="*/ 14068 w 3951730"/>
                <a:gd name="connsiteY1-110" fmla="*/ 3385291 h 3385291"/>
                <a:gd name="connsiteX2-111" fmla="*/ 31382 w 3951730"/>
                <a:gd name="connsiteY2-112" fmla="*/ 3385291 h 3385291"/>
                <a:gd name="connsiteX3-113" fmla="*/ 1293945 w 3951730"/>
                <a:gd name="connsiteY3-114" fmla="*/ 915 h 3385291"/>
                <a:gd name="connsiteX4-115" fmla="*/ 2472385 w 3951730"/>
                <a:gd name="connsiteY4-116" fmla="*/ 915 h 3385291"/>
                <a:gd name="connsiteX5-117" fmla="*/ 3694856 w 3951730"/>
                <a:gd name="connsiteY5-118" fmla="*/ 2539197 h 3385291"/>
                <a:gd name="connsiteX6-119" fmla="*/ 3951730 w 3951730"/>
                <a:gd name="connsiteY6-120" fmla="*/ 2539197 h 3385291"/>
                <a:gd name="connsiteX7-121" fmla="*/ 3145728 w 3951730"/>
                <a:gd name="connsiteY7-122" fmla="*/ 3385291 h 3385291"/>
                <a:gd name="connsiteX8-123" fmla="*/ 2259542 w 3951730"/>
                <a:gd name="connsiteY8-124" fmla="*/ 2539197 h 3385291"/>
                <a:gd name="connsiteX9-125" fmla="*/ 2516417 w 3951730"/>
                <a:gd name="connsiteY9-126" fmla="*/ 2539197 h 3385291"/>
                <a:gd name="connsiteX10-127" fmla="*/ 1293946 w 3951730"/>
                <a:gd name="connsiteY10-128" fmla="*/ 915 h 3385291"/>
                <a:gd name="connsiteX0-129" fmla="*/ 3145728 w 3951730"/>
                <a:gd name="connsiteY0-130" fmla="*/ 3385291 h 3385291"/>
                <a:gd name="connsiteX1-131" fmla="*/ 2259542 w 3951730"/>
                <a:gd name="connsiteY1-132" fmla="*/ 2539197 h 3385291"/>
                <a:gd name="connsiteX2-133" fmla="*/ 2516417 w 3951730"/>
                <a:gd name="connsiteY2-134" fmla="*/ 2539197 h 3385291"/>
                <a:gd name="connsiteX3-135" fmla="*/ 1293946 w 3951730"/>
                <a:gd name="connsiteY3-136" fmla="*/ 915 h 3385291"/>
                <a:gd name="connsiteX4-137" fmla="*/ 2472385 w 3951730"/>
                <a:gd name="connsiteY4-138" fmla="*/ 915 h 3385291"/>
                <a:gd name="connsiteX5-139" fmla="*/ 3694856 w 3951730"/>
                <a:gd name="connsiteY5-140" fmla="*/ 2539197 h 3385291"/>
                <a:gd name="connsiteX6-141" fmla="*/ 3951730 w 3951730"/>
                <a:gd name="connsiteY6-142" fmla="*/ 2539197 h 3385291"/>
                <a:gd name="connsiteX7-143" fmla="*/ 3145728 w 3951730"/>
                <a:gd name="connsiteY7-144" fmla="*/ 3385291 h 3385291"/>
                <a:gd name="connsiteX0-145" fmla="*/ 1883165 w 3951730"/>
                <a:gd name="connsiteY0-146" fmla="*/ 392070 h 3385291"/>
                <a:gd name="connsiteX1-147" fmla="*/ 0 w 3951730"/>
                <a:gd name="connsiteY1-148" fmla="*/ 3343088 h 3385291"/>
                <a:gd name="connsiteX2-149" fmla="*/ 31382 w 3951730"/>
                <a:gd name="connsiteY2-150" fmla="*/ 3385291 h 3385291"/>
                <a:gd name="connsiteX3-151" fmla="*/ 144163 w 3951730"/>
                <a:gd name="connsiteY3-152" fmla="*/ 1987108 h 3385291"/>
                <a:gd name="connsiteX4-153" fmla="*/ 1883164 w 3951730"/>
                <a:gd name="connsiteY4-154" fmla="*/ 392070 h 3385291"/>
                <a:gd name="connsiteX5-155" fmla="*/ 1883165 w 3951730"/>
                <a:gd name="connsiteY5-156" fmla="*/ 392070 h 3385291"/>
                <a:gd name="connsiteX0-157" fmla="*/ 1883165 w 3951730"/>
                <a:gd name="connsiteY0-158" fmla="*/ 392070 h 3385291"/>
                <a:gd name="connsiteX1-159" fmla="*/ 14068 w 3951730"/>
                <a:gd name="connsiteY1-160" fmla="*/ 3385291 h 3385291"/>
                <a:gd name="connsiteX2-161" fmla="*/ 31382 w 3951730"/>
                <a:gd name="connsiteY2-162" fmla="*/ 3385291 h 3385291"/>
                <a:gd name="connsiteX3-163" fmla="*/ 1293945 w 3951730"/>
                <a:gd name="connsiteY3-164" fmla="*/ 915 h 3385291"/>
                <a:gd name="connsiteX4-165" fmla="*/ 2472385 w 3951730"/>
                <a:gd name="connsiteY4-166" fmla="*/ 915 h 3385291"/>
                <a:gd name="connsiteX5-167" fmla="*/ 3694856 w 3951730"/>
                <a:gd name="connsiteY5-168" fmla="*/ 2539197 h 3385291"/>
                <a:gd name="connsiteX6-169" fmla="*/ 3951730 w 3951730"/>
                <a:gd name="connsiteY6-170" fmla="*/ 2539197 h 3385291"/>
                <a:gd name="connsiteX7-171" fmla="*/ 3145728 w 3951730"/>
                <a:gd name="connsiteY7-172" fmla="*/ 3385291 h 3385291"/>
                <a:gd name="connsiteX8-173" fmla="*/ 2259542 w 3951730"/>
                <a:gd name="connsiteY8-174" fmla="*/ 2539197 h 3385291"/>
                <a:gd name="connsiteX9-175" fmla="*/ 2516417 w 3951730"/>
                <a:gd name="connsiteY9-176" fmla="*/ 2539197 h 3385291"/>
                <a:gd name="connsiteX10-177" fmla="*/ 1293946 w 3951730"/>
                <a:gd name="connsiteY10-178" fmla="*/ 915 h 3385291"/>
                <a:gd name="connsiteX0-179" fmla="*/ 3145728 w 3951730"/>
                <a:gd name="connsiteY0-180" fmla="*/ 3385291 h 3385291"/>
                <a:gd name="connsiteX1-181" fmla="*/ 2259542 w 3951730"/>
                <a:gd name="connsiteY1-182" fmla="*/ 2539197 h 3385291"/>
                <a:gd name="connsiteX2-183" fmla="*/ 2516417 w 3951730"/>
                <a:gd name="connsiteY2-184" fmla="*/ 2539197 h 3385291"/>
                <a:gd name="connsiteX3-185" fmla="*/ 1293946 w 3951730"/>
                <a:gd name="connsiteY3-186" fmla="*/ 915 h 3385291"/>
                <a:gd name="connsiteX4-187" fmla="*/ 2472385 w 3951730"/>
                <a:gd name="connsiteY4-188" fmla="*/ 915 h 3385291"/>
                <a:gd name="connsiteX5-189" fmla="*/ 3694856 w 3951730"/>
                <a:gd name="connsiteY5-190" fmla="*/ 2539197 h 3385291"/>
                <a:gd name="connsiteX6-191" fmla="*/ 3951730 w 3951730"/>
                <a:gd name="connsiteY6-192" fmla="*/ 2539197 h 3385291"/>
                <a:gd name="connsiteX7-193" fmla="*/ 3145728 w 3951730"/>
                <a:gd name="connsiteY7-194" fmla="*/ 3385291 h 3385291"/>
                <a:gd name="connsiteX0-195" fmla="*/ 1883165 w 3951730"/>
                <a:gd name="connsiteY0-196" fmla="*/ 392070 h 3385291"/>
                <a:gd name="connsiteX1-197" fmla="*/ 0 w 3951730"/>
                <a:gd name="connsiteY1-198" fmla="*/ 3343088 h 3385291"/>
                <a:gd name="connsiteX2-199" fmla="*/ 31382 w 3951730"/>
                <a:gd name="connsiteY2-200" fmla="*/ 3385291 h 3385291"/>
                <a:gd name="connsiteX3-201" fmla="*/ 144163 w 3951730"/>
                <a:gd name="connsiteY3-202" fmla="*/ 1987108 h 3385291"/>
                <a:gd name="connsiteX4-203" fmla="*/ 1883164 w 3951730"/>
                <a:gd name="connsiteY4-204" fmla="*/ 392070 h 3385291"/>
                <a:gd name="connsiteX5-205" fmla="*/ 1883165 w 3951730"/>
                <a:gd name="connsiteY5-206" fmla="*/ 392070 h 3385291"/>
                <a:gd name="connsiteX0-207" fmla="*/ 1883165 w 3951730"/>
                <a:gd name="connsiteY0-208" fmla="*/ 392070 h 3385291"/>
                <a:gd name="connsiteX1-209" fmla="*/ 14068 w 3951730"/>
                <a:gd name="connsiteY1-210" fmla="*/ 3385291 h 3385291"/>
                <a:gd name="connsiteX2-211" fmla="*/ 31382 w 3951730"/>
                <a:gd name="connsiteY2-212" fmla="*/ 3385291 h 3385291"/>
                <a:gd name="connsiteX3-213" fmla="*/ 1293945 w 3951730"/>
                <a:gd name="connsiteY3-214" fmla="*/ 915 h 3385291"/>
                <a:gd name="connsiteX4-215" fmla="*/ 2472385 w 3951730"/>
                <a:gd name="connsiteY4-216" fmla="*/ 915 h 3385291"/>
                <a:gd name="connsiteX5-217" fmla="*/ 3694856 w 3951730"/>
                <a:gd name="connsiteY5-218" fmla="*/ 2539197 h 3385291"/>
                <a:gd name="connsiteX6-219" fmla="*/ 3951730 w 3951730"/>
                <a:gd name="connsiteY6-220" fmla="*/ 2539197 h 3385291"/>
                <a:gd name="connsiteX7-221" fmla="*/ 3145728 w 3951730"/>
                <a:gd name="connsiteY7-222" fmla="*/ 3385291 h 3385291"/>
                <a:gd name="connsiteX8-223" fmla="*/ 2259542 w 3951730"/>
                <a:gd name="connsiteY8-224" fmla="*/ 2539197 h 3385291"/>
                <a:gd name="connsiteX9-225" fmla="*/ 2516417 w 3951730"/>
                <a:gd name="connsiteY9-226" fmla="*/ 2539197 h 3385291"/>
                <a:gd name="connsiteX10-227" fmla="*/ 1293946 w 3951730"/>
                <a:gd name="connsiteY10-228" fmla="*/ 915 h 3385291"/>
                <a:gd name="connsiteX0-229" fmla="*/ 3145728 w 3951730"/>
                <a:gd name="connsiteY0-230" fmla="*/ 3385291 h 3385291"/>
                <a:gd name="connsiteX1-231" fmla="*/ 2259542 w 3951730"/>
                <a:gd name="connsiteY1-232" fmla="*/ 2539197 h 3385291"/>
                <a:gd name="connsiteX2-233" fmla="*/ 2516417 w 3951730"/>
                <a:gd name="connsiteY2-234" fmla="*/ 2539197 h 3385291"/>
                <a:gd name="connsiteX3-235" fmla="*/ 1293946 w 3951730"/>
                <a:gd name="connsiteY3-236" fmla="*/ 915 h 3385291"/>
                <a:gd name="connsiteX4-237" fmla="*/ 2472385 w 3951730"/>
                <a:gd name="connsiteY4-238" fmla="*/ 915 h 3385291"/>
                <a:gd name="connsiteX5-239" fmla="*/ 3694856 w 3951730"/>
                <a:gd name="connsiteY5-240" fmla="*/ 2539197 h 3385291"/>
                <a:gd name="connsiteX6-241" fmla="*/ 3951730 w 3951730"/>
                <a:gd name="connsiteY6-242" fmla="*/ 2539197 h 3385291"/>
                <a:gd name="connsiteX7-243" fmla="*/ 3145728 w 3951730"/>
                <a:gd name="connsiteY7-244" fmla="*/ 3385291 h 3385291"/>
                <a:gd name="connsiteX0-245" fmla="*/ 1883165 w 3951730"/>
                <a:gd name="connsiteY0-246" fmla="*/ 392070 h 3385291"/>
                <a:gd name="connsiteX1-247" fmla="*/ 0 w 3951730"/>
                <a:gd name="connsiteY1-248" fmla="*/ 3343088 h 3385291"/>
                <a:gd name="connsiteX2-249" fmla="*/ 31382 w 3951730"/>
                <a:gd name="connsiteY2-250" fmla="*/ 3385291 h 3385291"/>
                <a:gd name="connsiteX3-251" fmla="*/ 144163 w 3951730"/>
                <a:gd name="connsiteY3-252" fmla="*/ 1987108 h 3385291"/>
                <a:gd name="connsiteX4-253" fmla="*/ 1883164 w 3951730"/>
                <a:gd name="connsiteY4-254" fmla="*/ 392070 h 3385291"/>
                <a:gd name="connsiteX5-255" fmla="*/ 1883165 w 3951730"/>
                <a:gd name="connsiteY5-256" fmla="*/ 392070 h 3385291"/>
                <a:gd name="connsiteX0-257" fmla="*/ 1883165 w 3951730"/>
                <a:gd name="connsiteY0-258" fmla="*/ 392070 h 3385291"/>
                <a:gd name="connsiteX1-259" fmla="*/ 14068 w 3951730"/>
                <a:gd name="connsiteY1-260" fmla="*/ 3385291 h 3385291"/>
                <a:gd name="connsiteX2-261" fmla="*/ 31382 w 3951730"/>
                <a:gd name="connsiteY2-262" fmla="*/ 3385291 h 3385291"/>
                <a:gd name="connsiteX3-263" fmla="*/ 1293945 w 3951730"/>
                <a:gd name="connsiteY3-264" fmla="*/ 915 h 3385291"/>
                <a:gd name="connsiteX4-265" fmla="*/ 2472385 w 3951730"/>
                <a:gd name="connsiteY4-266" fmla="*/ 915 h 3385291"/>
                <a:gd name="connsiteX5-267" fmla="*/ 3694856 w 3951730"/>
                <a:gd name="connsiteY5-268" fmla="*/ 2539197 h 3385291"/>
                <a:gd name="connsiteX6-269" fmla="*/ 3951730 w 3951730"/>
                <a:gd name="connsiteY6-270" fmla="*/ 2539197 h 3385291"/>
                <a:gd name="connsiteX7-271" fmla="*/ 3145728 w 3951730"/>
                <a:gd name="connsiteY7-272" fmla="*/ 3385291 h 3385291"/>
                <a:gd name="connsiteX8-273" fmla="*/ 2259542 w 3951730"/>
                <a:gd name="connsiteY8-274" fmla="*/ 2539197 h 3385291"/>
                <a:gd name="connsiteX9-275" fmla="*/ 2516417 w 3951730"/>
                <a:gd name="connsiteY9-276" fmla="*/ 2539197 h 3385291"/>
                <a:gd name="connsiteX10-277" fmla="*/ 1293946 w 3951730"/>
                <a:gd name="connsiteY10-278" fmla="*/ 915 h 3385291"/>
                <a:gd name="connsiteX0-279" fmla="*/ 3145728 w 3951730"/>
                <a:gd name="connsiteY0-280" fmla="*/ 3385291 h 3385291"/>
                <a:gd name="connsiteX1-281" fmla="*/ 2259542 w 3951730"/>
                <a:gd name="connsiteY1-282" fmla="*/ 2539197 h 3385291"/>
                <a:gd name="connsiteX2-283" fmla="*/ 2516417 w 3951730"/>
                <a:gd name="connsiteY2-284" fmla="*/ 2539197 h 3385291"/>
                <a:gd name="connsiteX3-285" fmla="*/ 1293946 w 3951730"/>
                <a:gd name="connsiteY3-286" fmla="*/ 915 h 3385291"/>
                <a:gd name="connsiteX4-287" fmla="*/ 2472385 w 3951730"/>
                <a:gd name="connsiteY4-288" fmla="*/ 915 h 3385291"/>
                <a:gd name="connsiteX5-289" fmla="*/ 3694856 w 3951730"/>
                <a:gd name="connsiteY5-290" fmla="*/ 2539197 h 3385291"/>
                <a:gd name="connsiteX6-291" fmla="*/ 3951730 w 3951730"/>
                <a:gd name="connsiteY6-292" fmla="*/ 2539197 h 3385291"/>
                <a:gd name="connsiteX7-293" fmla="*/ 3145728 w 3951730"/>
                <a:gd name="connsiteY7-294" fmla="*/ 3385291 h 3385291"/>
                <a:gd name="connsiteX0-295" fmla="*/ 1883165 w 3951730"/>
                <a:gd name="connsiteY0-296" fmla="*/ 392070 h 3385291"/>
                <a:gd name="connsiteX1-297" fmla="*/ 0 w 3951730"/>
                <a:gd name="connsiteY1-298" fmla="*/ 3343088 h 3385291"/>
                <a:gd name="connsiteX2-299" fmla="*/ 31382 w 3951730"/>
                <a:gd name="connsiteY2-300" fmla="*/ 3385291 h 3385291"/>
                <a:gd name="connsiteX3-301" fmla="*/ 144163 w 3951730"/>
                <a:gd name="connsiteY3-302" fmla="*/ 1987108 h 3385291"/>
                <a:gd name="connsiteX4-303" fmla="*/ 1883164 w 3951730"/>
                <a:gd name="connsiteY4-304" fmla="*/ 392070 h 3385291"/>
                <a:gd name="connsiteX5-305" fmla="*/ 1883165 w 3951730"/>
                <a:gd name="connsiteY5-306" fmla="*/ 392070 h 3385291"/>
                <a:gd name="connsiteX0-307" fmla="*/ 1883165 w 3951730"/>
                <a:gd name="connsiteY0-308" fmla="*/ 392070 h 3385291"/>
                <a:gd name="connsiteX1-309" fmla="*/ 14068 w 3951730"/>
                <a:gd name="connsiteY1-310" fmla="*/ 3385291 h 3385291"/>
                <a:gd name="connsiteX2-311" fmla="*/ 45450 w 3951730"/>
                <a:gd name="connsiteY2-312" fmla="*/ 2794448 h 3385291"/>
                <a:gd name="connsiteX3-313" fmla="*/ 1293945 w 3951730"/>
                <a:gd name="connsiteY3-314" fmla="*/ 915 h 3385291"/>
                <a:gd name="connsiteX4-315" fmla="*/ 2472385 w 3951730"/>
                <a:gd name="connsiteY4-316" fmla="*/ 915 h 3385291"/>
                <a:gd name="connsiteX5-317" fmla="*/ 3694856 w 3951730"/>
                <a:gd name="connsiteY5-318" fmla="*/ 2539197 h 3385291"/>
                <a:gd name="connsiteX6-319" fmla="*/ 3951730 w 3951730"/>
                <a:gd name="connsiteY6-320" fmla="*/ 2539197 h 3385291"/>
                <a:gd name="connsiteX7-321" fmla="*/ 3145728 w 3951730"/>
                <a:gd name="connsiteY7-322" fmla="*/ 3385291 h 3385291"/>
                <a:gd name="connsiteX8-323" fmla="*/ 2259542 w 3951730"/>
                <a:gd name="connsiteY8-324" fmla="*/ 2539197 h 3385291"/>
                <a:gd name="connsiteX9-325" fmla="*/ 2516417 w 3951730"/>
                <a:gd name="connsiteY9-326" fmla="*/ 2539197 h 3385291"/>
                <a:gd name="connsiteX10-327" fmla="*/ 1293946 w 3951730"/>
                <a:gd name="connsiteY10-328" fmla="*/ 915 h 3385291"/>
                <a:gd name="connsiteX0-329" fmla="*/ 3145728 w 3951730"/>
                <a:gd name="connsiteY0-330" fmla="*/ 3385291 h 3385291"/>
                <a:gd name="connsiteX1-331" fmla="*/ 2259542 w 3951730"/>
                <a:gd name="connsiteY1-332" fmla="*/ 2539197 h 3385291"/>
                <a:gd name="connsiteX2-333" fmla="*/ 2516417 w 3951730"/>
                <a:gd name="connsiteY2-334" fmla="*/ 2539197 h 3385291"/>
                <a:gd name="connsiteX3-335" fmla="*/ 1293946 w 3951730"/>
                <a:gd name="connsiteY3-336" fmla="*/ 915 h 3385291"/>
                <a:gd name="connsiteX4-337" fmla="*/ 2472385 w 3951730"/>
                <a:gd name="connsiteY4-338" fmla="*/ 915 h 3385291"/>
                <a:gd name="connsiteX5-339" fmla="*/ 3694856 w 3951730"/>
                <a:gd name="connsiteY5-340" fmla="*/ 2539197 h 3385291"/>
                <a:gd name="connsiteX6-341" fmla="*/ 3951730 w 3951730"/>
                <a:gd name="connsiteY6-342" fmla="*/ 2539197 h 3385291"/>
                <a:gd name="connsiteX7-343" fmla="*/ 3145728 w 3951730"/>
                <a:gd name="connsiteY7-344" fmla="*/ 3385291 h 3385291"/>
                <a:gd name="connsiteX0-345" fmla="*/ 1883165 w 3951730"/>
                <a:gd name="connsiteY0-346" fmla="*/ 392070 h 3385291"/>
                <a:gd name="connsiteX1-347" fmla="*/ 0 w 3951730"/>
                <a:gd name="connsiteY1-348" fmla="*/ 3343088 h 3385291"/>
                <a:gd name="connsiteX2-349" fmla="*/ 31382 w 3951730"/>
                <a:gd name="connsiteY2-350" fmla="*/ 3385291 h 3385291"/>
                <a:gd name="connsiteX3-351" fmla="*/ 144163 w 3951730"/>
                <a:gd name="connsiteY3-352" fmla="*/ 1987108 h 3385291"/>
                <a:gd name="connsiteX4-353" fmla="*/ 1883164 w 3951730"/>
                <a:gd name="connsiteY4-354" fmla="*/ 392070 h 3385291"/>
                <a:gd name="connsiteX5-355" fmla="*/ 1883165 w 3951730"/>
                <a:gd name="connsiteY5-356" fmla="*/ 392070 h 3385291"/>
                <a:gd name="connsiteX0-357" fmla="*/ 1883165 w 3951730"/>
                <a:gd name="connsiteY0-358" fmla="*/ 392070 h 3385291"/>
                <a:gd name="connsiteX1-359" fmla="*/ 14068 w 3951730"/>
                <a:gd name="connsiteY1-360" fmla="*/ 3385291 h 3385291"/>
                <a:gd name="connsiteX2-361" fmla="*/ 45450 w 3951730"/>
                <a:gd name="connsiteY2-362" fmla="*/ 2794448 h 3385291"/>
                <a:gd name="connsiteX3-363" fmla="*/ 1293945 w 3951730"/>
                <a:gd name="connsiteY3-364" fmla="*/ 915 h 3385291"/>
                <a:gd name="connsiteX4-365" fmla="*/ 2472385 w 3951730"/>
                <a:gd name="connsiteY4-366" fmla="*/ 915 h 3385291"/>
                <a:gd name="connsiteX5-367" fmla="*/ 3694856 w 3951730"/>
                <a:gd name="connsiteY5-368" fmla="*/ 2539197 h 3385291"/>
                <a:gd name="connsiteX6-369" fmla="*/ 3951730 w 3951730"/>
                <a:gd name="connsiteY6-370" fmla="*/ 2539197 h 3385291"/>
                <a:gd name="connsiteX7-371" fmla="*/ 3145728 w 3951730"/>
                <a:gd name="connsiteY7-372" fmla="*/ 3385291 h 3385291"/>
                <a:gd name="connsiteX8-373" fmla="*/ 2259542 w 3951730"/>
                <a:gd name="connsiteY8-374" fmla="*/ 2539197 h 3385291"/>
                <a:gd name="connsiteX9-375" fmla="*/ 2516417 w 3951730"/>
                <a:gd name="connsiteY9-376" fmla="*/ 2539197 h 3385291"/>
                <a:gd name="connsiteX10-377" fmla="*/ 1293946 w 3951730"/>
                <a:gd name="connsiteY10-378" fmla="*/ 915 h 3385291"/>
                <a:gd name="connsiteX0-379" fmla="*/ 3145728 w 3951730"/>
                <a:gd name="connsiteY0-380" fmla="*/ 3385291 h 3693794"/>
                <a:gd name="connsiteX1-381" fmla="*/ 2259542 w 3951730"/>
                <a:gd name="connsiteY1-382" fmla="*/ 2539197 h 3693794"/>
                <a:gd name="connsiteX2-383" fmla="*/ 2516417 w 3951730"/>
                <a:gd name="connsiteY2-384" fmla="*/ 2539197 h 3693794"/>
                <a:gd name="connsiteX3-385" fmla="*/ 1293946 w 3951730"/>
                <a:gd name="connsiteY3-386" fmla="*/ 915 h 3693794"/>
                <a:gd name="connsiteX4-387" fmla="*/ 2472385 w 3951730"/>
                <a:gd name="connsiteY4-388" fmla="*/ 915 h 3693794"/>
                <a:gd name="connsiteX5-389" fmla="*/ 3694856 w 3951730"/>
                <a:gd name="connsiteY5-390" fmla="*/ 2539197 h 3693794"/>
                <a:gd name="connsiteX6-391" fmla="*/ 3951730 w 3951730"/>
                <a:gd name="connsiteY6-392" fmla="*/ 2539197 h 3693794"/>
                <a:gd name="connsiteX7-393" fmla="*/ 3145728 w 3951730"/>
                <a:gd name="connsiteY7-394" fmla="*/ 3385291 h 3693794"/>
                <a:gd name="connsiteX0-395" fmla="*/ 1883165 w 3951730"/>
                <a:gd name="connsiteY0-396" fmla="*/ 392070 h 3693794"/>
                <a:gd name="connsiteX1-397" fmla="*/ 0 w 3951730"/>
                <a:gd name="connsiteY1-398" fmla="*/ 3343088 h 3693794"/>
                <a:gd name="connsiteX2-399" fmla="*/ 31382 w 3951730"/>
                <a:gd name="connsiteY2-400" fmla="*/ 3385291 h 3693794"/>
                <a:gd name="connsiteX3-401" fmla="*/ 144163 w 3951730"/>
                <a:gd name="connsiteY3-402" fmla="*/ 1987108 h 3693794"/>
                <a:gd name="connsiteX4-403" fmla="*/ 1883164 w 3951730"/>
                <a:gd name="connsiteY4-404" fmla="*/ 392070 h 3693794"/>
                <a:gd name="connsiteX5-405" fmla="*/ 1883165 w 3951730"/>
                <a:gd name="connsiteY5-406" fmla="*/ 392070 h 3693794"/>
                <a:gd name="connsiteX0-407" fmla="*/ 1883165 w 3951730"/>
                <a:gd name="connsiteY0-408" fmla="*/ 392070 h 3693794"/>
                <a:gd name="connsiteX1-409" fmla="*/ 14068 w 3951730"/>
                <a:gd name="connsiteY1-410" fmla="*/ 3385291 h 3693794"/>
                <a:gd name="connsiteX2-411" fmla="*/ 45450 w 3951730"/>
                <a:gd name="connsiteY2-412" fmla="*/ 2794448 h 3693794"/>
                <a:gd name="connsiteX3-413" fmla="*/ 1293945 w 3951730"/>
                <a:gd name="connsiteY3-414" fmla="*/ 915 h 3693794"/>
                <a:gd name="connsiteX4-415" fmla="*/ 2472385 w 3951730"/>
                <a:gd name="connsiteY4-416" fmla="*/ 915 h 3693794"/>
                <a:gd name="connsiteX5-417" fmla="*/ 3694856 w 3951730"/>
                <a:gd name="connsiteY5-418" fmla="*/ 2539197 h 3693794"/>
                <a:gd name="connsiteX6-419" fmla="*/ 3951730 w 3951730"/>
                <a:gd name="connsiteY6-420" fmla="*/ 2539197 h 3693794"/>
                <a:gd name="connsiteX7-421" fmla="*/ 3101657 w 3951730"/>
                <a:gd name="connsiteY7-422" fmla="*/ 3693794 h 3693794"/>
                <a:gd name="connsiteX8-423" fmla="*/ 2259542 w 3951730"/>
                <a:gd name="connsiteY8-424" fmla="*/ 2539197 h 3693794"/>
                <a:gd name="connsiteX9-425" fmla="*/ 2516417 w 3951730"/>
                <a:gd name="connsiteY9-426" fmla="*/ 2539197 h 3693794"/>
                <a:gd name="connsiteX10-427" fmla="*/ 1293946 w 3951730"/>
                <a:gd name="connsiteY10-428" fmla="*/ 915 h 3693794"/>
                <a:gd name="connsiteX0-429" fmla="*/ 3101657 w 3951730"/>
                <a:gd name="connsiteY0-430" fmla="*/ 3715832 h 3715832"/>
                <a:gd name="connsiteX1-431" fmla="*/ 2259542 w 3951730"/>
                <a:gd name="connsiteY1-432" fmla="*/ 2539197 h 3715832"/>
                <a:gd name="connsiteX2-433" fmla="*/ 2516417 w 3951730"/>
                <a:gd name="connsiteY2-434" fmla="*/ 2539197 h 3715832"/>
                <a:gd name="connsiteX3-435" fmla="*/ 1293946 w 3951730"/>
                <a:gd name="connsiteY3-436" fmla="*/ 915 h 3715832"/>
                <a:gd name="connsiteX4-437" fmla="*/ 2472385 w 3951730"/>
                <a:gd name="connsiteY4-438" fmla="*/ 915 h 3715832"/>
                <a:gd name="connsiteX5-439" fmla="*/ 3694856 w 3951730"/>
                <a:gd name="connsiteY5-440" fmla="*/ 2539197 h 3715832"/>
                <a:gd name="connsiteX6-441" fmla="*/ 3951730 w 3951730"/>
                <a:gd name="connsiteY6-442" fmla="*/ 2539197 h 3715832"/>
                <a:gd name="connsiteX7-443" fmla="*/ 3101657 w 3951730"/>
                <a:gd name="connsiteY7-444" fmla="*/ 3715832 h 3715832"/>
                <a:gd name="connsiteX0-445" fmla="*/ 1883165 w 3951730"/>
                <a:gd name="connsiteY0-446" fmla="*/ 392070 h 3715832"/>
                <a:gd name="connsiteX1-447" fmla="*/ 0 w 3951730"/>
                <a:gd name="connsiteY1-448" fmla="*/ 3343088 h 3715832"/>
                <a:gd name="connsiteX2-449" fmla="*/ 31382 w 3951730"/>
                <a:gd name="connsiteY2-450" fmla="*/ 3385291 h 3715832"/>
                <a:gd name="connsiteX3-451" fmla="*/ 144163 w 3951730"/>
                <a:gd name="connsiteY3-452" fmla="*/ 1987108 h 3715832"/>
                <a:gd name="connsiteX4-453" fmla="*/ 1883164 w 3951730"/>
                <a:gd name="connsiteY4-454" fmla="*/ 392070 h 3715832"/>
                <a:gd name="connsiteX5-455" fmla="*/ 1883165 w 3951730"/>
                <a:gd name="connsiteY5-456" fmla="*/ 392070 h 3715832"/>
                <a:gd name="connsiteX0-457" fmla="*/ 1883165 w 3951730"/>
                <a:gd name="connsiteY0-458" fmla="*/ 392070 h 3715832"/>
                <a:gd name="connsiteX1-459" fmla="*/ 14068 w 3951730"/>
                <a:gd name="connsiteY1-460" fmla="*/ 3385291 h 3715832"/>
                <a:gd name="connsiteX2-461" fmla="*/ 45450 w 3951730"/>
                <a:gd name="connsiteY2-462" fmla="*/ 2794448 h 3715832"/>
                <a:gd name="connsiteX3-463" fmla="*/ 1293945 w 3951730"/>
                <a:gd name="connsiteY3-464" fmla="*/ 915 h 3715832"/>
                <a:gd name="connsiteX4-465" fmla="*/ 2472385 w 3951730"/>
                <a:gd name="connsiteY4-466" fmla="*/ 915 h 3715832"/>
                <a:gd name="connsiteX5-467" fmla="*/ 3694856 w 3951730"/>
                <a:gd name="connsiteY5-468" fmla="*/ 2539197 h 3715832"/>
                <a:gd name="connsiteX6-469" fmla="*/ 3951730 w 3951730"/>
                <a:gd name="connsiteY6-470" fmla="*/ 2539197 h 3715832"/>
                <a:gd name="connsiteX7-471" fmla="*/ 3101657 w 3951730"/>
                <a:gd name="connsiteY7-472" fmla="*/ 3693794 h 3715832"/>
                <a:gd name="connsiteX8-473" fmla="*/ 2259542 w 3951730"/>
                <a:gd name="connsiteY8-474" fmla="*/ 2539197 h 3715832"/>
                <a:gd name="connsiteX9-475" fmla="*/ 2516417 w 3951730"/>
                <a:gd name="connsiteY9-476" fmla="*/ 2539197 h 3715832"/>
                <a:gd name="connsiteX10-477" fmla="*/ 1293946 w 3951730"/>
                <a:gd name="connsiteY10-478" fmla="*/ 915 h 3715832"/>
                <a:gd name="connsiteX0-479" fmla="*/ 3101657 w 3951730"/>
                <a:gd name="connsiteY0-480" fmla="*/ 3715832 h 3715832"/>
                <a:gd name="connsiteX1-481" fmla="*/ 2259542 w 3951730"/>
                <a:gd name="connsiteY1-482" fmla="*/ 2539197 h 3715832"/>
                <a:gd name="connsiteX2-483" fmla="*/ 2516417 w 3951730"/>
                <a:gd name="connsiteY2-484" fmla="*/ 2539197 h 3715832"/>
                <a:gd name="connsiteX3-485" fmla="*/ 1293946 w 3951730"/>
                <a:gd name="connsiteY3-486" fmla="*/ 915 h 3715832"/>
                <a:gd name="connsiteX4-487" fmla="*/ 2472385 w 3951730"/>
                <a:gd name="connsiteY4-488" fmla="*/ 915 h 3715832"/>
                <a:gd name="connsiteX5-489" fmla="*/ 3694856 w 3951730"/>
                <a:gd name="connsiteY5-490" fmla="*/ 2539197 h 3715832"/>
                <a:gd name="connsiteX6-491" fmla="*/ 3951730 w 3951730"/>
                <a:gd name="connsiteY6-492" fmla="*/ 2539197 h 3715832"/>
                <a:gd name="connsiteX7-493" fmla="*/ 3101657 w 3951730"/>
                <a:gd name="connsiteY7-494" fmla="*/ 3715832 h 3715832"/>
                <a:gd name="connsiteX0-495" fmla="*/ 1883165 w 3951730"/>
                <a:gd name="connsiteY0-496" fmla="*/ 392070 h 3715832"/>
                <a:gd name="connsiteX1-497" fmla="*/ 0 w 3951730"/>
                <a:gd name="connsiteY1-498" fmla="*/ 3343088 h 3715832"/>
                <a:gd name="connsiteX2-499" fmla="*/ 31382 w 3951730"/>
                <a:gd name="connsiteY2-500" fmla="*/ 3385291 h 3715832"/>
                <a:gd name="connsiteX3-501" fmla="*/ 144163 w 3951730"/>
                <a:gd name="connsiteY3-502" fmla="*/ 1987108 h 3715832"/>
                <a:gd name="connsiteX4-503" fmla="*/ 1883164 w 3951730"/>
                <a:gd name="connsiteY4-504" fmla="*/ 392070 h 3715832"/>
                <a:gd name="connsiteX5-505" fmla="*/ 1883165 w 3951730"/>
                <a:gd name="connsiteY5-506" fmla="*/ 392070 h 3715832"/>
                <a:gd name="connsiteX0-507" fmla="*/ 1883165 w 3951730"/>
                <a:gd name="connsiteY0-508" fmla="*/ 392070 h 3715832"/>
                <a:gd name="connsiteX1-509" fmla="*/ 14068 w 3951730"/>
                <a:gd name="connsiteY1-510" fmla="*/ 3385291 h 3715832"/>
                <a:gd name="connsiteX2-511" fmla="*/ 45450 w 3951730"/>
                <a:gd name="connsiteY2-512" fmla="*/ 2794448 h 3715832"/>
                <a:gd name="connsiteX3-513" fmla="*/ 1293945 w 3951730"/>
                <a:gd name="connsiteY3-514" fmla="*/ 915 h 3715832"/>
                <a:gd name="connsiteX4-515" fmla="*/ 2472385 w 3951730"/>
                <a:gd name="connsiteY4-516" fmla="*/ 915 h 3715832"/>
                <a:gd name="connsiteX5-517" fmla="*/ 3694856 w 3951730"/>
                <a:gd name="connsiteY5-518" fmla="*/ 2539197 h 3715832"/>
                <a:gd name="connsiteX6-519" fmla="*/ 3951730 w 3951730"/>
                <a:gd name="connsiteY6-520" fmla="*/ 2539197 h 3715832"/>
                <a:gd name="connsiteX7-521" fmla="*/ 3101657 w 3951730"/>
                <a:gd name="connsiteY7-522" fmla="*/ 3693794 h 3715832"/>
                <a:gd name="connsiteX8-523" fmla="*/ 2259542 w 3951730"/>
                <a:gd name="connsiteY8-524" fmla="*/ 2539197 h 3715832"/>
                <a:gd name="connsiteX9-525" fmla="*/ 2516417 w 3951730"/>
                <a:gd name="connsiteY9-526" fmla="*/ 2539197 h 3715832"/>
                <a:gd name="connsiteX10-527" fmla="*/ 1293946 w 3951730"/>
                <a:gd name="connsiteY10-528" fmla="*/ 915 h 3715832"/>
                <a:gd name="connsiteX0-529" fmla="*/ 3101657 w 3951730"/>
                <a:gd name="connsiteY0-530" fmla="*/ 3715832 h 3715832"/>
                <a:gd name="connsiteX1-531" fmla="*/ 2259542 w 3951730"/>
                <a:gd name="connsiteY1-532" fmla="*/ 2539197 h 3715832"/>
                <a:gd name="connsiteX2-533" fmla="*/ 2516417 w 3951730"/>
                <a:gd name="connsiteY2-534" fmla="*/ 2539197 h 3715832"/>
                <a:gd name="connsiteX3-535" fmla="*/ 1293946 w 3951730"/>
                <a:gd name="connsiteY3-536" fmla="*/ 915 h 3715832"/>
                <a:gd name="connsiteX4-537" fmla="*/ 2472385 w 3951730"/>
                <a:gd name="connsiteY4-538" fmla="*/ 915 h 3715832"/>
                <a:gd name="connsiteX5-539" fmla="*/ 3694856 w 3951730"/>
                <a:gd name="connsiteY5-540" fmla="*/ 2539197 h 3715832"/>
                <a:gd name="connsiteX6-541" fmla="*/ 3951730 w 3951730"/>
                <a:gd name="connsiteY6-542" fmla="*/ 2539197 h 3715832"/>
                <a:gd name="connsiteX7-543" fmla="*/ 3101657 w 3951730"/>
                <a:gd name="connsiteY7-544" fmla="*/ 3715832 h 3715832"/>
                <a:gd name="connsiteX0-545" fmla="*/ 1883165 w 3951730"/>
                <a:gd name="connsiteY0-546" fmla="*/ 392070 h 3715832"/>
                <a:gd name="connsiteX1-547" fmla="*/ 0 w 3951730"/>
                <a:gd name="connsiteY1-548" fmla="*/ 3343088 h 3715832"/>
                <a:gd name="connsiteX2-549" fmla="*/ 31382 w 3951730"/>
                <a:gd name="connsiteY2-550" fmla="*/ 3385291 h 3715832"/>
                <a:gd name="connsiteX3-551" fmla="*/ 144163 w 3951730"/>
                <a:gd name="connsiteY3-552" fmla="*/ 1987108 h 3715832"/>
                <a:gd name="connsiteX4-553" fmla="*/ 1883164 w 3951730"/>
                <a:gd name="connsiteY4-554" fmla="*/ 392070 h 3715832"/>
                <a:gd name="connsiteX5-555" fmla="*/ 1883165 w 3951730"/>
                <a:gd name="connsiteY5-556" fmla="*/ 392070 h 3715832"/>
                <a:gd name="connsiteX0-557" fmla="*/ 14068 w 3951730"/>
                <a:gd name="connsiteY0-558" fmla="*/ 3385291 h 3715832"/>
                <a:gd name="connsiteX1-559" fmla="*/ 45450 w 3951730"/>
                <a:gd name="connsiteY1-560" fmla="*/ 2794448 h 3715832"/>
                <a:gd name="connsiteX2-561" fmla="*/ 1293945 w 3951730"/>
                <a:gd name="connsiteY2-562" fmla="*/ 915 h 3715832"/>
                <a:gd name="connsiteX3-563" fmla="*/ 2472385 w 3951730"/>
                <a:gd name="connsiteY3-564" fmla="*/ 915 h 3715832"/>
                <a:gd name="connsiteX4-565" fmla="*/ 3694856 w 3951730"/>
                <a:gd name="connsiteY4-566" fmla="*/ 2539197 h 3715832"/>
                <a:gd name="connsiteX5-567" fmla="*/ 3951730 w 3951730"/>
                <a:gd name="connsiteY5-568" fmla="*/ 2539197 h 3715832"/>
                <a:gd name="connsiteX6-569" fmla="*/ 3101657 w 3951730"/>
                <a:gd name="connsiteY6-570" fmla="*/ 3693794 h 3715832"/>
                <a:gd name="connsiteX7-571" fmla="*/ 2259542 w 3951730"/>
                <a:gd name="connsiteY7-572" fmla="*/ 2539197 h 3715832"/>
                <a:gd name="connsiteX8-573" fmla="*/ 2516417 w 3951730"/>
                <a:gd name="connsiteY8-574" fmla="*/ 2539197 h 3715832"/>
                <a:gd name="connsiteX9-575" fmla="*/ 1293946 w 3951730"/>
                <a:gd name="connsiteY9-576" fmla="*/ 915 h 37158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27" y="connsiteY7-28"/>
                </a:cxn>
                <a:cxn ang="0">
                  <a:pos x="connsiteX8-73" y="connsiteY8-74"/>
                </a:cxn>
                <a:cxn ang="0">
                  <a:pos x="connsiteX9-75" y="connsiteY9-76"/>
                </a:cxn>
              </a:cxnLst>
              <a:rect l="l" t="t" r="r" b="b"/>
              <a:pathLst>
                <a:path w="3951730" h="3715832" stroke="0" extrusionOk="0">
                  <a:moveTo>
                    <a:pt x="3101657" y="3715832"/>
                  </a:moveTo>
                  <a:lnTo>
                    <a:pt x="2259542" y="2539197"/>
                  </a:lnTo>
                  <a:lnTo>
                    <a:pt x="2516417" y="2539197"/>
                  </a:lnTo>
                  <a:cubicBezTo>
                    <a:pt x="2372485" y="1044932"/>
                    <a:pt x="1869672" y="915"/>
                    <a:pt x="1293946" y="915"/>
                  </a:cubicBezTo>
                  <a:lnTo>
                    <a:pt x="2472385" y="915"/>
                  </a:lnTo>
                  <a:cubicBezTo>
                    <a:pt x="3048112" y="915"/>
                    <a:pt x="3550925" y="1044933"/>
                    <a:pt x="3694856" y="2539197"/>
                  </a:cubicBezTo>
                  <a:lnTo>
                    <a:pt x="3951730" y="2539197"/>
                  </a:lnTo>
                  <a:lnTo>
                    <a:pt x="3101657" y="3715832"/>
                  </a:lnTo>
                  <a:close/>
                </a:path>
                <a:path w="3951730" h="3715832" fill="darkenLess" stroke="0" extrusionOk="0">
                  <a:moveTo>
                    <a:pt x="1883165" y="392070"/>
                  </a:moveTo>
                  <a:cubicBezTo>
                    <a:pt x="848992" y="390133"/>
                    <a:pt x="0" y="2087830"/>
                    <a:pt x="0" y="3343088"/>
                  </a:cubicBezTo>
                  <a:lnTo>
                    <a:pt x="31382" y="3385291"/>
                  </a:lnTo>
                  <a:cubicBezTo>
                    <a:pt x="31382" y="2903013"/>
                    <a:pt x="69835" y="2426305"/>
                    <a:pt x="144163" y="1987108"/>
                  </a:cubicBezTo>
                  <a:cubicBezTo>
                    <a:pt x="444463" y="212684"/>
                    <a:pt x="1240285" y="-517256"/>
                    <a:pt x="1883164" y="392070"/>
                  </a:cubicBezTo>
                  <a:lnTo>
                    <a:pt x="1883165" y="392070"/>
                  </a:lnTo>
                  <a:close/>
                </a:path>
                <a:path w="3951730" h="3715832" fill="none" extrusionOk="0">
                  <a:moveTo>
                    <a:pt x="14068" y="3385291"/>
                  </a:moveTo>
                  <a:lnTo>
                    <a:pt x="45450" y="2794448"/>
                  </a:lnTo>
                  <a:cubicBezTo>
                    <a:pt x="45450" y="1938183"/>
                    <a:pt x="596651" y="915"/>
                    <a:pt x="1293945" y="915"/>
                  </a:cubicBezTo>
                  <a:lnTo>
                    <a:pt x="2472385" y="915"/>
                  </a:lnTo>
                  <a:cubicBezTo>
                    <a:pt x="3048112" y="915"/>
                    <a:pt x="3550925" y="1044933"/>
                    <a:pt x="3694856" y="2539197"/>
                  </a:cubicBezTo>
                  <a:lnTo>
                    <a:pt x="3951730" y="2539197"/>
                  </a:lnTo>
                  <a:lnTo>
                    <a:pt x="3101657" y="3693794"/>
                  </a:lnTo>
                  <a:lnTo>
                    <a:pt x="2259542" y="2539197"/>
                  </a:lnTo>
                  <a:lnTo>
                    <a:pt x="2516417" y="2539197"/>
                  </a:lnTo>
                  <a:cubicBezTo>
                    <a:pt x="2372485" y="1044932"/>
                    <a:pt x="1869672" y="915"/>
                    <a:pt x="1293946" y="915"/>
                  </a:cubicBezTo>
                </a:path>
              </a:pathLst>
            </a:custGeom>
            <a:gradFill flip="none" rotWithShape="1">
              <a:gsLst>
                <a:gs pos="0">
                  <a:srgbClr val="9E0406"/>
                </a:gs>
                <a:gs pos="100000">
                  <a:srgbClr val="C00000"/>
                </a:gs>
              </a:gsLst>
              <a:lin ang="2700000" scaled="1"/>
              <a:tileRect/>
            </a:gra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FFFFFF"/>
                </a:solidFill>
                <a:effectLst/>
                <a:uLnTx/>
                <a:uFillTx/>
              </a:endParaRPr>
            </a:p>
          </p:txBody>
        </p:sp>
        <p:sp>
          <p:nvSpPr>
            <p:cNvPr id="21" name="MH_Other_7"/>
            <p:cNvSpPr/>
            <p:nvPr>
              <p:custDataLst>
                <p:tags r:id="rId3"/>
              </p:custDataLst>
            </p:nvPr>
          </p:nvSpPr>
          <p:spPr>
            <a:xfrm rot="956069" flipV="1">
              <a:off x="6714" y="6473"/>
              <a:ext cx="1442" cy="1593"/>
            </a:xfrm>
            <a:custGeom>
              <a:avLst/>
              <a:gdLst>
                <a:gd name="connsiteX0" fmla="*/ 3114346 w 3960440"/>
                <a:gd name="connsiteY0" fmla="*/ 3384376 h 3384376"/>
                <a:gd name="connsiteX1" fmla="*/ 2228160 w 3960440"/>
                <a:gd name="connsiteY1" fmla="*/ 2538282 h 3384376"/>
                <a:gd name="connsiteX2" fmla="*/ 2485035 w 3960440"/>
                <a:gd name="connsiteY2" fmla="*/ 2538282 h 3384376"/>
                <a:gd name="connsiteX3" fmla="*/ 1262564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0-1" fmla="*/ 1851783 w 3960440"/>
                <a:gd name="connsiteY0-2" fmla="*/ 391155 h 3384376"/>
                <a:gd name="connsiteX1-3" fmla="*/ 1178440 w 3960440"/>
                <a:gd name="connsiteY1-4" fmla="*/ 3384376 h 3384376"/>
                <a:gd name="connsiteX2-5" fmla="*/ 0 w 3960440"/>
                <a:gd name="connsiteY2-6" fmla="*/ 3384376 h 3384376"/>
                <a:gd name="connsiteX3-7" fmla="*/ 112781 w 3960440"/>
                <a:gd name="connsiteY3-8" fmla="*/ 1986193 h 3384376"/>
                <a:gd name="connsiteX4-9" fmla="*/ 1851782 w 3960440"/>
                <a:gd name="connsiteY4-10" fmla="*/ 391155 h 3384376"/>
                <a:gd name="connsiteX5-11" fmla="*/ 1851783 w 3960440"/>
                <a:gd name="connsiteY5-12" fmla="*/ 391155 h 3384376"/>
                <a:gd name="connsiteX0-13" fmla="*/ 1851783 w 3960440"/>
                <a:gd name="connsiteY0-14" fmla="*/ 391155 h 3384376"/>
                <a:gd name="connsiteX1-15" fmla="*/ 1178440 w 3960440"/>
                <a:gd name="connsiteY1-16" fmla="*/ 3384376 h 3384376"/>
                <a:gd name="connsiteX2-17" fmla="*/ 0 w 3960440"/>
                <a:gd name="connsiteY2-18" fmla="*/ 3384376 h 3384376"/>
                <a:gd name="connsiteX3-19" fmla="*/ 1262563 w 3960440"/>
                <a:gd name="connsiteY3-20" fmla="*/ 0 h 3384376"/>
                <a:gd name="connsiteX4-21" fmla="*/ 2441003 w 3960440"/>
                <a:gd name="connsiteY4-22" fmla="*/ 0 h 3384376"/>
                <a:gd name="connsiteX5-23" fmla="*/ 3663474 w 3960440"/>
                <a:gd name="connsiteY5-24" fmla="*/ 2538282 h 3384376"/>
                <a:gd name="connsiteX6-25" fmla="*/ 3920348 w 3960440"/>
                <a:gd name="connsiteY6-26" fmla="*/ 2538282 h 3384376"/>
                <a:gd name="connsiteX7-27" fmla="*/ 3114346 w 3960440"/>
                <a:gd name="connsiteY7-28" fmla="*/ 3384376 h 3384376"/>
                <a:gd name="connsiteX8" fmla="*/ 2228160 w 3960440"/>
                <a:gd name="connsiteY8" fmla="*/ 2538282 h 3384376"/>
                <a:gd name="connsiteX9" fmla="*/ 2485035 w 3960440"/>
                <a:gd name="connsiteY9" fmla="*/ 2538282 h 3384376"/>
                <a:gd name="connsiteX10" fmla="*/ 1262564 w 3960440"/>
                <a:gd name="connsiteY10" fmla="*/ 0 h 3384376"/>
                <a:gd name="connsiteX0-29" fmla="*/ 3131660 w 3937662"/>
                <a:gd name="connsiteY0-30" fmla="*/ 3385291 h 3385291"/>
                <a:gd name="connsiteX1-31" fmla="*/ 2245474 w 3937662"/>
                <a:gd name="connsiteY1-32" fmla="*/ 2539197 h 3385291"/>
                <a:gd name="connsiteX2-33" fmla="*/ 2502349 w 3937662"/>
                <a:gd name="connsiteY2-34" fmla="*/ 2539197 h 3385291"/>
                <a:gd name="connsiteX3-35" fmla="*/ 1279878 w 3937662"/>
                <a:gd name="connsiteY3-36" fmla="*/ 915 h 3385291"/>
                <a:gd name="connsiteX4-37" fmla="*/ 2458317 w 3937662"/>
                <a:gd name="connsiteY4-38" fmla="*/ 915 h 3385291"/>
                <a:gd name="connsiteX5-39" fmla="*/ 3680788 w 3937662"/>
                <a:gd name="connsiteY5-40" fmla="*/ 2539197 h 3385291"/>
                <a:gd name="connsiteX6-41" fmla="*/ 3937662 w 3937662"/>
                <a:gd name="connsiteY6-42" fmla="*/ 2539197 h 3385291"/>
                <a:gd name="connsiteX7-43" fmla="*/ 3131660 w 3937662"/>
                <a:gd name="connsiteY7-44" fmla="*/ 3385291 h 3385291"/>
                <a:gd name="connsiteX0-45" fmla="*/ 1869097 w 3937662"/>
                <a:gd name="connsiteY0-46" fmla="*/ 392070 h 3385291"/>
                <a:gd name="connsiteX1-47" fmla="*/ 1195754 w 3937662"/>
                <a:gd name="connsiteY1-48" fmla="*/ 3385291 h 3385291"/>
                <a:gd name="connsiteX2-49" fmla="*/ 17314 w 3937662"/>
                <a:gd name="connsiteY2-50" fmla="*/ 3385291 h 3385291"/>
                <a:gd name="connsiteX3-51" fmla="*/ 130095 w 3937662"/>
                <a:gd name="connsiteY3-52" fmla="*/ 1987108 h 3385291"/>
                <a:gd name="connsiteX4-53" fmla="*/ 1869096 w 3937662"/>
                <a:gd name="connsiteY4-54" fmla="*/ 392070 h 3385291"/>
                <a:gd name="connsiteX5-55" fmla="*/ 1869097 w 3937662"/>
                <a:gd name="connsiteY5-56" fmla="*/ 392070 h 3385291"/>
                <a:gd name="connsiteX0-57" fmla="*/ 1869097 w 3937662"/>
                <a:gd name="connsiteY0-58" fmla="*/ 392070 h 3385291"/>
                <a:gd name="connsiteX1-59" fmla="*/ 0 w 3937662"/>
                <a:gd name="connsiteY1-60" fmla="*/ 3385291 h 3385291"/>
                <a:gd name="connsiteX2-61" fmla="*/ 17314 w 3937662"/>
                <a:gd name="connsiteY2-62" fmla="*/ 3385291 h 3385291"/>
                <a:gd name="connsiteX3-63" fmla="*/ 1279877 w 3937662"/>
                <a:gd name="connsiteY3-64" fmla="*/ 915 h 3385291"/>
                <a:gd name="connsiteX4-65" fmla="*/ 2458317 w 3937662"/>
                <a:gd name="connsiteY4-66" fmla="*/ 915 h 3385291"/>
                <a:gd name="connsiteX5-67" fmla="*/ 3680788 w 3937662"/>
                <a:gd name="connsiteY5-68" fmla="*/ 2539197 h 3385291"/>
                <a:gd name="connsiteX6-69" fmla="*/ 3937662 w 3937662"/>
                <a:gd name="connsiteY6-70" fmla="*/ 2539197 h 3385291"/>
                <a:gd name="connsiteX7-71" fmla="*/ 3131660 w 3937662"/>
                <a:gd name="connsiteY7-72" fmla="*/ 3385291 h 3385291"/>
                <a:gd name="connsiteX8-73" fmla="*/ 2245474 w 3937662"/>
                <a:gd name="connsiteY8-74" fmla="*/ 2539197 h 3385291"/>
                <a:gd name="connsiteX9-75" fmla="*/ 2502349 w 3937662"/>
                <a:gd name="connsiteY9-76" fmla="*/ 2539197 h 3385291"/>
                <a:gd name="connsiteX10-77" fmla="*/ 1279878 w 3937662"/>
                <a:gd name="connsiteY10-78" fmla="*/ 915 h 3385291"/>
                <a:gd name="connsiteX0-79" fmla="*/ 3145728 w 3951730"/>
                <a:gd name="connsiteY0-80" fmla="*/ 3385291 h 3385291"/>
                <a:gd name="connsiteX1-81" fmla="*/ 2259542 w 3951730"/>
                <a:gd name="connsiteY1-82" fmla="*/ 2539197 h 3385291"/>
                <a:gd name="connsiteX2-83" fmla="*/ 2516417 w 3951730"/>
                <a:gd name="connsiteY2-84" fmla="*/ 2539197 h 3385291"/>
                <a:gd name="connsiteX3-85" fmla="*/ 1293946 w 3951730"/>
                <a:gd name="connsiteY3-86" fmla="*/ 915 h 3385291"/>
                <a:gd name="connsiteX4-87" fmla="*/ 2472385 w 3951730"/>
                <a:gd name="connsiteY4-88" fmla="*/ 915 h 3385291"/>
                <a:gd name="connsiteX5-89" fmla="*/ 3694856 w 3951730"/>
                <a:gd name="connsiteY5-90" fmla="*/ 2539197 h 3385291"/>
                <a:gd name="connsiteX6-91" fmla="*/ 3951730 w 3951730"/>
                <a:gd name="connsiteY6-92" fmla="*/ 2539197 h 3385291"/>
                <a:gd name="connsiteX7-93" fmla="*/ 3145728 w 3951730"/>
                <a:gd name="connsiteY7-94" fmla="*/ 3385291 h 3385291"/>
                <a:gd name="connsiteX0-95" fmla="*/ 1883165 w 3951730"/>
                <a:gd name="connsiteY0-96" fmla="*/ 392070 h 3385291"/>
                <a:gd name="connsiteX1-97" fmla="*/ 0 w 3951730"/>
                <a:gd name="connsiteY1-98" fmla="*/ 3343088 h 3385291"/>
                <a:gd name="connsiteX2-99" fmla="*/ 31382 w 3951730"/>
                <a:gd name="connsiteY2-100" fmla="*/ 3385291 h 3385291"/>
                <a:gd name="connsiteX3-101" fmla="*/ 144163 w 3951730"/>
                <a:gd name="connsiteY3-102" fmla="*/ 1987108 h 3385291"/>
                <a:gd name="connsiteX4-103" fmla="*/ 1883164 w 3951730"/>
                <a:gd name="connsiteY4-104" fmla="*/ 392070 h 3385291"/>
                <a:gd name="connsiteX5-105" fmla="*/ 1883165 w 3951730"/>
                <a:gd name="connsiteY5-106" fmla="*/ 392070 h 3385291"/>
                <a:gd name="connsiteX0-107" fmla="*/ 1883165 w 3951730"/>
                <a:gd name="connsiteY0-108" fmla="*/ 392070 h 3385291"/>
                <a:gd name="connsiteX1-109" fmla="*/ 14068 w 3951730"/>
                <a:gd name="connsiteY1-110" fmla="*/ 3385291 h 3385291"/>
                <a:gd name="connsiteX2-111" fmla="*/ 31382 w 3951730"/>
                <a:gd name="connsiteY2-112" fmla="*/ 3385291 h 3385291"/>
                <a:gd name="connsiteX3-113" fmla="*/ 1293945 w 3951730"/>
                <a:gd name="connsiteY3-114" fmla="*/ 915 h 3385291"/>
                <a:gd name="connsiteX4-115" fmla="*/ 2472385 w 3951730"/>
                <a:gd name="connsiteY4-116" fmla="*/ 915 h 3385291"/>
                <a:gd name="connsiteX5-117" fmla="*/ 3694856 w 3951730"/>
                <a:gd name="connsiteY5-118" fmla="*/ 2539197 h 3385291"/>
                <a:gd name="connsiteX6-119" fmla="*/ 3951730 w 3951730"/>
                <a:gd name="connsiteY6-120" fmla="*/ 2539197 h 3385291"/>
                <a:gd name="connsiteX7-121" fmla="*/ 3145728 w 3951730"/>
                <a:gd name="connsiteY7-122" fmla="*/ 3385291 h 3385291"/>
                <a:gd name="connsiteX8-123" fmla="*/ 2259542 w 3951730"/>
                <a:gd name="connsiteY8-124" fmla="*/ 2539197 h 3385291"/>
                <a:gd name="connsiteX9-125" fmla="*/ 2516417 w 3951730"/>
                <a:gd name="connsiteY9-126" fmla="*/ 2539197 h 3385291"/>
                <a:gd name="connsiteX10-127" fmla="*/ 1293946 w 3951730"/>
                <a:gd name="connsiteY10-128" fmla="*/ 915 h 3385291"/>
                <a:gd name="connsiteX0-129" fmla="*/ 3145728 w 3951730"/>
                <a:gd name="connsiteY0-130" fmla="*/ 3385291 h 3385291"/>
                <a:gd name="connsiteX1-131" fmla="*/ 2259542 w 3951730"/>
                <a:gd name="connsiteY1-132" fmla="*/ 2539197 h 3385291"/>
                <a:gd name="connsiteX2-133" fmla="*/ 2516417 w 3951730"/>
                <a:gd name="connsiteY2-134" fmla="*/ 2539197 h 3385291"/>
                <a:gd name="connsiteX3-135" fmla="*/ 1293946 w 3951730"/>
                <a:gd name="connsiteY3-136" fmla="*/ 915 h 3385291"/>
                <a:gd name="connsiteX4-137" fmla="*/ 2472385 w 3951730"/>
                <a:gd name="connsiteY4-138" fmla="*/ 915 h 3385291"/>
                <a:gd name="connsiteX5-139" fmla="*/ 3694856 w 3951730"/>
                <a:gd name="connsiteY5-140" fmla="*/ 2539197 h 3385291"/>
                <a:gd name="connsiteX6-141" fmla="*/ 3951730 w 3951730"/>
                <a:gd name="connsiteY6-142" fmla="*/ 2539197 h 3385291"/>
                <a:gd name="connsiteX7-143" fmla="*/ 3145728 w 3951730"/>
                <a:gd name="connsiteY7-144" fmla="*/ 3385291 h 3385291"/>
                <a:gd name="connsiteX0-145" fmla="*/ 1883165 w 3951730"/>
                <a:gd name="connsiteY0-146" fmla="*/ 392070 h 3385291"/>
                <a:gd name="connsiteX1-147" fmla="*/ 0 w 3951730"/>
                <a:gd name="connsiteY1-148" fmla="*/ 3343088 h 3385291"/>
                <a:gd name="connsiteX2-149" fmla="*/ 31382 w 3951730"/>
                <a:gd name="connsiteY2-150" fmla="*/ 3385291 h 3385291"/>
                <a:gd name="connsiteX3-151" fmla="*/ 144163 w 3951730"/>
                <a:gd name="connsiteY3-152" fmla="*/ 1987108 h 3385291"/>
                <a:gd name="connsiteX4-153" fmla="*/ 1883164 w 3951730"/>
                <a:gd name="connsiteY4-154" fmla="*/ 392070 h 3385291"/>
                <a:gd name="connsiteX5-155" fmla="*/ 1883165 w 3951730"/>
                <a:gd name="connsiteY5-156" fmla="*/ 392070 h 3385291"/>
                <a:gd name="connsiteX0-157" fmla="*/ 1883165 w 3951730"/>
                <a:gd name="connsiteY0-158" fmla="*/ 392070 h 3385291"/>
                <a:gd name="connsiteX1-159" fmla="*/ 14068 w 3951730"/>
                <a:gd name="connsiteY1-160" fmla="*/ 3385291 h 3385291"/>
                <a:gd name="connsiteX2-161" fmla="*/ 31382 w 3951730"/>
                <a:gd name="connsiteY2-162" fmla="*/ 3385291 h 3385291"/>
                <a:gd name="connsiteX3-163" fmla="*/ 1293945 w 3951730"/>
                <a:gd name="connsiteY3-164" fmla="*/ 915 h 3385291"/>
                <a:gd name="connsiteX4-165" fmla="*/ 2472385 w 3951730"/>
                <a:gd name="connsiteY4-166" fmla="*/ 915 h 3385291"/>
                <a:gd name="connsiteX5-167" fmla="*/ 3694856 w 3951730"/>
                <a:gd name="connsiteY5-168" fmla="*/ 2539197 h 3385291"/>
                <a:gd name="connsiteX6-169" fmla="*/ 3951730 w 3951730"/>
                <a:gd name="connsiteY6-170" fmla="*/ 2539197 h 3385291"/>
                <a:gd name="connsiteX7-171" fmla="*/ 3145728 w 3951730"/>
                <a:gd name="connsiteY7-172" fmla="*/ 3385291 h 3385291"/>
                <a:gd name="connsiteX8-173" fmla="*/ 2259542 w 3951730"/>
                <a:gd name="connsiteY8-174" fmla="*/ 2539197 h 3385291"/>
                <a:gd name="connsiteX9-175" fmla="*/ 2516417 w 3951730"/>
                <a:gd name="connsiteY9-176" fmla="*/ 2539197 h 3385291"/>
                <a:gd name="connsiteX10-177" fmla="*/ 1293946 w 3951730"/>
                <a:gd name="connsiteY10-178" fmla="*/ 915 h 3385291"/>
                <a:gd name="connsiteX0-179" fmla="*/ 3145728 w 3951730"/>
                <a:gd name="connsiteY0-180" fmla="*/ 3385291 h 3385291"/>
                <a:gd name="connsiteX1-181" fmla="*/ 2259542 w 3951730"/>
                <a:gd name="connsiteY1-182" fmla="*/ 2539197 h 3385291"/>
                <a:gd name="connsiteX2-183" fmla="*/ 2516417 w 3951730"/>
                <a:gd name="connsiteY2-184" fmla="*/ 2539197 h 3385291"/>
                <a:gd name="connsiteX3-185" fmla="*/ 1293946 w 3951730"/>
                <a:gd name="connsiteY3-186" fmla="*/ 915 h 3385291"/>
                <a:gd name="connsiteX4-187" fmla="*/ 2472385 w 3951730"/>
                <a:gd name="connsiteY4-188" fmla="*/ 915 h 3385291"/>
                <a:gd name="connsiteX5-189" fmla="*/ 3694856 w 3951730"/>
                <a:gd name="connsiteY5-190" fmla="*/ 2539197 h 3385291"/>
                <a:gd name="connsiteX6-191" fmla="*/ 3951730 w 3951730"/>
                <a:gd name="connsiteY6-192" fmla="*/ 2539197 h 3385291"/>
                <a:gd name="connsiteX7-193" fmla="*/ 3145728 w 3951730"/>
                <a:gd name="connsiteY7-194" fmla="*/ 3385291 h 3385291"/>
                <a:gd name="connsiteX0-195" fmla="*/ 1883165 w 3951730"/>
                <a:gd name="connsiteY0-196" fmla="*/ 392070 h 3385291"/>
                <a:gd name="connsiteX1-197" fmla="*/ 0 w 3951730"/>
                <a:gd name="connsiteY1-198" fmla="*/ 3343088 h 3385291"/>
                <a:gd name="connsiteX2-199" fmla="*/ 31382 w 3951730"/>
                <a:gd name="connsiteY2-200" fmla="*/ 3385291 h 3385291"/>
                <a:gd name="connsiteX3-201" fmla="*/ 144163 w 3951730"/>
                <a:gd name="connsiteY3-202" fmla="*/ 1987108 h 3385291"/>
                <a:gd name="connsiteX4-203" fmla="*/ 1883164 w 3951730"/>
                <a:gd name="connsiteY4-204" fmla="*/ 392070 h 3385291"/>
                <a:gd name="connsiteX5-205" fmla="*/ 1883165 w 3951730"/>
                <a:gd name="connsiteY5-206" fmla="*/ 392070 h 3385291"/>
                <a:gd name="connsiteX0-207" fmla="*/ 1883165 w 3951730"/>
                <a:gd name="connsiteY0-208" fmla="*/ 392070 h 3385291"/>
                <a:gd name="connsiteX1-209" fmla="*/ 14068 w 3951730"/>
                <a:gd name="connsiteY1-210" fmla="*/ 3385291 h 3385291"/>
                <a:gd name="connsiteX2-211" fmla="*/ 31382 w 3951730"/>
                <a:gd name="connsiteY2-212" fmla="*/ 3385291 h 3385291"/>
                <a:gd name="connsiteX3-213" fmla="*/ 1293945 w 3951730"/>
                <a:gd name="connsiteY3-214" fmla="*/ 915 h 3385291"/>
                <a:gd name="connsiteX4-215" fmla="*/ 2472385 w 3951730"/>
                <a:gd name="connsiteY4-216" fmla="*/ 915 h 3385291"/>
                <a:gd name="connsiteX5-217" fmla="*/ 3694856 w 3951730"/>
                <a:gd name="connsiteY5-218" fmla="*/ 2539197 h 3385291"/>
                <a:gd name="connsiteX6-219" fmla="*/ 3951730 w 3951730"/>
                <a:gd name="connsiteY6-220" fmla="*/ 2539197 h 3385291"/>
                <a:gd name="connsiteX7-221" fmla="*/ 3145728 w 3951730"/>
                <a:gd name="connsiteY7-222" fmla="*/ 3385291 h 3385291"/>
                <a:gd name="connsiteX8-223" fmla="*/ 2259542 w 3951730"/>
                <a:gd name="connsiteY8-224" fmla="*/ 2539197 h 3385291"/>
                <a:gd name="connsiteX9-225" fmla="*/ 2516417 w 3951730"/>
                <a:gd name="connsiteY9-226" fmla="*/ 2539197 h 3385291"/>
                <a:gd name="connsiteX10-227" fmla="*/ 1293946 w 3951730"/>
                <a:gd name="connsiteY10-228" fmla="*/ 915 h 3385291"/>
                <a:gd name="connsiteX0-229" fmla="*/ 3145728 w 3951730"/>
                <a:gd name="connsiteY0-230" fmla="*/ 3385291 h 3385291"/>
                <a:gd name="connsiteX1-231" fmla="*/ 2259542 w 3951730"/>
                <a:gd name="connsiteY1-232" fmla="*/ 2539197 h 3385291"/>
                <a:gd name="connsiteX2-233" fmla="*/ 2516417 w 3951730"/>
                <a:gd name="connsiteY2-234" fmla="*/ 2539197 h 3385291"/>
                <a:gd name="connsiteX3-235" fmla="*/ 1293946 w 3951730"/>
                <a:gd name="connsiteY3-236" fmla="*/ 915 h 3385291"/>
                <a:gd name="connsiteX4-237" fmla="*/ 2472385 w 3951730"/>
                <a:gd name="connsiteY4-238" fmla="*/ 915 h 3385291"/>
                <a:gd name="connsiteX5-239" fmla="*/ 3694856 w 3951730"/>
                <a:gd name="connsiteY5-240" fmla="*/ 2539197 h 3385291"/>
                <a:gd name="connsiteX6-241" fmla="*/ 3951730 w 3951730"/>
                <a:gd name="connsiteY6-242" fmla="*/ 2539197 h 3385291"/>
                <a:gd name="connsiteX7-243" fmla="*/ 3145728 w 3951730"/>
                <a:gd name="connsiteY7-244" fmla="*/ 3385291 h 3385291"/>
                <a:gd name="connsiteX0-245" fmla="*/ 1883165 w 3951730"/>
                <a:gd name="connsiteY0-246" fmla="*/ 392070 h 3385291"/>
                <a:gd name="connsiteX1-247" fmla="*/ 0 w 3951730"/>
                <a:gd name="connsiteY1-248" fmla="*/ 3343088 h 3385291"/>
                <a:gd name="connsiteX2-249" fmla="*/ 31382 w 3951730"/>
                <a:gd name="connsiteY2-250" fmla="*/ 3385291 h 3385291"/>
                <a:gd name="connsiteX3-251" fmla="*/ 144163 w 3951730"/>
                <a:gd name="connsiteY3-252" fmla="*/ 1987108 h 3385291"/>
                <a:gd name="connsiteX4-253" fmla="*/ 1883164 w 3951730"/>
                <a:gd name="connsiteY4-254" fmla="*/ 392070 h 3385291"/>
                <a:gd name="connsiteX5-255" fmla="*/ 1883165 w 3951730"/>
                <a:gd name="connsiteY5-256" fmla="*/ 392070 h 3385291"/>
                <a:gd name="connsiteX0-257" fmla="*/ 1883165 w 3951730"/>
                <a:gd name="connsiteY0-258" fmla="*/ 392070 h 3385291"/>
                <a:gd name="connsiteX1-259" fmla="*/ 14068 w 3951730"/>
                <a:gd name="connsiteY1-260" fmla="*/ 3385291 h 3385291"/>
                <a:gd name="connsiteX2-261" fmla="*/ 31382 w 3951730"/>
                <a:gd name="connsiteY2-262" fmla="*/ 3385291 h 3385291"/>
                <a:gd name="connsiteX3-263" fmla="*/ 1293945 w 3951730"/>
                <a:gd name="connsiteY3-264" fmla="*/ 915 h 3385291"/>
                <a:gd name="connsiteX4-265" fmla="*/ 2472385 w 3951730"/>
                <a:gd name="connsiteY4-266" fmla="*/ 915 h 3385291"/>
                <a:gd name="connsiteX5-267" fmla="*/ 3694856 w 3951730"/>
                <a:gd name="connsiteY5-268" fmla="*/ 2539197 h 3385291"/>
                <a:gd name="connsiteX6-269" fmla="*/ 3951730 w 3951730"/>
                <a:gd name="connsiteY6-270" fmla="*/ 2539197 h 3385291"/>
                <a:gd name="connsiteX7-271" fmla="*/ 3145728 w 3951730"/>
                <a:gd name="connsiteY7-272" fmla="*/ 3385291 h 3385291"/>
                <a:gd name="connsiteX8-273" fmla="*/ 2259542 w 3951730"/>
                <a:gd name="connsiteY8-274" fmla="*/ 2539197 h 3385291"/>
                <a:gd name="connsiteX9-275" fmla="*/ 2516417 w 3951730"/>
                <a:gd name="connsiteY9-276" fmla="*/ 2539197 h 3385291"/>
                <a:gd name="connsiteX10-277" fmla="*/ 1293946 w 3951730"/>
                <a:gd name="connsiteY10-278" fmla="*/ 915 h 3385291"/>
                <a:gd name="connsiteX0-279" fmla="*/ 3145728 w 3951730"/>
                <a:gd name="connsiteY0-280" fmla="*/ 3385291 h 3385291"/>
                <a:gd name="connsiteX1-281" fmla="*/ 2259542 w 3951730"/>
                <a:gd name="connsiteY1-282" fmla="*/ 2539197 h 3385291"/>
                <a:gd name="connsiteX2-283" fmla="*/ 2516417 w 3951730"/>
                <a:gd name="connsiteY2-284" fmla="*/ 2539197 h 3385291"/>
                <a:gd name="connsiteX3-285" fmla="*/ 1293946 w 3951730"/>
                <a:gd name="connsiteY3-286" fmla="*/ 915 h 3385291"/>
                <a:gd name="connsiteX4-287" fmla="*/ 2472385 w 3951730"/>
                <a:gd name="connsiteY4-288" fmla="*/ 915 h 3385291"/>
                <a:gd name="connsiteX5-289" fmla="*/ 3694856 w 3951730"/>
                <a:gd name="connsiteY5-290" fmla="*/ 2539197 h 3385291"/>
                <a:gd name="connsiteX6-291" fmla="*/ 3951730 w 3951730"/>
                <a:gd name="connsiteY6-292" fmla="*/ 2539197 h 3385291"/>
                <a:gd name="connsiteX7-293" fmla="*/ 3145728 w 3951730"/>
                <a:gd name="connsiteY7-294" fmla="*/ 3385291 h 3385291"/>
                <a:gd name="connsiteX0-295" fmla="*/ 1883165 w 3951730"/>
                <a:gd name="connsiteY0-296" fmla="*/ 392070 h 3385291"/>
                <a:gd name="connsiteX1-297" fmla="*/ 0 w 3951730"/>
                <a:gd name="connsiteY1-298" fmla="*/ 3343088 h 3385291"/>
                <a:gd name="connsiteX2-299" fmla="*/ 31382 w 3951730"/>
                <a:gd name="connsiteY2-300" fmla="*/ 3385291 h 3385291"/>
                <a:gd name="connsiteX3-301" fmla="*/ 144163 w 3951730"/>
                <a:gd name="connsiteY3-302" fmla="*/ 1987108 h 3385291"/>
                <a:gd name="connsiteX4-303" fmla="*/ 1883164 w 3951730"/>
                <a:gd name="connsiteY4-304" fmla="*/ 392070 h 3385291"/>
                <a:gd name="connsiteX5-305" fmla="*/ 1883165 w 3951730"/>
                <a:gd name="connsiteY5-306" fmla="*/ 392070 h 3385291"/>
                <a:gd name="connsiteX0-307" fmla="*/ 1883165 w 3951730"/>
                <a:gd name="connsiteY0-308" fmla="*/ 392070 h 3385291"/>
                <a:gd name="connsiteX1-309" fmla="*/ 14068 w 3951730"/>
                <a:gd name="connsiteY1-310" fmla="*/ 3385291 h 3385291"/>
                <a:gd name="connsiteX2-311" fmla="*/ 45450 w 3951730"/>
                <a:gd name="connsiteY2-312" fmla="*/ 2794448 h 3385291"/>
                <a:gd name="connsiteX3-313" fmla="*/ 1293945 w 3951730"/>
                <a:gd name="connsiteY3-314" fmla="*/ 915 h 3385291"/>
                <a:gd name="connsiteX4-315" fmla="*/ 2472385 w 3951730"/>
                <a:gd name="connsiteY4-316" fmla="*/ 915 h 3385291"/>
                <a:gd name="connsiteX5-317" fmla="*/ 3694856 w 3951730"/>
                <a:gd name="connsiteY5-318" fmla="*/ 2539197 h 3385291"/>
                <a:gd name="connsiteX6-319" fmla="*/ 3951730 w 3951730"/>
                <a:gd name="connsiteY6-320" fmla="*/ 2539197 h 3385291"/>
                <a:gd name="connsiteX7-321" fmla="*/ 3145728 w 3951730"/>
                <a:gd name="connsiteY7-322" fmla="*/ 3385291 h 3385291"/>
                <a:gd name="connsiteX8-323" fmla="*/ 2259542 w 3951730"/>
                <a:gd name="connsiteY8-324" fmla="*/ 2539197 h 3385291"/>
                <a:gd name="connsiteX9-325" fmla="*/ 2516417 w 3951730"/>
                <a:gd name="connsiteY9-326" fmla="*/ 2539197 h 3385291"/>
                <a:gd name="connsiteX10-327" fmla="*/ 1293946 w 3951730"/>
                <a:gd name="connsiteY10-328" fmla="*/ 915 h 3385291"/>
                <a:gd name="connsiteX0-329" fmla="*/ 3145728 w 3951730"/>
                <a:gd name="connsiteY0-330" fmla="*/ 3385291 h 3385291"/>
                <a:gd name="connsiteX1-331" fmla="*/ 2259542 w 3951730"/>
                <a:gd name="connsiteY1-332" fmla="*/ 2539197 h 3385291"/>
                <a:gd name="connsiteX2-333" fmla="*/ 2516417 w 3951730"/>
                <a:gd name="connsiteY2-334" fmla="*/ 2539197 h 3385291"/>
                <a:gd name="connsiteX3-335" fmla="*/ 1293946 w 3951730"/>
                <a:gd name="connsiteY3-336" fmla="*/ 915 h 3385291"/>
                <a:gd name="connsiteX4-337" fmla="*/ 2472385 w 3951730"/>
                <a:gd name="connsiteY4-338" fmla="*/ 915 h 3385291"/>
                <a:gd name="connsiteX5-339" fmla="*/ 3694856 w 3951730"/>
                <a:gd name="connsiteY5-340" fmla="*/ 2539197 h 3385291"/>
                <a:gd name="connsiteX6-341" fmla="*/ 3951730 w 3951730"/>
                <a:gd name="connsiteY6-342" fmla="*/ 2539197 h 3385291"/>
                <a:gd name="connsiteX7-343" fmla="*/ 3145728 w 3951730"/>
                <a:gd name="connsiteY7-344" fmla="*/ 3385291 h 3385291"/>
                <a:gd name="connsiteX0-345" fmla="*/ 1883165 w 3951730"/>
                <a:gd name="connsiteY0-346" fmla="*/ 392070 h 3385291"/>
                <a:gd name="connsiteX1-347" fmla="*/ 0 w 3951730"/>
                <a:gd name="connsiteY1-348" fmla="*/ 3343088 h 3385291"/>
                <a:gd name="connsiteX2-349" fmla="*/ 31382 w 3951730"/>
                <a:gd name="connsiteY2-350" fmla="*/ 3385291 h 3385291"/>
                <a:gd name="connsiteX3-351" fmla="*/ 144163 w 3951730"/>
                <a:gd name="connsiteY3-352" fmla="*/ 1987108 h 3385291"/>
                <a:gd name="connsiteX4-353" fmla="*/ 1883164 w 3951730"/>
                <a:gd name="connsiteY4-354" fmla="*/ 392070 h 3385291"/>
                <a:gd name="connsiteX5-355" fmla="*/ 1883165 w 3951730"/>
                <a:gd name="connsiteY5-356" fmla="*/ 392070 h 3385291"/>
                <a:gd name="connsiteX0-357" fmla="*/ 1883165 w 3951730"/>
                <a:gd name="connsiteY0-358" fmla="*/ 392070 h 3385291"/>
                <a:gd name="connsiteX1-359" fmla="*/ 14068 w 3951730"/>
                <a:gd name="connsiteY1-360" fmla="*/ 3385291 h 3385291"/>
                <a:gd name="connsiteX2-361" fmla="*/ 45450 w 3951730"/>
                <a:gd name="connsiteY2-362" fmla="*/ 2794448 h 3385291"/>
                <a:gd name="connsiteX3-363" fmla="*/ 1293945 w 3951730"/>
                <a:gd name="connsiteY3-364" fmla="*/ 915 h 3385291"/>
                <a:gd name="connsiteX4-365" fmla="*/ 2472385 w 3951730"/>
                <a:gd name="connsiteY4-366" fmla="*/ 915 h 3385291"/>
                <a:gd name="connsiteX5-367" fmla="*/ 3694856 w 3951730"/>
                <a:gd name="connsiteY5-368" fmla="*/ 2539197 h 3385291"/>
                <a:gd name="connsiteX6-369" fmla="*/ 3951730 w 3951730"/>
                <a:gd name="connsiteY6-370" fmla="*/ 2539197 h 3385291"/>
                <a:gd name="connsiteX7-371" fmla="*/ 3145728 w 3951730"/>
                <a:gd name="connsiteY7-372" fmla="*/ 3385291 h 3385291"/>
                <a:gd name="connsiteX8-373" fmla="*/ 2259542 w 3951730"/>
                <a:gd name="connsiteY8-374" fmla="*/ 2539197 h 3385291"/>
                <a:gd name="connsiteX9-375" fmla="*/ 2516417 w 3951730"/>
                <a:gd name="connsiteY9-376" fmla="*/ 2539197 h 3385291"/>
                <a:gd name="connsiteX10-377" fmla="*/ 1293946 w 3951730"/>
                <a:gd name="connsiteY10-378" fmla="*/ 915 h 3385291"/>
                <a:gd name="connsiteX0-379" fmla="*/ 3145728 w 3951730"/>
                <a:gd name="connsiteY0-380" fmla="*/ 3385291 h 3693794"/>
                <a:gd name="connsiteX1-381" fmla="*/ 2259542 w 3951730"/>
                <a:gd name="connsiteY1-382" fmla="*/ 2539197 h 3693794"/>
                <a:gd name="connsiteX2-383" fmla="*/ 2516417 w 3951730"/>
                <a:gd name="connsiteY2-384" fmla="*/ 2539197 h 3693794"/>
                <a:gd name="connsiteX3-385" fmla="*/ 1293946 w 3951730"/>
                <a:gd name="connsiteY3-386" fmla="*/ 915 h 3693794"/>
                <a:gd name="connsiteX4-387" fmla="*/ 2472385 w 3951730"/>
                <a:gd name="connsiteY4-388" fmla="*/ 915 h 3693794"/>
                <a:gd name="connsiteX5-389" fmla="*/ 3694856 w 3951730"/>
                <a:gd name="connsiteY5-390" fmla="*/ 2539197 h 3693794"/>
                <a:gd name="connsiteX6-391" fmla="*/ 3951730 w 3951730"/>
                <a:gd name="connsiteY6-392" fmla="*/ 2539197 h 3693794"/>
                <a:gd name="connsiteX7-393" fmla="*/ 3145728 w 3951730"/>
                <a:gd name="connsiteY7-394" fmla="*/ 3385291 h 3693794"/>
                <a:gd name="connsiteX0-395" fmla="*/ 1883165 w 3951730"/>
                <a:gd name="connsiteY0-396" fmla="*/ 392070 h 3693794"/>
                <a:gd name="connsiteX1-397" fmla="*/ 0 w 3951730"/>
                <a:gd name="connsiteY1-398" fmla="*/ 3343088 h 3693794"/>
                <a:gd name="connsiteX2-399" fmla="*/ 31382 w 3951730"/>
                <a:gd name="connsiteY2-400" fmla="*/ 3385291 h 3693794"/>
                <a:gd name="connsiteX3-401" fmla="*/ 144163 w 3951730"/>
                <a:gd name="connsiteY3-402" fmla="*/ 1987108 h 3693794"/>
                <a:gd name="connsiteX4-403" fmla="*/ 1883164 w 3951730"/>
                <a:gd name="connsiteY4-404" fmla="*/ 392070 h 3693794"/>
                <a:gd name="connsiteX5-405" fmla="*/ 1883165 w 3951730"/>
                <a:gd name="connsiteY5-406" fmla="*/ 392070 h 3693794"/>
                <a:gd name="connsiteX0-407" fmla="*/ 1883165 w 3951730"/>
                <a:gd name="connsiteY0-408" fmla="*/ 392070 h 3693794"/>
                <a:gd name="connsiteX1-409" fmla="*/ 14068 w 3951730"/>
                <a:gd name="connsiteY1-410" fmla="*/ 3385291 h 3693794"/>
                <a:gd name="connsiteX2-411" fmla="*/ 45450 w 3951730"/>
                <a:gd name="connsiteY2-412" fmla="*/ 2794448 h 3693794"/>
                <a:gd name="connsiteX3-413" fmla="*/ 1293945 w 3951730"/>
                <a:gd name="connsiteY3-414" fmla="*/ 915 h 3693794"/>
                <a:gd name="connsiteX4-415" fmla="*/ 2472385 w 3951730"/>
                <a:gd name="connsiteY4-416" fmla="*/ 915 h 3693794"/>
                <a:gd name="connsiteX5-417" fmla="*/ 3694856 w 3951730"/>
                <a:gd name="connsiteY5-418" fmla="*/ 2539197 h 3693794"/>
                <a:gd name="connsiteX6-419" fmla="*/ 3951730 w 3951730"/>
                <a:gd name="connsiteY6-420" fmla="*/ 2539197 h 3693794"/>
                <a:gd name="connsiteX7-421" fmla="*/ 3101657 w 3951730"/>
                <a:gd name="connsiteY7-422" fmla="*/ 3693794 h 3693794"/>
                <a:gd name="connsiteX8-423" fmla="*/ 2259542 w 3951730"/>
                <a:gd name="connsiteY8-424" fmla="*/ 2539197 h 3693794"/>
                <a:gd name="connsiteX9-425" fmla="*/ 2516417 w 3951730"/>
                <a:gd name="connsiteY9-426" fmla="*/ 2539197 h 3693794"/>
                <a:gd name="connsiteX10-427" fmla="*/ 1293946 w 3951730"/>
                <a:gd name="connsiteY10-428" fmla="*/ 915 h 3693794"/>
                <a:gd name="connsiteX0-429" fmla="*/ 3101657 w 3951730"/>
                <a:gd name="connsiteY0-430" fmla="*/ 3715832 h 3715832"/>
                <a:gd name="connsiteX1-431" fmla="*/ 2259542 w 3951730"/>
                <a:gd name="connsiteY1-432" fmla="*/ 2539197 h 3715832"/>
                <a:gd name="connsiteX2-433" fmla="*/ 2516417 w 3951730"/>
                <a:gd name="connsiteY2-434" fmla="*/ 2539197 h 3715832"/>
                <a:gd name="connsiteX3-435" fmla="*/ 1293946 w 3951730"/>
                <a:gd name="connsiteY3-436" fmla="*/ 915 h 3715832"/>
                <a:gd name="connsiteX4-437" fmla="*/ 2472385 w 3951730"/>
                <a:gd name="connsiteY4-438" fmla="*/ 915 h 3715832"/>
                <a:gd name="connsiteX5-439" fmla="*/ 3694856 w 3951730"/>
                <a:gd name="connsiteY5-440" fmla="*/ 2539197 h 3715832"/>
                <a:gd name="connsiteX6-441" fmla="*/ 3951730 w 3951730"/>
                <a:gd name="connsiteY6-442" fmla="*/ 2539197 h 3715832"/>
                <a:gd name="connsiteX7-443" fmla="*/ 3101657 w 3951730"/>
                <a:gd name="connsiteY7-444" fmla="*/ 3715832 h 3715832"/>
                <a:gd name="connsiteX0-445" fmla="*/ 1883165 w 3951730"/>
                <a:gd name="connsiteY0-446" fmla="*/ 392070 h 3715832"/>
                <a:gd name="connsiteX1-447" fmla="*/ 0 w 3951730"/>
                <a:gd name="connsiteY1-448" fmla="*/ 3343088 h 3715832"/>
                <a:gd name="connsiteX2-449" fmla="*/ 31382 w 3951730"/>
                <a:gd name="connsiteY2-450" fmla="*/ 3385291 h 3715832"/>
                <a:gd name="connsiteX3-451" fmla="*/ 144163 w 3951730"/>
                <a:gd name="connsiteY3-452" fmla="*/ 1987108 h 3715832"/>
                <a:gd name="connsiteX4-453" fmla="*/ 1883164 w 3951730"/>
                <a:gd name="connsiteY4-454" fmla="*/ 392070 h 3715832"/>
                <a:gd name="connsiteX5-455" fmla="*/ 1883165 w 3951730"/>
                <a:gd name="connsiteY5-456" fmla="*/ 392070 h 3715832"/>
                <a:gd name="connsiteX0-457" fmla="*/ 1883165 w 3951730"/>
                <a:gd name="connsiteY0-458" fmla="*/ 392070 h 3715832"/>
                <a:gd name="connsiteX1-459" fmla="*/ 14068 w 3951730"/>
                <a:gd name="connsiteY1-460" fmla="*/ 3385291 h 3715832"/>
                <a:gd name="connsiteX2-461" fmla="*/ 45450 w 3951730"/>
                <a:gd name="connsiteY2-462" fmla="*/ 2794448 h 3715832"/>
                <a:gd name="connsiteX3-463" fmla="*/ 1293945 w 3951730"/>
                <a:gd name="connsiteY3-464" fmla="*/ 915 h 3715832"/>
                <a:gd name="connsiteX4-465" fmla="*/ 2472385 w 3951730"/>
                <a:gd name="connsiteY4-466" fmla="*/ 915 h 3715832"/>
                <a:gd name="connsiteX5-467" fmla="*/ 3694856 w 3951730"/>
                <a:gd name="connsiteY5-468" fmla="*/ 2539197 h 3715832"/>
                <a:gd name="connsiteX6-469" fmla="*/ 3951730 w 3951730"/>
                <a:gd name="connsiteY6-470" fmla="*/ 2539197 h 3715832"/>
                <a:gd name="connsiteX7-471" fmla="*/ 3101657 w 3951730"/>
                <a:gd name="connsiteY7-472" fmla="*/ 3693794 h 3715832"/>
                <a:gd name="connsiteX8-473" fmla="*/ 2259542 w 3951730"/>
                <a:gd name="connsiteY8-474" fmla="*/ 2539197 h 3715832"/>
                <a:gd name="connsiteX9-475" fmla="*/ 2516417 w 3951730"/>
                <a:gd name="connsiteY9-476" fmla="*/ 2539197 h 3715832"/>
                <a:gd name="connsiteX10-477" fmla="*/ 1293946 w 3951730"/>
                <a:gd name="connsiteY10-478" fmla="*/ 915 h 3715832"/>
                <a:gd name="connsiteX0-479" fmla="*/ 3101657 w 3951730"/>
                <a:gd name="connsiteY0-480" fmla="*/ 3715832 h 3715832"/>
                <a:gd name="connsiteX1-481" fmla="*/ 2259542 w 3951730"/>
                <a:gd name="connsiteY1-482" fmla="*/ 2539197 h 3715832"/>
                <a:gd name="connsiteX2-483" fmla="*/ 2516417 w 3951730"/>
                <a:gd name="connsiteY2-484" fmla="*/ 2539197 h 3715832"/>
                <a:gd name="connsiteX3-485" fmla="*/ 1293946 w 3951730"/>
                <a:gd name="connsiteY3-486" fmla="*/ 915 h 3715832"/>
                <a:gd name="connsiteX4-487" fmla="*/ 2472385 w 3951730"/>
                <a:gd name="connsiteY4-488" fmla="*/ 915 h 3715832"/>
                <a:gd name="connsiteX5-489" fmla="*/ 3694856 w 3951730"/>
                <a:gd name="connsiteY5-490" fmla="*/ 2539197 h 3715832"/>
                <a:gd name="connsiteX6-491" fmla="*/ 3951730 w 3951730"/>
                <a:gd name="connsiteY6-492" fmla="*/ 2539197 h 3715832"/>
                <a:gd name="connsiteX7-493" fmla="*/ 3101657 w 3951730"/>
                <a:gd name="connsiteY7-494" fmla="*/ 3715832 h 3715832"/>
                <a:gd name="connsiteX0-495" fmla="*/ 1883165 w 3951730"/>
                <a:gd name="connsiteY0-496" fmla="*/ 392070 h 3715832"/>
                <a:gd name="connsiteX1-497" fmla="*/ 0 w 3951730"/>
                <a:gd name="connsiteY1-498" fmla="*/ 3343088 h 3715832"/>
                <a:gd name="connsiteX2-499" fmla="*/ 31382 w 3951730"/>
                <a:gd name="connsiteY2-500" fmla="*/ 3385291 h 3715832"/>
                <a:gd name="connsiteX3-501" fmla="*/ 144163 w 3951730"/>
                <a:gd name="connsiteY3-502" fmla="*/ 1987108 h 3715832"/>
                <a:gd name="connsiteX4-503" fmla="*/ 1883164 w 3951730"/>
                <a:gd name="connsiteY4-504" fmla="*/ 392070 h 3715832"/>
                <a:gd name="connsiteX5-505" fmla="*/ 1883165 w 3951730"/>
                <a:gd name="connsiteY5-506" fmla="*/ 392070 h 3715832"/>
                <a:gd name="connsiteX0-507" fmla="*/ 1883165 w 3951730"/>
                <a:gd name="connsiteY0-508" fmla="*/ 392070 h 3715832"/>
                <a:gd name="connsiteX1-509" fmla="*/ 14068 w 3951730"/>
                <a:gd name="connsiteY1-510" fmla="*/ 3385291 h 3715832"/>
                <a:gd name="connsiteX2-511" fmla="*/ 45450 w 3951730"/>
                <a:gd name="connsiteY2-512" fmla="*/ 2794448 h 3715832"/>
                <a:gd name="connsiteX3-513" fmla="*/ 1293945 w 3951730"/>
                <a:gd name="connsiteY3-514" fmla="*/ 915 h 3715832"/>
                <a:gd name="connsiteX4-515" fmla="*/ 2472385 w 3951730"/>
                <a:gd name="connsiteY4-516" fmla="*/ 915 h 3715832"/>
                <a:gd name="connsiteX5-517" fmla="*/ 3694856 w 3951730"/>
                <a:gd name="connsiteY5-518" fmla="*/ 2539197 h 3715832"/>
                <a:gd name="connsiteX6-519" fmla="*/ 3951730 w 3951730"/>
                <a:gd name="connsiteY6-520" fmla="*/ 2539197 h 3715832"/>
                <a:gd name="connsiteX7-521" fmla="*/ 3101657 w 3951730"/>
                <a:gd name="connsiteY7-522" fmla="*/ 3693794 h 3715832"/>
                <a:gd name="connsiteX8-523" fmla="*/ 2259542 w 3951730"/>
                <a:gd name="connsiteY8-524" fmla="*/ 2539197 h 3715832"/>
                <a:gd name="connsiteX9-525" fmla="*/ 2516417 w 3951730"/>
                <a:gd name="connsiteY9-526" fmla="*/ 2539197 h 3715832"/>
                <a:gd name="connsiteX10-527" fmla="*/ 1293946 w 3951730"/>
                <a:gd name="connsiteY10-528" fmla="*/ 915 h 3715832"/>
                <a:gd name="connsiteX0-529" fmla="*/ 3101657 w 3951730"/>
                <a:gd name="connsiteY0-530" fmla="*/ 3715832 h 3715832"/>
                <a:gd name="connsiteX1-531" fmla="*/ 2259542 w 3951730"/>
                <a:gd name="connsiteY1-532" fmla="*/ 2539197 h 3715832"/>
                <a:gd name="connsiteX2-533" fmla="*/ 2516417 w 3951730"/>
                <a:gd name="connsiteY2-534" fmla="*/ 2539197 h 3715832"/>
                <a:gd name="connsiteX3-535" fmla="*/ 1293946 w 3951730"/>
                <a:gd name="connsiteY3-536" fmla="*/ 915 h 3715832"/>
                <a:gd name="connsiteX4-537" fmla="*/ 2472385 w 3951730"/>
                <a:gd name="connsiteY4-538" fmla="*/ 915 h 3715832"/>
                <a:gd name="connsiteX5-539" fmla="*/ 3694856 w 3951730"/>
                <a:gd name="connsiteY5-540" fmla="*/ 2539197 h 3715832"/>
                <a:gd name="connsiteX6-541" fmla="*/ 3951730 w 3951730"/>
                <a:gd name="connsiteY6-542" fmla="*/ 2539197 h 3715832"/>
                <a:gd name="connsiteX7-543" fmla="*/ 3101657 w 3951730"/>
                <a:gd name="connsiteY7-544" fmla="*/ 3715832 h 3715832"/>
                <a:gd name="connsiteX0-545" fmla="*/ 1883165 w 3951730"/>
                <a:gd name="connsiteY0-546" fmla="*/ 392070 h 3715832"/>
                <a:gd name="connsiteX1-547" fmla="*/ 0 w 3951730"/>
                <a:gd name="connsiteY1-548" fmla="*/ 3343088 h 3715832"/>
                <a:gd name="connsiteX2-549" fmla="*/ 31382 w 3951730"/>
                <a:gd name="connsiteY2-550" fmla="*/ 3385291 h 3715832"/>
                <a:gd name="connsiteX3-551" fmla="*/ 144163 w 3951730"/>
                <a:gd name="connsiteY3-552" fmla="*/ 1987108 h 3715832"/>
                <a:gd name="connsiteX4-553" fmla="*/ 1883164 w 3951730"/>
                <a:gd name="connsiteY4-554" fmla="*/ 392070 h 3715832"/>
                <a:gd name="connsiteX5-555" fmla="*/ 1883165 w 3951730"/>
                <a:gd name="connsiteY5-556" fmla="*/ 392070 h 3715832"/>
                <a:gd name="connsiteX0-557" fmla="*/ 14068 w 3951730"/>
                <a:gd name="connsiteY0-558" fmla="*/ 3385291 h 3715832"/>
                <a:gd name="connsiteX1-559" fmla="*/ 45450 w 3951730"/>
                <a:gd name="connsiteY1-560" fmla="*/ 2794448 h 3715832"/>
                <a:gd name="connsiteX2-561" fmla="*/ 1293945 w 3951730"/>
                <a:gd name="connsiteY2-562" fmla="*/ 915 h 3715832"/>
                <a:gd name="connsiteX3-563" fmla="*/ 2472385 w 3951730"/>
                <a:gd name="connsiteY3-564" fmla="*/ 915 h 3715832"/>
                <a:gd name="connsiteX4-565" fmla="*/ 3694856 w 3951730"/>
                <a:gd name="connsiteY4-566" fmla="*/ 2539197 h 3715832"/>
                <a:gd name="connsiteX5-567" fmla="*/ 3951730 w 3951730"/>
                <a:gd name="connsiteY5-568" fmla="*/ 2539197 h 3715832"/>
                <a:gd name="connsiteX6-569" fmla="*/ 3101657 w 3951730"/>
                <a:gd name="connsiteY6-570" fmla="*/ 3693794 h 3715832"/>
                <a:gd name="connsiteX7-571" fmla="*/ 2259542 w 3951730"/>
                <a:gd name="connsiteY7-572" fmla="*/ 2539197 h 3715832"/>
                <a:gd name="connsiteX8-573" fmla="*/ 2516417 w 3951730"/>
                <a:gd name="connsiteY8-574" fmla="*/ 2539197 h 3715832"/>
                <a:gd name="connsiteX9-575" fmla="*/ 1293946 w 3951730"/>
                <a:gd name="connsiteY9-576" fmla="*/ 915 h 37158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27" y="connsiteY7-28"/>
                </a:cxn>
                <a:cxn ang="0">
                  <a:pos x="connsiteX8-73" y="connsiteY8-74"/>
                </a:cxn>
                <a:cxn ang="0">
                  <a:pos x="connsiteX9-75" y="connsiteY9-76"/>
                </a:cxn>
              </a:cxnLst>
              <a:rect l="l" t="t" r="r" b="b"/>
              <a:pathLst>
                <a:path w="3951730" h="3715832" stroke="0" extrusionOk="0">
                  <a:moveTo>
                    <a:pt x="3101657" y="3715832"/>
                  </a:moveTo>
                  <a:lnTo>
                    <a:pt x="2259542" y="2539197"/>
                  </a:lnTo>
                  <a:lnTo>
                    <a:pt x="2516417" y="2539197"/>
                  </a:lnTo>
                  <a:cubicBezTo>
                    <a:pt x="2372485" y="1044932"/>
                    <a:pt x="1869672" y="915"/>
                    <a:pt x="1293946" y="915"/>
                  </a:cubicBezTo>
                  <a:lnTo>
                    <a:pt x="2472385" y="915"/>
                  </a:lnTo>
                  <a:cubicBezTo>
                    <a:pt x="3048112" y="915"/>
                    <a:pt x="3550925" y="1044933"/>
                    <a:pt x="3694856" y="2539197"/>
                  </a:cubicBezTo>
                  <a:lnTo>
                    <a:pt x="3951730" y="2539197"/>
                  </a:lnTo>
                  <a:lnTo>
                    <a:pt x="3101657" y="3715832"/>
                  </a:lnTo>
                  <a:close/>
                </a:path>
                <a:path w="3951730" h="3715832" fill="darkenLess" stroke="0" extrusionOk="0">
                  <a:moveTo>
                    <a:pt x="1883165" y="392070"/>
                  </a:moveTo>
                  <a:cubicBezTo>
                    <a:pt x="848992" y="390133"/>
                    <a:pt x="0" y="2087830"/>
                    <a:pt x="0" y="3343088"/>
                  </a:cubicBezTo>
                  <a:lnTo>
                    <a:pt x="31382" y="3385291"/>
                  </a:lnTo>
                  <a:cubicBezTo>
                    <a:pt x="31382" y="2903013"/>
                    <a:pt x="69835" y="2426305"/>
                    <a:pt x="144163" y="1987108"/>
                  </a:cubicBezTo>
                  <a:cubicBezTo>
                    <a:pt x="444463" y="212684"/>
                    <a:pt x="1240285" y="-517256"/>
                    <a:pt x="1883164" y="392070"/>
                  </a:cubicBezTo>
                  <a:lnTo>
                    <a:pt x="1883165" y="392070"/>
                  </a:lnTo>
                  <a:close/>
                </a:path>
                <a:path w="3951730" h="3715832" fill="none" extrusionOk="0">
                  <a:moveTo>
                    <a:pt x="14068" y="3385291"/>
                  </a:moveTo>
                  <a:lnTo>
                    <a:pt x="45450" y="2794448"/>
                  </a:lnTo>
                  <a:cubicBezTo>
                    <a:pt x="45450" y="1938183"/>
                    <a:pt x="596651" y="915"/>
                    <a:pt x="1293945" y="915"/>
                  </a:cubicBezTo>
                  <a:lnTo>
                    <a:pt x="2472385" y="915"/>
                  </a:lnTo>
                  <a:cubicBezTo>
                    <a:pt x="3048112" y="915"/>
                    <a:pt x="3550925" y="1044933"/>
                    <a:pt x="3694856" y="2539197"/>
                  </a:cubicBezTo>
                  <a:lnTo>
                    <a:pt x="3951730" y="2539197"/>
                  </a:lnTo>
                  <a:lnTo>
                    <a:pt x="3101657" y="3693794"/>
                  </a:lnTo>
                  <a:lnTo>
                    <a:pt x="2259542" y="2539197"/>
                  </a:lnTo>
                  <a:lnTo>
                    <a:pt x="2516417" y="2539197"/>
                  </a:lnTo>
                  <a:cubicBezTo>
                    <a:pt x="2372485" y="1044932"/>
                    <a:pt x="1869672" y="915"/>
                    <a:pt x="1293946" y="915"/>
                  </a:cubicBezTo>
                </a:path>
              </a:pathLst>
            </a:custGeom>
            <a:gradFill>
              <a:gsLst>
                <a:gs pos="100000">
                  <a:srgbClr val="C00000"/>
                </a:gs>
                <a:gs pos="0">
                  <a:srgbClr val="9E0406"/>
                </a:gs>
              </a:gsLst>
              <a:lin ang="2700000" scaled="1"/>
            </a:gradFill>
            <a:ln w="3175" cap="flat" cmpd="sng" algn="ctr">
              <a:noFill/>
              <a:prstDash val="solid"/>
              <a:miter lim="800000"/>
            </a:ln>
            <a:effectLst/>
          </p:spPr>
          <p:txBody>
            <a:bodyPr anchor="ctr"/>
            <a:lstStyle/>
            <a:p>
              <a:pPr algn="ctr">
                <a:defRPr/>
              </a:pPr>
              <a:endParaRPr lang="zh-CN" altLang="en-US" sz="1350" kern="0">
                <a:solidFill>
                  <a:prstClr val="black"/>
                </a:solidFill>
              </a:endParaRPr>
            </a:p>
          </p:txBody>
        </p:sp>
        <p:sp>
          <p:nvSpPr>
            <p:cNvPr id="23" name="MH_Other_1"/>
            <p:cNvSpPr/>
            <p:nvPr>
              <p:custDataLst>
                <p:tags r:id="rId4"/>
              </p:custDataLst>
            </p:nvPr>
          </p:nvSpPr>
          <p:spPr>
            <a:xfrm rot="20966345">
              <a:off x="6759" y="3497"/>
              <a:ext cx="1460" cy="1529"/>
            </a:xfrm>
            <a:custGeom>
              <a:avLst/>
              <a:gdLst>
                <a:gd name="connsiteX0" fmla="*/ 3114346 w 3960440"/>
                <a:gd name="connsiteY0" fmla="*/ 3384376 h 3384376"/>
                <a:gd name="connsiteX1" fmla="*/ 2228160 w 3960440"/>
                <a:gd name="connsiteY1" fmla="*/ 2538282 h 3384376"/>
                <a:gd name="connsiteX2" fmla="*/ 2485035 w 3960440"/>
                <a:gd name="connsiteY2" fmla="*/ 2538282 h 3384376"/>
                <a:gd name="connsiteX3" fmla="*/ 1262564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0-1" fmla="*/ 1851783 w 3960440"/>
                <a:gd name="connsiteY0-2" fmla="*/ 391155 h 3384376"/>
                <a:gd name="connsiteX1-3" fmla="*/ 1178440 w 3960440"/>
                <a:gd name="connsiteY1-4" fmla="*/ 3384376 h 3384376"/>
                <a:gd name="connsiteX2-5" fmla="*/ 0 w 3960440"/>
                <a:gd name="connsiteY2-6" fmla="*/ 3384376 h 3384376"/>
                <a:gd name="connsiteX3-7" fmla="*/ 112781 w 3960440"/>
                <a:gd name="connsiteY3-8" fmla="*/ 1986193 h 3384376"/>
                <a:gd name="connsiteX4-9" fmla="*/ 1851782 w 3960440"/>
                <a:gd name="connsiteY4-10" fmla="*/ 391155 h 3384376"/>
                <a:gd name="connsiteX5-11" fmla="*/ 1851783 w 3960440"/>
                <a:gd name="connsiteY5-12" fmla="*/ 391155 h 3384376"/>
                <a:gd name="connsiteX0-13" fmla="*/ 1851783 w 3960440"/>
                <a:gd name="connsiteY0-14" fmla="*/ 391155 h 3384376"/>
                <a:gd name="connsiteX1-15" fmla="*/ 1178440 w 3960440"/>
                <a:gd name="connsiteY1-16" fmla="*/ 3384376 h 3384376"/>
                <a:gd name="connsiteX2-17" fmla="*/ 0 w 3960440"/>
                <a:gd name="connsiteY2-18" fmla="*/ 3384376 h 3384376"/>
                <a:gd name="connsiteX3-19" fmla="*/ 1262563 w 3960440"/>
                <a:gd name="connsiteY3-20" fmla="*/ 0 h 3384376"/>
                <a:gd name="connsiteX4-21" fmla="*/ 2441003 w 3960440"/>
                <a:gd name="connsiteY4-22" fmla="*/ 0 h 3384376"/>
                <a:gd name="connsiteX5-23" fmla="*/ 3663474 w 3960440"/>
                <a:gd name="connsiteY5-24" fmla="*/ 2538282 h 3384376"/>
                <a:gd name="connsiteX6-25" fmla="*/ 3920348 w 3960440"/>
                <a:gd name="connsiteY6-26" fmla="*/ 2538282 h 3384376"/>
                <a:gd name="connsiteX7-27" fmla="*/ 3114346 w 3960440"/>
                <a:gd name="connsiteY7-28" fmla="*/ 3384376 h 3384376"/>
                <a:gd name="connsiteX8" fmla="*/ 2228160 w 3960440"/>
                <a:gd name="connsiteY8" fmla="*/ 2538282 h 3384376"/>
                <a:gd name="connsiteX9" fmla="*/ 2485035 w 3960440"/>
                <a:gd name="connsiteY9" fmla="*/ 2538282 h 3384376"/>
                <a:gd name="connsiteX10" fmla="*/ 1262564 w 3960440"/>
                <a:gd name="connsiteY10" fmla="*/ 0 h 3384376"/>
                <a:gd name="connsiteX0-29" fmla="*/ 3131660 w 3937662"/>
                <a:gd name="connsiteY0-30" fmla="*/ 3385291 h 3385291"/>
                <a:gd name="connsiteX1-31" fmla="*/ 2245474 w 3937662"/>
                <a:gd name="connsiteY1-32" fmla="*/ 2539197 h 3385291"/>
                <a:gd name="connsiteX2-33" fmla="*/ 2502349 w 3937662"/>
                <a:gd name="connsiteY2-34" fmla="*/ 2539197 h 3385291"/>
                <a:gd name="connsiteX3-35" fmla="*/ 1279878 w 3937662"/>
                <a:gd name="connsiteY3-36" fmla="*/ 915 h 3385291"/>
                <a:gd name="connsiteX4-37" fmla="*/ 2458317 w 3937662"/>
                <a:gd name="connsiteY4-38" fmla="*/ 915 h 3385291"/>
                <a:gd name="connsiteX5-39" fmla="*/ 3680788 w 3937662"/>
                <a:gd name="connsiteY5-40" fmla="*/ 2539197 h 3385291"/>
                <a:gd name="connsiteX6-41" fmla="*/ 3937662 w 3937662"/>
                <a:gd name="connsiteY6-42" fmla="*/ 2539197 h 3385291"/>
                <a:gd name="connsiteX7-43" fmla="*/ 3131660 w 3937662"/>
                <a:gd name="connsiteY7-44" fmla="*/ 3385291 h 3385291"/>
                <a:gd name="connsiteX0-45" fmla="*/ 1869097 w 3937662"/>
                <a:gd name="connsiteY0-46" fmla="*/ 392070 h 3385291"/>
                <a:gd name="connsiteX1-47" fmla="*/ 1195754 w 3937662"/>
                <a:gd name="connsiteY1-48" fmla="*/ 3385291 h 3385291"/>
                <a:gd name="connsiteX2-49" fmla="*/ 17314 w 3937662"/>
                <a:gd name="connsiteY2-50" fmla="*/ 3385291 h 3385291"/>
                <a:gd name="connsiteX3-51" fmla="*/ 130095 w 3937662"/>
                <a:gd name="connsiteY3-52" fmla="*/ 1987108 h 3385291"/>
                <a:gd name="connsiteX4-53" fmla="*/ 1869096 w 3937662"/>
                <a:gd name="connsiteY4-54" fmla="*/ 392070 h 3385291"/>
                <a:gd name="connsiteX5-55" fmla="*/ 1869097 w 3937662"/>
                <a:gd name="connsiteY5-56" fmla="*/ 392070 h 3385291"/>
                <a:gd name="connsiteX0-57" fmla="*/ 1869097 w 3937662"/>
                <a:gd name="connsiteY0-58" fmla="*/ 392070 h 3385291"/>
                <a:gd name="connsiteX1-59" fmla="*/ 0 w 3937662"/>
                <a:gd name="connsiteY1-60" fmla="*/ 3385291 h 3385291"/>
                <a:gd name="connsiteX2-61" fmla="*/ 17314 w 3937662"/>
                <a:gd name="connsiteY2-62" fmla="*/ 3385291 h 3385291"/>
                <a:gd name="connsiteX3-63" fmla="*/ 1279877 w 3937662"/>
                <a:gd name="connsiteY3-64" fmla="*/ 915 h 3385291"/>
                <a:gd name="connsiteX4-65" fmla="*/ 2458317 w 3937662"/>
                <a:gd name="connsiteY4-66" fmla="*/ 915 h 3385291"/>
                <a:gd name="connsiteX5-67" fmla="*/ 3680788 w 3937662"/>
                <a:gd name="connsiteY5-68" fmla="*/ 2539197 h 3385291"/>
                <a:gd name="connsiteX6-69" fmla="*/ 3937662 w 3937662"/>
                <a:gd name="connsiteY6-70" fmla="*/ 2539197 h 3385291"/>
                <a:gd name="connsiteX7-71" fmla="*/ 3131660 w 3937662"/>
                <a:gd name="connsiteY7-72" fmla="*/ 3385291 h 3385291"/>
                <a:gd name="connsiteX8-73" fmla="*/ 2245474 w 3937662"/>
                <a:gd name="connsiteY8-74" fmla="*/ 2539197 h 3385291"/>
                <a:gd name="connsiteX9-75" fmla="*/ 2502349 w 3937662"/>
                <a:gd name="connsiteY9-76" fmla="*/ 2539197 h 3385291"/>
                <a:gd name="connsiteX10-77" fmla="*/ 1279878 w 3937662"/>
                <a:gd name="connsiteY10-78" fmla="*/ 915 h 3385291"/>
                <a:gd name="connsiteX0-79" fmla="*/ 3145728 w 3951730"/>
                <a:gd name="connsiteY0-80" fmla="*/ 3385291 h 3385291"/>
                <a:gd name="connsiteX1-81" fmla="*/ 2259542 w 3951730"/>
                <a:gd name="connsiteY1-82" fmla="*/ 2539197 h 3385291"/>
                <a:gd name="connsiteX2-83" fmla="*/ 2516417 w 3951730"/>
                <a:gd name="connsiteY2-84" fmla="*/ 2539197 h 3385291"/>
                <a:gd name="connsiteX3-85" fmla="*/ 1293946 w 3951730"/>
                <a:gd name="connsiteY3-86" fmla="*/ 915 h 3385291"/>
                <a:gd name="connsiteX4-87" fmla="*/ 2472385 w 3951730"/>
                <a:gd name="connsiteY4-88" fmla="*/ 915 h 3385291"/>
                <a:gd name="connsiteX5-89" fmla="*/ 3694856 w 3951730"/>
                <a:gd name="connsiteY5-90" fmla="*/ 2539197 h 3385291"/>
                <a:gd name="connsiteX6-91" fmla="*/ 3951730 w 3951730"/>
                <a:gd name="connsiteY6-92" fmla="*/ 2539197 h 3385291"/>
                <a:gd name="connsiteX7-93" fmla="*/ 3145728 w 3951730"/>
                <a:gd name="connsiteY7-94" fmla="*/ 3385291 h 3385291"/>
                <a:gd name="connsiteX0-95" fmla="*/ 1883165 w 3951730"/>
                <a:gd name="connsiteY0-96" fmla="*/ 392070 h 3385291"/>
                <a:gd name="connsiteX1-97" fmla="*/ 0 w 3951730"/>
                <a:gd name="connsiteY1-98" fmla="*/ 3343088 h 3385291"/>
                <a:gd name="connsiteX2-99" fmla="*/ 31382 w 3951730"/>
                <a:gd name="connsiteY2-100" fmla="*/ 3385291 h 3385291"/>
                <a:gd name="connsiteX3-101" fmla="*/ 144163 w 3951730"/>
                <a:gd name="connsiteY3-102" fmla="*/ 1987108 h 3385291"/>
                <a:gd name="connsiteX4-103" fmla="*/ 1883164 w 3951730"/>
                <a:gd name="connsiteY4-104" fmla="*/ 392070 h 3385291"/>
                <a:gd name="connsiteX5-105" fmla="*/ 1883165 w 3951730"/>
                <a:gd name="connsiteY5-106" fmla="*/ 392070 h 3385291"/>
                <a:gd name="connsiteX0-107" fmla="*/ 1883165 w 3951730"/>
                <a:gd name="connsiteY0-108" fmla="*/ 392070 h 3385291"/>
                <a:gd name="connsiteX1-109" fmla="*/ 14068 w 3951730"/>
                <a:gd name="connsiteY1-110" fmla="*/ 3385291 h 3385291"/>
                <a:gd name="connsiteX2-111" fmla="*/ 31382 w 3951730"/>
                <a:gd name="connsiteY2-112" fmla="*/ 3385291 h 3385291"/>
                <a:gd name="connsiteX3-113" fmla="*/ 1293945 w 3951730"/>
                <a:gd name="connsiteY3-114" fmla="*/ 915 h 3385291"/>
                <a:gd name="connsiteX4-115" fmla="*/ 2472385 w 3951730"/>
                <a:gd name="connsiteY4-116" fmla="*/ 915 h 3385291"/>
                <a:gd name="connsiteX5-117" fmla="*/ 3694856 w 3951730"/>
                <a:gd name="connsiteY5-118" fmla="*/ 2539197 h 3385291"/>
                <a:gd name="connsiteX6-119" fmla="*/ 3951730 w 3951730"/>
                <a:gd name="connsiteY6-120" fmla="*/ 2539197 h 3385291"/>
                <a:gd name="connsiteX7-121" fmla="*/ 3145728 w 3951730"/>
                <a:gd name="connsiteY7-122" fmla="*/ 3385291 h 3385291"/>
                <a:gd name="connsiteX8-123" fmla="*/ 2259542 w 3951730"/>
                <a:gd name="connsiteY8-124" fmla="*/ 2539197 h 3385291"/>
                <a:gd name="connsiteX9-125" fmla="*/ 2516417 w 3951730"/>
                <a:gd name="connsiteY9-126" fmla="*/ 2539197 h 3385291"/>
                <a:gd name="connsiteX10-127" fmla="*/ 1293946 w 3951730"/>
                <a:gd name="connsiteY10-128" fmla="*/ 915 h 3385291"/>
                <a:gd name="connsiteX0-129" fmla="*/ 3145728 w 3951730"/>
                <a:gd name="connsiteY0-130" fmla="*/ 3385291 h 3385291"/>
                <a:gd name="connsiteX1-131" fmla="*/ 2259542 w 3951730"/>
                <a:gd name="connsiteY1-132" fmla="*/ 2539197 h 3385291"/>
                <a:gd name="connsiteX2-133" fmla="*/ 2516417 w 3951730"/>
                <a:gd name="connsiteY2-134" fmla="*/ 2539197 h 3385291"/>
                <a:gd name="connsiteX3-135" fmla="*/ 1293946 w 3951730"/>
                <a:gd name="connsiteY3-136" fmla="*/ 915 h 3385291"/>
                <a:gd name="connsiteX4-137" fmla="*/ 2472385 w 3951730"/>
                <a:gd name="connsiteY4-138" fmla="*/ 915 h 3385291"/>
                <a:gd name="connsiteX5-139" fmla="*/ 3694856 w 3951730"/>
                <a:gd name="connsiteY5-140" fmla="*/ 2539197 h 3385291"/>
                <a:gd name="connsiteX6-141" fmla="*/ 3951730 w 3951730"/>
                <a:gd name="connsiteY6-142" fmla="*/ 2539197 h 3385291"/>
                <a:gd name="connsiteX7-143" fmla="*/ 3145728 w 3951730"/>
                <a:gd name="connsiteY7-144" fmla="*/ 3385291 h 3385291"/>
                <a:gd name="connsiteX0-145" fmla="*/ 1883165 w 3951730"/>
                <a:gd name="connsiteY0-146" fmla="*/ 392070 h 3385291"/>
                <a:gd name="connsiteX1-147" fmla="*/ 0 w 3951730"/>
                <a:gd name="connsiteY1-148" fmla="*/ 3343088 h 3385291"/>
                <a:gd name="connsiteX2-149" fmla="*/ 31382 w 3951730"/>
                <a:gd name="connsiteY2-150" fmla="*/ 3385291 h 3385291"/>
                <a:gd name="connsiteX3-151" fmla="*/ 144163 w 3951730"/>
                <a:gd name="connsiteY3-152" fmla="*/ 1987108 h 3385291"/>
                <a:gd name="connsiteX4-153" fmla="*/ 1883164 w 3951730"/>
                <a:gd name="connsiteY4-154" fmla="*/ 392070 h 3385291"/>
                <a:gd name="connsiteX5-155" fmla="*/ 1883165 w 3951730"/>
                <a:gd name="connsiteY5-156" fmla="*/ 392070 h 3385291"/>
                <a:gd name="connsiteX0-157" fmla="*/ 1883165 w 3951730"/>
                <a:gd name="connsiteY0-158" fmla="*/ 392070 h 3385291"/>
                <a:gd name="connsiteX1-159" fmla="*/ 14068 w 3951730"/>
                <a:gd name="connsiteY1-160" fmla="*/ 3385291 h 3385291"/>
                <a:gd name="connsiteX2-161" fmla="*/ 31382 w 3951730"/>
                <a:gd name="connsiteY2-162" fmla="*/ 3385291 h 3385291"/>
                <a:gd name="connsiteX3-163" fmla="*/ 1293945 w 3951730"/>
                <a:gd name="connsiteY3-164" fmla="*/ 915 h 3385291"/>
                <a:gd name="connsiteX4-165" fmla="*/ 2472385 w 3951730"/>
                <a:gd name="connsiteY4-166" fmla="*/ 915 h 3385291"/>
                <a:gd name="connsiteX5-167" fmla="*/ 3694856 w 3951730"/>
                <a:gd name="connsiteY5-168" fmla="*/ 2539197 h 3385291"/>
                <a:gd name="connsiteX6-169" fmla="*/ 3951730 w 3951730"/>
                <a:gd name="connsiteY6-170" fmla="*/ 2539197 h 3385291"/>
                <a:gd name="connsiteX7-171" fmla="*/ 3145728 w 3951730"/>
                <a:gd name="connsiteY7-172" fmla="*/ 3385291 h 3385291"/>
                <a:gd name="connsiteX8-173" fmla="*/ 2259542 w 3951730"/>
                <a:gd name="connsiteY8-174" fmla="*/ 2539197 h 3385291"/>
                <a:gd name="connsiteX9-175" fmla="*/ 2516417 w 3951730"/>
                <a:gd name="connsiteY9-176" fmla="*/ 2539197 h 3385291"/>
                <a:gd name="connsiteX10-177" fmla="*/ 1293946 w 3951730"/>
                <a:gd name="connsiteY10-178" fmla="*/ 915 h 3385291"/>
                <a:gd name="connsiteX0-179" fmla="*/ 3145728 w 3951730"/>
                <a:gd name="connsiteY0-180" fmla="*/ 3385291 h 3385291"/>
                <a:gd name="connsiteX1-181" fmla="*/ 2259542 w 3951730"/>
                <a:gd name="connsiteY1-182" fmla="*/ 2539197 h 3385291"/>
                <a:gd name="connsiteX2-183" fmla="*/ 2516417 w 3951730"/>
                <a:gd name="connsiteY2-184" fmla="*/ 2539197 h 3385291"/>
                <a:gd name="connsiteX3-185" fmla="*/ 1293946 w 3951730"/>
                <a:gd name="connsiteY3-186" fmla="*/ 915 h 3385291"/>
                <a:gd name="connsiteX4-187" fmla="*/ 2472385 w 3951730"/>
                <a:gd name="connsiteY4-188" fmla="*/ 915 h 3385291"/>
                <a:gd name="connsiteX5-189" fmla="*/ 3694856 w 3951730"/>
                <a:gd name="connsiteY5-190" fmla="*/ 2539197 h 3385291"/>
                <a:gd name="connsiteX6-191" fmla="*/ 3951730 w 3951730"/>
                <a:gd name="connsiteY6-192" fmla="*/ 2539197 h 3385291"/>
                <a:gd name="connsiteX7-193" fmla="*/ 3145728 w 3951730"/>
                <a:gd name="connsiteY7-194" fmla="*/ 3385291 h 3385291"/>
                <a:gd name="connsiteX0-195" fmla="*/ 1883165 w 3951730"/>
                <a:gd name="connsiteY0-196" fmla="*/ 392070 h 3385291"/>
                <a:gd name="connsiteX1-197" fmla="*/ 0 w 3951730"/>
                <a:gd name="connsiteY1-198" fmla="*/ 3343088 h 3385291"/>
                <a:gd name="connsiteX2-199" fmla="*/ 31382 w 3951730"/>
                <a:gd name="connsiteY2-200" fmla="*/ 3385291 h 3385291"/>
                <a:gd name="connsiteX3-201" fmla="*/ 144163 w 3951730"/>
                <a:gd name="connsiteY3-202" fmla="*/ 1987108 h 3385291"/>
                <a:gd name="connsiteX4-203" fmla="*/ 1883164 w 3951730"/>
                <a:gd name="connsiteY4-204" fmla="*/ 392070 h 3385291"/>
                <a:gd name="connsiteX5-205" fmla="*/ 1883165 w 3951730"/>
                <a:gd name="connsiteY5-206" fmla="*/ 392070 h 3385291"/>
                <a:gd name="connsiteX0-207" fmla="*/ 1883165 w 3951730"/>
                <a:gd name="connsiteY0-208" fmla="*/ 392070 h 3385291"/>
                <a:gd name="connsiteX1-209" fmla="*/ 14068 w 3951730"/>
                <a:gd name="connsiteY1-210" fmla="*/ 3385291 h 3385291"/>
                <a:gd name="connsiteX2-211" fmla="*/ 31382 w 3951730"/>
                <a:gd name="connsiteY2-212" fmla="*/ 3385291 h 3385291"/>
                <a:gd name="connsiteX3-213" fmla="*/ 1293945 w 3951730"/>
                <a:gd name="connsiteY3-214" fmla="*/ 915 h 3385291"/>
                <a:gd name="connsiteX4-215" fmla="*/ 2472385 w 3951730"/>
                <a:gd name="connsiteY4-216" fmla="*/ 915 h 3385291"/>
                <a:gd name="connsiteX5-217" fmla="*/ 3694856 w 3951730"/>
                <a:gd name="connsiteY5-218" fmla="*/ 2539197 h 3385291"/>
                <a:gd name="connsiteX6-219" fmla="*/ 3951730 w 3951730"/>
                <a:gd name="connsiteY6-220" fmla="*/ 2539197 h 3385291"/>
                <a:gd name="connsiteX7-221" fmla="*/ 3145728 w 3951730"/>
                <a:gd name="connsiteY7-222" fmla="*/ 3385291 h 3385291"/>
                <a:gd name="connsiteX8-223" fmla="*/ 2259542 w 3951730"/>
                <a:gd name="connsiteY8-224" fmla="*/ 2539197 h 3385291"/>
                <a:gd name="connsiteX9-225" fmla="*/ 2516417 w 3951730"/>
                <a:gd name="connsiteY9-226" fmla="*/ 2539197 h 3385291"/>
                <a:gd name="connsiteX10-227" fmla="*/ 1293946 w 3951730"/>
                <a:gd name="connsiteY10-228" fmla="*/ 915 h 3385291"/>
                <a:gd name="connsiteX0-229" fmla="*/ 3145728 w 3951730"/>
                <a:gd name="connsiteY0-230" fmla="*/ 3385291 h 3385291"/>
                <a:gd name="connsiteX1-231" fmla="*/ 2259542 w 3951730"/>
                <a:gd name="connsiteY1-232" fmla="*/ 2539197 h 3385291"/>
                <a:gd name="connsiteX2-233" fmla="*/ 2516417 w 3951730"/>
                <a:gd name="connsiteY2-234" fmla="*/ 2539197 h 3385291"/>
                <a:gd name="connsiteX3-235" fmla="*/ 1293946 w 3951730"/>
                <a:gd name="connsiteY3-236" fmla="*/ 915 h 3385291"/>
                <a:gd name="connsiteX4-237" fmla="*/ 2472385 w 3951730"/>
                <a:gd name="connsiteY4-238" fmla="*/ 915 h 3385291"/>
                <a:gd name="connsiteX5-239" fmla="*/ 3694856 w 3951730"/>
                <a:gd name="connsiteY5-240" fmla="*/ 2539197 h 3385291"/>
                <a:gd name="connsiteX6-241" fmla="*/ 3951730 w 3951730"/>
                <a:gd name="connsiteY6-242" fmla="*/ 2539197 h 3385291"/>
                <a:gd name="connsiteX7-243" fmla="*/ 3145728 w 3951730"/>
                <a:gd name="connsiteY7-244" fmla="*/ 3385291 h 3385291"/>
                <a:gd name="connsiteX0-245" fmla="*/ 1883165 w 3951730"/>
                <a:gd name="connsiteY0-246" fmla="*/ 392070 h 3385291"/>
                <a:gd name="connsiteX1-247" fmla="*/ 0 w 3951730"/>
                <a:gd name="connsiteY1-248" fmla="*/ 3343088 h 3385291"/>
                <a:gd name="connsiteX2-249" fmla="*/ 31382 w 3951730"/>
                <a:gd name="connsiteY2-250" fmla="*/ 3385291 h 3385291"/>
                <a:gd name="connsiteX3-251" fmla="*/ 144163 w 3951730"/>
                <a:gd name="connsiteY3-252" fmla="*/ 1987108 h 3385291"/>
                <a:gd name="connsiteX4-253" fmla="*/ 1883164 w 3951730"/>
                <a:gd name="connsiteY4-254" fmla="*/ 392070 h 3385291"/>
                <a:gd name="connsiteX5-255" fmla="*/ 1883165 w 3951730"/>
                <a:gd name="connsiteY5-256" fmla="*/ 392070 h 3385291"/>
                <a:gd name="connsiteX0-257" fmla="*/ 1883165 w 3951730"/>
                <a:gd name="connsiteY0-258" fmla="*/ 392070 h 3385291"/>
                <a:gd name="connsiteX1-259" fmla="*/ 14068 w 3951730"/>
                <a:gd name="connsiteY1-260" fmla="*/ 3385291 h 3385291"/>
                <a:gd name="connsiteX2-261" fmla="*/ 31382 w 3951730"/>
                <a:gd name="connsiteY2-262" fmla="*/ 3385291 h 3385291"/>
                <a:gd name="connsiteX3-263" fmla="*/ 1293945 w 3951730"/>
                <a:gd name="connsiteY3-264" fmla="*/ 915 h 3385291"/>
                <a:gd name="connsiteX4-265" fmla="*/ 2472385 w 3951730"/>
                <a:gd name="connsiteY4-266" fmla="*/ 915 h 3385291"/>
                <a:gd name="connsiteX5-267" fmla="*/ 3694856 w 3951730"/>
                <a:gd name="connsiteY5-268" fmla="*/ 2539197 h 3385291"/>
                <a:gd name="connsiteX6-269" fmla="*/ 3951730 w 3951730"/>
                <a:gd name="connsiteY6-270" fmla="*/ 2539197 h 3385291"/>
                <a:gd name="connsiteX7-271" fmla="*/ 3145728 w 3951730"/>
                <a:gd name="connsiteY7-272" fmla="*/ 3385291 h 3385291"/>
                <a:gd name="connsiteX8-273" fmla="*/ 2259542 w 3951730"/>
                <a:gd name="connsiteY8-274" fmla="*/ 2539197 h 3385291"/>
                <a:gd name="connsiteX9-275" fmla="*/ 2516417 w 3951730"/>
                <a:gd name="connsiteY9-276" fmla="*/ 2539197 h 3385291"/>
                <a:gd name="connsiteX10-277" fmla="*/ 1293946 w 3951730"/>
                <a:gd name="connsiteY10-278" fmla="*/ 915 h 3385291"/>
                <a:gd name="connsiteX0-279" fmla="*/ 3145728 w 3951730"/>
                <a:gd name="connsiteY0-280" fmla="*/ 3385291 h 3385291"/>
                <a:gd name="connsiteX1-281" fmla="*/ 2259542 w 3951730"/>
                <a:gd name="connsiteY1-282" fmla="*/ 2539197 h 3385291"/>
                <a:gd name="connsiteX2-283" fmla="*/ 2516417 w 3951730"/>
                <a:gd name="connsiteY2-284" fmla="*/ 2539197 h 3385291"/>
                <a:gd name="connsiteX3-285" fmla="*/ 1293946 w 3951730"/>
                <a:gd name="connsiteY3-286" fmla="*/ 915 h 3385291"/>
                <a:gd name="connsiteX4-287" fmla="*/ 2472385 w 3951730"/>
                <a:gd name="connsiteY4-288" fmla="*/ 915 h 3385291"/>
                <a:gd name="connsiteX5-289" fmla="*/ 3694856 w 3951730"/>
                <a:gd name="connsiteY5-290" fmla="*/ 2539197 h 3385291"/>
                <a:gd name="connsiteX6-291" fmla="*/ 3951730 w 3951730"/>
                <a:gd name="connsiteY6-292" fmla="*/ 2539197 h 3385291"/>
                <a:gd name="connsiteX7-293" fmla="*/ 3145728 w 3951730"/>
                <a:gd name="connsiteY7-294" fmla="*/ 3385291 h 3385291"/>
                <a:gd name="connsiteX0-295" fmla="*/ 1883165 w 3951730"/>
                <a:gd name="connsiteY0-296" fmla="*/ 392070 h 3385291"/>
                <a:gd name="connsiteX1-297" fmla="*/ 0 w 3951730"/>
                <a:gd name="connsiteY1-298" fmla="*/ 3343088 h 3385291"/>
                <a:gd name="connsiteX2-299" fmla="*/ 31382 w 3951730"/>
                <a:gd name="connsiteY2-300" fmla="*/ 3385291 h 3385291"/>
                <a:gd name="connsiteX3-301" fmla="*/ 144163 w 3951730"/>
                <a:gd name="connsiteY3-302" fmla="*/ 1987108 h 3385291"/>
                <a:gd name="connsiteX4-303" fmla="*/ 1883164 w 3951730"/>
                <a:gd name="connsiteY4-304" fmla="*/ 392070 h 3385291"/>
                <a:gd name="connsiteX5-305" fmla="*/ 1883165 w 3951730"/>
                <a:gd name="connsiteY5-306" fmla="*/ 392070 h 3385291"/>
                <a:gd name="connsiteX0-307" fmla="*/ 1883165 w 3951730"/>
                <a:gd name="connsiteY0-308" fmla="*/ 392070 h 3385291"/>
                <a:gd name="connsiteX1-309" fmla="*/ 14068 w 3951730"/>
                <a:gd name="connsiteY1-310" fmla="*/ 3385291 h 3385291"/>
                <a:gd name="connsiteX2-311" fmla="*/ 45450 w 3951730"/>
                <a:gd name="connsiteY2-312" fmla="*/ 2794448 h 3385291"/>
                <a:gd name="connsiteX3-313" fmla="*/ 1293945 w 3951730"/>
                <a:gd name="connsiteY3-314" fmla="*/ 915 h 3385291"/>
                <a:gd name="connsiteX4-315" fmla="*/ 2472385 w 3951730"/>
                <a:gd name="connsiteY4-316" fmla="*/ 915 h 3385291"/>
                <a:gd name="connsiteX5-317" fmla="*/ 3694856 w 3951730"/>
                <a:gd name="connsiteY5-318" fmla="*/ 2539197 h 3385291"/>
                <a:gd name="connsiteX6-319" fmla="*/ 3951730 w 3951730"/>
                <a:gd name="connsiteY6-320" fmla="*/ 2539197 h 3385291"/>
                <a:gd name="connsiteX7-321" fmla="*/ 3145728 w 3951730"/>
                <a:gd name="connsiteY7-322" fmla="*/ 3385291 h 3385291"/>
                <a:gd name="connsiteX8-323" fmla="*/ 2259542 w 3951730"/>
                <a:gd name="connsiteY8-324" fmla="*/ 2539197 h 3385291"/>
                <a:gd name="connsiteX9-325" fmla="*/ 2516417 w 3951730"/>
                <a:gd name="connsiteY9-326" fmla="*/ 2539197 h 3385291"/>
                <a:gd name="connsiteX10-327" fmla="*/ 1293946 w 3951730"/>
                <a:gd name="connsiteY10-328" fmla="*/ 915 h 3385291"/>
                <a:gd name="connsiteX0-329" fmla="*/ 3145728 w 3951730"/>
                <a:gd name="connsiteY0-330" fmla="*/ 3385291 h 3385291"/>
                <a:gd name="connsiteX1-331" fmla="*/ 2259542 w 3951730"/>
                <a:gd name="connsiteY1-332" fmla="*/ 2539197 h 3385291"/>
                <a:gd name="connsiteX2-333" fmla="*/ 2516417 w 3951730"/>
                <a:gd name="connsiteY2-334" fmla="*/ 2539197 h 3385291"/>
                <a:gd name="connsiteX3-335" fmla="*/ 1293946 w 3951730"/>
                <a:gd name="connsiteY3-336" fmla="*/ 915 h 3385291"/>
                <a:gd name="connsiteX4-337" fmla="*/ 2472385 w 3951730"/>
                <a:gd name="connsiteY4-338" fmla="*/ 915 h 3385291"/>
                <a:gd name="connsiteX5-339" fmla="*/ 3694856 w 3951730"/>
                <a:gd name="connsiteY5-340" fmla="*/ 2539197 h 3385291"/>
                <a:gd name="connsiteX6-341" fmla="*/ 3951730 w 3951730"/>
                <a:gd name="connsiteY6-342" fmla="*/ 2539197 h 3385291"/>
                <a:gd name="connsiteX7-343" fmla="*/ 3145728 w 3951730"/>
                <a:gd name="connsiteY7-344" fmla="*/ 3385291 h 3385291"/>
                <a:gd name="connsiteX0-345" fmla="*/ 1883165 w 3951730"/>
                <a:gd name="connsiteY0-346" fmla="*/ 392070 h 3385291"/>
                <a:gd name="connsiteX1-347" fmla="*/ 0 w 3951730"/>
                <a:gd name="connsiteY1-348" fmla="*/ 3343088 h 3385291"/>
                <a:gd name="connsiteX2-349" fmla="*/ 31382 w 3951730"/>
                <a:gd name="connsiteY2-350" fmla="*/ 3385291 h 3385291"/>
                <a:gd name="connsiteX3-351" fmla="*/ 144163 w 3951730"/>
                <a:gd name="connsiteY3-352" fmla="*/ 1987108 h 3385291"/>
                <a:gd name="connsiteX4-353" fmla="*/ 1883164 w 3951730"/>
                <a:gd name="connsiteY4-354" fmla="*/ 392070 h 3385291"/>
                <a:gd name="connsiteX5-355" fmla="*/ 1883165 w 3951730"/>
                <a:gd name="connsiteY5-356" fmla="*/ 392070 h 3385291"/>
                <a:gd name="connsiteX0-357" fmla="*/ 1883165 w 3951730"/>
                <a:gd name="connsiteY0-358" fmla="*/ 392070 h 3385291"/>
                <a:gd name="connsiteX1-359" fmla="*/ 14068 w 3951730"/>
                <a:gd name="connsiteY1-360" fmla="*/ 3385291 h 3385291"/>
                <a:gd name="connsiteX2-361" fmla="*/ 45450 w 3951730"/>
                <a:gd name="connsiteY2-362" fmla="*/ 2794448 h 3385291"/>
                <a:gd name="connsiteX3-363" fmla="*/ 1293945 w 3951730"/>
                <a:gd name="connsiteY3-364" fmla="*/ 915 h 3385291"/>
                <a:gd name="connsiteX4-365" fmla="*/ 2472385 w 3951730"/>
                <a:gd name="connsiteY4-366" fmla="*/ 915 h 3385291"/>
                <a:gd name="connsiteX5-367" fmla="*/ 3694856 w 3951730"/>
                <a:gd name="connsiteY5-368" fmla="*/ 2539197 h 3385291"/>
                <a:gd name="connsiteX6-369" fmla="*/ 3951730 w 3951730"/>
                <a:gd name="connsiteY6-370" fmla="*/ 2539197 h 3385291"/>
                <a:gd name="connsiteX7-371" fmla="*/ 3145728 w 3951730"/>
                <a:gd name="connsiteY7-372" fmla="*/ 3385291 h 3385291"/>
                <a:gd name="connsiteX8-373" fmla="*/ 2259542 w 3951730"/>
                <a:gd name="connsiteY8-374" fmla="*/ 2539197 h 3385291"/>
                <a:gd name="connsiteX9-375" fmla="*/ 2516417 w 3951730"/>
                <a:gd name="connsiteY9-376" fmla="*/ 2539197 h 3385291"/>
                <a:gd name="connsiteX10-377" fmla="*/ 1293946 w 3951730"/>
                <a:gd name="connsiteY10-378" fmla="*/ 915 h 3385291"/>
                <a:gd name="connsiteX0-379" fmla="*/ 3145728 w 3951730"/>
                <a:gd name="connsiteY0-380" fmla="*/ 3385291 h 3693794"/>
                <a:gd name="connsiteX1-381" fmla="*/ 2259542 w 3951730"/>
                <a:gd name="connsiteY1-382" fmla="*/ 2539197 h 3693794"/>
                <a:gd name="connsiteX2-383" fmla="*/ 2516417 w 3951730"/>
                <a:gd name="connsiteY2-384" fmla="*/ 2539197 h 3693794"/>
                <a:gd name="connsiteX3-385" fmla="*/ 1293946 w 3951730"/>
                <a:gd name="connsiteY3-386" fmla="*/ 915 h 3693794"/>
                <a:gd name="connsiteX4-387" fmla="*/ 2472385 w 3951730"/>
                <a:gd name="connsiteY4-388" fmla="*/ 915 h 3693794"/>
                <a:gd name="connsiteX5-389" fmla="*/ 3694856 w 3951730"/>
                <a:gd name="connsiteY5-390" fmla="*/ 2539197 h 3693794"/>
                <a:gd name="connsiteX6-391" fmla="*/ 3951730 w 3951730"/>
                <a:gd name="connsiteY6-392" fmla="*/ 2539197 h 3693794"/>
                <a:gd name="connsiteX7-393" fmla="*/ 3145728 w 3951730"/>
                <a:gd name="connsiteY7-394" fmla="*/ 3385291 h 3693794"/>
                <a:gd name="connsiteX0-395" fmla="*/ 1883165 w 3951730"/>
                <a:gd name="connsiteY0-396" fmla="*/ 392070 h 3693794"/>
                <a:gd name="connsiteX1-397" fmla="*/ 0 w 3951730"/>
                <a:gd name="connsiteY1-398" fmla="*/ 3343088 h 3693794"/>
                <a:gd name="connsiteX2-399" fmla="*/ 31382 w 3951730"/>
                <a:gd name="connsiteY2-400" fmla="*/ 3385291 h 3693794"/>
                <a:gd name="connsiteX3-401" fmla="*/ 144163 w 3951730"/>
                <a:gd name="connsiteY3-402" fmla="*/ 1987108 h 3693794"/>
                <a:gd name="connsiteX4-403" fmla="*/ 1883164 w 3951730"/>
                <a:gd name="connsiteY4-404" fmla="*/ 392070 h 3693794"/>
                <a:gd name="connsiteX5-405" fmla="*/ 1883165 w 3951730"/>
                <a:gd name="connsiteY5-406" fmla="*/ 392070 h 3693794"/>
                <a:gd name="connsiteX0-407" fmla="*/ 1883165 w 3951730"/>
                <a:gd name="connsiteY0-408" fmla="*/ 392070 h 3693794"/>
                <a:gd name="connsiteX1-409" fmla="*/ 14068 w 3951730"/>
                <a:gd name="connsiteY1-410" fmla="*/ 3385291 h 3693794"/>
                <a:gd name="connsiteX2-411" fmla="*/ 45450 w 3951730"/>
                <a:gd name="connsiteY2-412" fmla="*/ 2794448 h 3693794"/>
                <a:gd name="connsiteX3-413" fmla="*/ 1293945 w 3951730"/>
                <a:gd name="connsiteY3-414" fmla="*/ 915 h 3693794"/>
                <a:gd name="connsiteX4-415" fmla="*/ 2472385 w 3951730"/>
                <a:gd name="connsiteY4-416" fmla="*/ 915 h 3693794"/>
                <a:gd name="connsiteX5-417" fmla="*/ 3694856 w 3951730"/>
                <a:gd name="connsiteY5-418" fmla="*/ 2539197 h 3693794"/>
                <a:gd name="connsiteX6-419" fmla="*/ 3951730 w 3951730"/>
                <a:gd name="connsiteY6-420" fmla="*/ 2539197 h 3693794"/>
                <a:gd name="connsiteX7-421" fmla="*/ 3101657 w 3951730"/>
                <a:gd name="connsiteY7-422" fmla="*/ 3693794 h 3693794"/>
                <a:gd name="connsiteX8-423" fmla="*/ 2259542 w 3951730"/>
                <a:gd name="connsiteY8-424" fmla="*/ 2539197 h 3693794"/>
                <a:gd name="connsiteX9-425" fmla="*/ 2516417 w 3951730"/>
                <a:gd name="connsiteY9-426" fmla="*/ 2539197 h 3693794"/>
                <a:gd name="connsiteX10-427" fmla="*/ 1293946 w 3951730"/>
                <a:gd name="connsiteY10-428" fmla="*/ 915 h 3693794"/>
                <a:gd name="connsiteX0-429" fmla="*/ 3101657 w 3951730"/>
                <a:gd name="connsiteY0-430" fmla="*/ 3715832 h 3715832"/>
                <a:gd name="connsiteX1-431" fmla="*/ 2259542 w 3951730"/>
                <a:gd name="connsiteY1-432" fmla="*/ 2539197 h 3715832"/>
                <a:gd name="connsiteX2-433" fmla="*/ 2516417 w 3951730"/>
                <a:gd name="connsiteY2-434" fmla="*/ 2539197 h 3715832"/>
                <a:gd name="connsiteX3-435" fmla="*/ 1293946 w 3951730"/>
                <a:gd name="connsiteY3-436" fmla="*/ 915 h 3715832"/>
                <a:gd name="connsiteX4-437" fmla="*/ 2472385 w 3951730"/>
                <a:gd name="connsiteY4-438" fmla="*/ 915 h 3715832"/>
                <a:gd name="connsiteX5-439" fmla="*/ 3694856 w 3951730"/>
                <a:gd name="connsiteY5-440" fmla="*/ 2539197 h 3715832"/>
                <a:gd name="connsiteX6-441" fmla="*/ 3951730 w 3951730"/>
                <a:gd name="connsiteY6-442" fmla="*/ 2539197 h 3715832"/>
                <a:gd name="connsiteX7-443" fmla="*/ 3101657 w 3951730"/>
                <a:gd name="connsiteY7-444" fmla="*/ 3715832 h 3715832"/>
                <a:gd name="connsiteX0-445" fmla="*/ 1883165 w 3951730"/>
                <a:gd name="connsiteY0-446" fmla="*/ 392070 h 3715832"/>
                <a:gd name="connsiteX1-447" fmla="*/ 0 w 3951730"/>
                <a:gd name="connsiteY1-448" fmla="*/ 3343088 h 3715832"/>
                <a:gd name="connsiteX2-449" fmla="*/ 31382 w 3951730"/>
                <a:gd name="connsiteY2-450" fmla="*/ 3385291 h 3715832"/>
                <a:gd name="connsiteX3-451" fmla="*/ 144163 w 3951730"/>
                <a:gd name="connsiteY3-452" fmla="*/ 1987108 h 3715832"/>
                <a:gd name="connsiteX4-453" fmla="*/ 1883164 w 3951730"/>
                <a:gd name="connsiteY4-454" fmla="*/ 392070 h 3715832"/>
                <a:gd name="connsiteX5-455" fmla="*/ 1883165 w 3951730"/>
                <a:gd name="connsiteY5-456" fmla="*/ 392070 h 3715832"/>
                <a:gd name="connsiteX0-457" fmla="*/ 1883165 w 3951730"/>
                <a:gd name="connsiteY0-458" fmla="*/ 392070 h 3715832"/>
                <a:gd name="connsiteX1-459" fmla="*/ 14068 w 3951730"/>
                <a:gd name="connsiteY1-460" fmla="*/ 3385291 h 3715832"/>
                <a:gd name="connsiteX2-461" fmla="*/ 45450 w 3951730"/>
                <a:gd name="connsiteY2-462" fmla="*/ 2794448 h 3715832"/>
                <a:gd name="connsiteX3-463" fmla="*/ 1293945 w 3951730"/>
                <a:gd name="connsiteY3-464" fmla="*/ 915 h 3715832"/>
                <a:gd name="connsiteX4-465" fmla="*/ 2472385 w 3951730"/>
                <a:gd name="connsiteY4-466" fmla="*/ 915 h 3715832"/>
                <a:gd name="connsiteX5-467" fmla="*/ 3694856 w 3951730"/>
                <a:gd name="connsiteY5-468" fmla="*/ 2539197 h 3715832"/>
                <a:gd name="connsiteX6-469" fmla="*/ 3951730 w 3951730"/>
                <a:gd name="connsiteY6-470" fmla="*/ 2539197 h 3715832"/>
                <a:gd name="connsiteX7-471" fmla="*/ 3101657 w 3951730"/>
                <a:gd name="connsiteY7-472" fmla="*/ 3693794 h 3715832"/>
                <a:gd name="connsiteX8-473" fmla="*/ 2259542 w 3951730"/>
                <a:gd name="connsiteY8-474" fmla="*/ 2539197 h 3715832"/>
                <a:gd name="connsiteX9-475" fmla="*/ 2516417 w 3951730"/>
                <a:gd name="connsiteY9-476" fmla="*/ 2539197 h 3715832"/>
                <a:gd name="connsiteX10-477" fmla="*/ 1293946 w 3951730"/>
                <a:gd name="connsiteY10-478" fmla="*/ 915 h 3715832"/>
                <a:gd name="connsiteX0-479" fmla="*/ 3101657 w 3951730"/>
                <a:gd name="connsiteY0-480" fmla="*/ 3715832 h 3715832"/>
                <a:gd name="connsiteX1-481" fmla="*/ 2259542 w 3951730"/>
                <a:gd name="connsiteY1-482" fmla="*/ 2539197 h 3715832"/>
                <a:gd name="connsiteX2-483" fmla="*/ 2516417 w 3951730"/>
                <a:gd name="connsiteY2-484" fmla="*/ 2539197 h 3715832"/>
                <a:gd name="connsiteX3-485" fmla="*/ 1293946 w 3951730"/>
                <a:gd name="connsiteY3-486" fmla="*/ 915 h 3715832"/>
                <a:gd name="connsiteX4-487" fmla="*/ 2472385 w 3951730"/>
                <a:gd name="connsiteY4-488" fmla="*/ 915 h 3715832"/>
                <a:gd name="connsiteX5-489" fmla="*/ 3694856 w 3951730"/>
                <a:gd name="connsiteY5-490" fmla="*/ 2539197 h 3715832"/>
                <a:gd name="connsiteX6-491" fmla="*/ 3951730 w 3951730"/>
                <a:gd name="connsiteY6-492" fmla="*/ 2539197 h 3715832"/>
                <a:gd name="connsiteX7-493" fmla="*/ 3101657 w 3951730"/>
                <a:gd name="connsiteY7-494" fmla="*/ 3715832 h 3715832"/>
                <a:gd name="connsiteX0-495" fmla="*/ 1883165 w 3951730"/>
                <a:gd name="connsiteY0-496" fmla="*/ 392070 h 3715832"/>
                <a:gd name="connsiteX1-497" fmla="*/ 0 w 3951730"/>
                <a:gd name="connsiteY1-498" fmla="*/ 3343088 h 3715832"/>
                <a:gd name="connsiteX2-499" fmla="*/ 31382 w 3951730"/>
                <a:gd name="connsiteY2-500" fmla="*/ 3385291 h 3715832"/>
                <a:gd name="connsiteX3-501" fmla="*/ 144163 w 3951730"/>
                <a:gd name="connsiteY3-502" fmla="*/ 1987108 h 3715832"/>
                <a:gd name="connsiteX4-503" fmla="*/ 1883164 w 3951730"/>
                <a:gd name="connsiteY4-504" fmla="*/ 392070 h 3715832"/>
                <a:gd name="connsiteX5-505" fmla="*/ 1883165 w 3951730"/>
                <a:gd name="connsiteY5-506" fmla="*/ 392070 h 3715832"/>
                <a:gd name="connsiteX0-507" fmla="*/ 1883165 w 3951730"/>
                <a:gd name="connsiteY0-508" fmla="*/ 392070 h 3715832"/>
                <a:gd name="connsiteX1-509" fmla="*/ 14068 w 3951730"/>
                <a:gd name="connsiteY1-510" fmla="*/ 3385291 h 3715832"/>
                <a:gd name="connsiteX2-511" fmla="*/ 45450 w 3951730"/>
                <a:gd name="connsiteY2-512" fmla="*/ 2794448 h 3715832"/>
                <a:gd name="connsiteX3-513" fmla="*/ 1293945 w 3951730"/>
                <a:gd name="connsiteY3-514" fmla="*/ 915 h 3715832"/>
                <a:gd name="connsiteX4-515" fmla="*/ 2472385 w 3951730"/>
                <a:gd name="connsiteY4-516" fmla="*/ 915 h 3715832"/>
                <a:gd name="connsiteX5-517" fmla="*/ 3694856 w 3951730"/>
                <a:gd name="connsiteY5-518" fmla="*/ 2539197 h 3715832"/>
                <a:gd name="connsiteX6-519" fmla="*/ 3951730 w 3951730"/>
                <a:gd name="connsiteY6-520" fmla="*/ 2539197 h 3715832"/>
                <a:gd name="connsiteX7-521" fmla="*/ 3101657 w 3951730"/>
                <a:gd name="connsiteY7-522" fmla="*/ 3693794 h 3715832"/>
                <a:gd name="connsiteX8-523" fmla="*/ 2259542 w 3951730"/>
                <a:gd name="connsiteY8-524" fmla="*/ 2539197 h 3715832"/>
                <a:gd name="connsiteX9-525" fmla="*/ 2516417 w 3951730"/>
                <a:gd name="connsiteY9-526" fmla="*/ 2539197 h 3715832"/>
                <a:gd name="connsiteX10-527" fmla="*/ 1293946 w 3951730"/>
                <a:gd name="connsiteY10-528" fmla="*/ 915 h 3715832"/>
                <a:gd name="connsiteX0-529" fmla="*/ 3101657 w 3951730"/>
                <a:gd name="connsiteY0-530" fmla="*/ 3715832 h 3715832"/>
                <a:gd name="connsiteX1-531" fmla="*/ 2259542 w 3951730"/>
                <a:gd name="connsiteY1-532" fmla="*/ 2539197 h 3715832"/>
                <a:gd name="connsiteX2-533" fmla="*/ 2516417 w 3951730"/>
                <a:gd name="connsiteY2-534" fmla="*/ 2539197 h 3715832"/>
                <a:gd name="connsiteX3-535" fmla="*/ 1293946 w 3951730"/>
                <a:gd name="connsiteY3-536" fmla="*/ 915 h 3715832"/>
                <a:gd name="connsiteX4-537" fmla="*/ 2472385 w 3951730"/>
                <a:gd name="connsiteY4-538" fmla="*/ 915 h 3715832"/>
                <a:gd name="connsiteX5-539" fmla="*/ 3694856 w 3951730"/>
                <a:gd name="connsiteY5-540" fmla="*/ 2539197 h 3715832"/>
                <a:gd name="connsiteX6-541" fmla="*/ 3951730 w 3951730"/>
                <a:gd name="connsiteY6-542" fmla="*/ 2539197 h 3715832"/>
                <a:gd name="connsiteX7-543" fmla="*/ 3101657 w 3951730"/>
                <a:gd name="connsiteY7-544" fmla="*/ 3715832 h 3715832"/>
                <a:gd name="connsiteX0-545" fmla="*/ 1883165 w 3951730"/>
                <a:gd name="connsiteY0-546" fmla="*/ 392070 h 3715832"/>
                <a:gd name="connsiteX1-547" fmla="*/ 0 w 3951730"/>
                <a:gd name="connsiteY1-548" fmla="*/ 3343088 h 3715832"/>
                <a:gd name="connsiteX2-549" fmla="*/ 31382 w 3951730"/>
                <a:gd name="connsiteY2-550" fmla="*/ 3385291 h 3715832"/>
                <a:gd name="connsiteX3-551" fmla="*/ 144163 w 3951730"/>
                <a:gd name="connsiteY3-552" fmla="*/ 1987108 h 3715832"/>
                <a:gd name="connsiteX4-553" fmla="*/ 1883164 w 3951730"/>
                <a:gd name="connsiteY4-554" fmla="*/ 392070 h 3715832"/>
                <a:gd name="connsiteX5-555" fmla="*/ 1883165 w 3951730"/>
                <a:gd name="connsiteY5-556" fmla="*/ 392070 h 3715832"/>
                <a:gd name="connsiteX0-557" fmla="*/ 14068 w 3951730"/>
                <a:gd name="connsiteY0-558" fmla="*/ 3385291 h 3715832"/>
                <a:gd name="connsiteX1-559" fmla="*/ 45450 w 3951730"/>
                <a:gd name="connsiteY1-560" fmla="*/ 2794448 h 3715832"/>
                <a:gd name="connsiteX2-561" fmla="*/ 1293945 w 3951730"/>
                <a:gd name="connsiteY2-562" fmla="*/ 915 h 3715832"/>
                <a:gd name="connsiteX3-563" fmla="*/ 2472385 w 3951730"/>
                <a:gd name="connsiteY3-564" fmla="*/ 915 h 3715832"/>
                <a:gd name="connsiteX4-565" fmla="*/ 3694856 w 3951730"/>
                <a:gd name="connsiteY4-566" fmla="*/ 2539197 h 3715832"/>
                <a:gd name="connsiteX5-567" fmla="*/ 3951730 w 3951730"/>
                <a:gd name="connsiteY5-568" fmla="*/ 2539197 h 3715832"/>
                <a:gd name="connsiteX6-569" fmla="*/ 3101657 w 3951730"/>
                <a:gd name="connsiteY6-570" fmla="*/ 3693794 h 3715832"/>
                <a:gd name="connsiteX7-571" fmla="*/ 2259542 w 3951730"/>
                <a:gd name="connsiteY7-572" fmla="*/ 2539197 h 3715832"/>
                <a:gd name="connsiteX8-573" fmla="*/ 2516417 w 3951730"/>
                <a:gd name="connsiteY8-574" fmla="*/ 2539197 h 3715832"/>
                <a:gd name="connsiteX9-575" fmla="*/ 1293946 w 3951730"/>
                <a:gd name="connsiteY9-576" fmla="*/ 915 h 37158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27" y="connsiteY7-28"/>
                </a:cxn>
                <a:cxn ang="0">
                  <a:pos x="connsiteX8-73" y="connsiteY8-74"/>
                </a:cxn>
                <a:cxn ang="0">
                  <a:pos x="connsiteX9-75" y="connsiteY9-76"/>
                </a:cxn>
              </a:cxnLst>
              <a:rect l="l" t="t" r="r" b="b"/>
              <a:pathLst>
                <a:path w="3951730" h="3715832" stroke="0" extrusionOk="0">
                  <a:moveTo>
                    <a:pt x="3101657" y="3715832"/>
                  </a:moveTo>
                  <a:lnTo>
                    <a:pt x="2259542" y="2539197"/>
                  </a:lnTo>
                  <a:lnTo>
                    <a:pt x="2516417" y="2539197"/>
                  </a:lnTo>
                  <a:cubicBezTo>
                    <a:pt x="2372485" y="1044932"/>
                    <a:pt x="1869672" y="915"/>
                    <a:pt x="1293946" y="915"/>
                  </a:cubicBezTo>
                  <a:lnTo>
                    <a:pt x="2472385" y="915"/>
                  </a:lnTo>
                  <a:cubicBezTo>
                    <a:pt x="3048112" y="915"/>
                    <a:pt x="3550925" y="1044933"/>
                    <a:pt x="3694856" y="2539197"/>
                  </a:cubicBezTo>
                  <a:lnTo>
                    <a:pt x="3951730" y="2539197"/>
                  </a:lnTo>
                  <a:lnTo>
                    <a:pt x="3101657" y="3715832"/>
                  </a:lnTo>
                  <a:close/>
                </a:path>
                <a:path w="3951730" h="3715832" fill="darkenLess" stroke="0" extrusionOk="0">
                  <a:moveTo>
                    <a:pt x="1883165" y="392070"/>
                  </a:moveTo>
                  <a:cubicBezTo>
                    <a:pt x="848992" y="390133"/>
                    <a:pt x="0" y="2087830"/>
                    <a:pt x="0" y="3343088"/>
                  </a:cubicBezTo>
                  <a:lnTo>
                    <a:pt x="31382" y="3385291"/>
                  </a:lnTo>
                  <a:cubicBezTo>
                    <a:pt x="31382" y="2903013"/>
                    <a:pt x="69835" y="2426305"/>
                    <a:pt x="144163" y="1987108"/>
                  </a:cubicBezTo>
                  <a:cubicBezTo>
                    <a:pt x="444463" y="212684"/>
                    <a:pt x="1240285" y="-517256"/>
                    <a:pt x="1883164" y="392070"/>
                  </a:cubicBezTo>
                  <a:lnTo>
                    <a:pt x="1883165" y="392070"/>
                  </a:lnTo>
                  <a:close/>
                </a:path>
                <a:path w="3951730" h="3715832" fill="none" extrusionOk="0">
                  <a:moveTo>
                    <a:pt x="14068" y="3385291"/>
                  </a:moveTo>
                  <a:lnTo>
                    <a:pt x="45450" y="2794448"/>
                  </a:lnTo>
                  <a:cubicBezTo>
                    <a:pt x="45450" y="1938183"/>
                    <a:pt x="596651" y="915"/>
                    <a:pt x="1293945" y="915"/>
                  </a:cubicBezTo>
                  <a:lnTo>
                    <a:pt x="2472385" y="915"/>
                  </a:lnTo>
                  <a:cubicBezTo>
                    <a:pt x="3048112" y="915"/>
                    <a:pt x="3550925" y="1044933"/>
                    <a:pt x="3694856" y="2539197"/>
                  </a:cubicBezTo>
                  <a:lnTo>
                    <a:pt x="3951730" y="2539197"/>
                  </a:lnTo>
                  <a:lnTo>
                    <a:pt x="3101657" y="3693794"/>
                  </a:lnTo>
                  <a:lnTo>
                    <a:pt x="2259542" y="2539197"/>
                  </a:lnTo>
                  <a:lnTo>
                    <a:pt x="2516417" y="2539197"/>
                  </a:lnTo>
                  <a:cubicBezTo>
                    <a:pt x="2372485" y="1044932"/>
                    <a:pt x="1869672" y="915"/>
                    <a:pt x="1293946" y="915"/>
                  </a:cubicBezTo>
                </a:path>
              </a:pathLst>
            </a:custGeom>
            <a:gradFill>
              <a:gsLst>
                <a:gs pos="100000">
                  <a:srgbClr val="ED7D31"/>
                </a:gs>
                <a:gs pos="0">
                  <a:srgbClr val="ED7D31">
                    <a:lumMod val="50000"/>
                  </a:srgbClr>
                </a:gs>
              </a:gsLst>
              <a:lin ang="2700000" scaled="1"/>
            </a:gra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black"/>
                </a:solidFill>
                <a:effectLst/>
                <a:uLnTx/>
                <a:uFillTx/>
              </a:endParaRPr>
            </a:p>
          </p:txBody>
        </p:sp>
        <p:sp>
          <p:nvSpPr>
            <p:cNvPr id="24" name="MH_Other_5"/>
            <p:cNvSpPr/>
            <p:nvPr>
              <p:custDataLst>
                <p:tags r:id="rId5"/>
              </p:custDataLst>
            </p:nvPr>
          </p:nvSpPr>
          <p:spPr>
            <a:xfrm rot="20830240" flipH="1" flipV="1">
              <a:off x="10759" y="6486"/>
              <a:ext cx="1460" cy="1529"/>
            </a:xfrm>
            <a:custGeom>
              <a:avLst/>
              <a:gdLst>
                <a:gd name="connsiteX0" fmla="*/ 3114346 w 3960440"/>
                <a:gd name="connsiteY0" fmla="*/ 3384376 h 3384376"/>
                <a:gd name="connsiteX1" fmla="*/ 2228160 w 3960440"/>
                <a:gd name="connsiteY1" fmla="*/ 2538282 h 3384376"/>
                <a:gd name="connsiteX2" fmla="*/ 2485035 w 3960440"/>
                <a:gd name="connsiteY2" fmla="*/ 2538282 h 3384376"/>
                <a:gd name="connsiteX3" fmla="*/ 1262564 w 3960440"/>
                <a:gd name="connsiteY3" fmla="*/ 0 h 3384376"/>
                <a:gd name="connsiteX4" fmla="*/ 2441003 w 3960440"/>
                <a:gd name="connsiteY4" fmla="*/ 0 h 3384376"/>
                <a:gd name="connsiteX5" fmla="*/ 3663474 w 3960440"/>
                <a:gd name="connsiteY5" fmla="*/ 2538282 h 3384376"/>
                <a:gd name="connsiteX6" fmla="*/ 3920348 w 3960440"/>
                <a:gd name="connsiteY6" fmla="*/ 2538282 h 3384376"/>
                <a:gd name="connsiteX7" fmla="*/ 3114346 w 3960440"/>
                <a:gd name="connsiteY7" fmla="*/ 3384376 h 3384376"/>
                <a:gd name="connsiteX0-1" fmla="*/ 1851783 w 3960440"/>
                <a:gd name="connsiteY0-2" fmla="*/ 391155 h 3384376"/>
                <a:gd name="connsiteX1-3" fmla="*/ 1178440 w 3960440"/>
                <a:gd name="connsiteY1-4" fmla="*/ 3384376 h 3384376"/>
                <a:gd name="connsiteX2-5" fmla="*/ 0 w 3960440"/>
                <a:gd name="connsiteY2-6" fmla="*/ 3384376 h 3384376"/>
                <a:gd name="connsiteX3-7" fmla="*/ 112781 w 3960440"/>
                <a:gd name="connsiteY3-8" fmla="*/ 1986193 h 3384376"/>
                <a:gd name="connsiteX4-9" fmla="*/ 1851782 w 3960440"/>
                <a:gd name="connsiteY4-10" fmla="*/ 391155 h 3384376"/>
                <a:gd name="connsiteX5-11" fmla="*/ 1851783 w 3960440"/>
                <a:gd name="connsiteY5-12" fmla="*/ 391155 h 3384376"/>
                <a:gd name="connsiteX0-13" fmla="*/ 1851783 w 3960440"/>
                <a:gd name="connsiteY0-14" fmla="*/ 391155 h 3384376"/>
                <a:gd name="connsiteX1-15" fmla="*/ 1178440 w 3960440"/>
                <a:gd name="connsiteY1-16" fmla="*/ 3384376 h 3384376"/>
                <a:gd name="connsiteX2-17" fmla="*/ 0 w 3960440"/>
                <a:gd name="connsiteY2-18" fmla="*/ 3384376 h 3384376"/>
                <a:gd name="connsiteX3-19" fmla="*/ 1262563 w 3960440"/>
                <a:gd name="connsiteY3-20" fmla="*/ 0 h 3384376"/>
                <a:gd name="connsiteX4-21" fmla="*/ 2441003 w 3960440"/>
                <a:gd name="connsiteY4-22" fmla="*/ 0 h 3384376"/>
                <a:gd name="connsiteX5-23" fmla="*/ 3663474 w 3960440"/>
                <a:gd name="connsiteY5-24" fmla="*/ 2538282 h 3384376"/>
                <a:gd name="connsiteX6-25" fmla="*/ 3920348 w 3960440"/>
                <a:gd name="connsiteY6-26" fmla="*/ 2538282 h 3384376"/>
                <a:gd name="connsiteX7-27" fmla="*/ 3114346 w 3960440"/>
                <a:gd name="connsiteY7-28" fmla="*/ 3384376 h 3384376"/>
                <a:gd name="connsiteX8" fmla="*/ 2228160 w 3960440"/>
                <a:gd name="connsiteY8" fmla="*/ 2538282 h 3384376"/>
                <a:gd name="connsiteX9" fmla="*/ 2485035 w 3960440"/>
                <a:gd name="connsiteY9" fmla="*/ 2538282 h 3384376"/>
                <a:gd name="connsiteX10" fmla="*/ 1262564 w 3960440"/>
                <a:gd name="connsiteY10" fmla="*/ 0 h 3384376"/>
                <a:gd name="connsiteX0-29" fmla="*/ 3131660 w 3937662"/>
                <a:gd name="connsiteY0-30" fmla="*/ 3385291 h 3385291"/>
                <a:gd name="connsiteX1-31" fmla="*/ 2245474 w 3937662"/>
                <a:gd name="connsiteY1-32" fmla="*/ 2539197 h 3385291"/>
                <a:gd name="connsiteX2-33" fmla="*/ 2502349 w 3937662"/>
                <a:gd name="connsiteY2-34" fmla="*/ 2539197 h 3385291"/>
                <a:gd name="connsiteX3-35" fmla="*/ 1279878 w 3937662"/>
                <a:gd name="connsiteY3-36" fmla="*/ 915 h 3385291"/>
                <a:gd name="connsiteX4-37" fmla="*/ 2458317 w 3937662"/>
                <a:gd name="connsiteY4-38" fmla="*/ 915 h 3385291"/>
                <a:gd name="connsiteX5-39" fmla="*/ 3680788 w 3937662"/>
                <a:gd name="connsiteY5-40" fmla="*/ 2539197 h 3385291"/>
                <a:gd name="connsiteX6-41" fmla="*/ 3937662 w 3937662"/>
                <a:gd name="connsiteY6-42" fmla="*/ 2539197 h 3385291"/>
                <a:gd name="connsiteX7-43" fmla="*/ 3131660 w 3937662"/>
                <a:gd name="connsiteY7-44" fmla="*/ 3385291 h 3385291"/>
                <a:gd name="connsiteX0-45" fmla="*/ 1869097 w 3937662"/>
                <a:gd name="connsiteY0-46" fmla="*/ 392070 h 3385291"/>
                <a:gd name="connsiteX1-47" fmla="*/ 1195754 w 3937662"/>
                <a:gd name="connsiteY1-48" fmla="*/ 3385291 h 3385291"/>
                <a:gd name="connsiteX2-49" fmla="*/ 17314 w 3937662"/>
                <a:gd name="connsiteY2-50" fmla="*/ 3385291 h 3385291"/>
                <a:gd name="connsiteX3-51" fmla="*/ 130095 w 3937662"/>
                <a:gd name="connsiteY3-52" fmla="*/ 1987108 h 3385291"/>
                <a:gd name="connsiteX4-53" fmla="*/ 1869096 w 3937662"/>
                <a:gd name="connsiteY4-54" fmla="*/ 392070 h 3385291"/>
                <a:gd name="connsiteX5-55" fmla="*/ 1869097 w 3937662"/>
                <a:gd name="connsiteY5-56" fmla="*/ 392070 h 3385291"/>
                <a:gd name="connsiteX0-57" fmla="*/ 1869097 w 3937662"/>
                <a:gd name="connsiteY0-58" fmla="*/ 392070 h 3385291"/>
                <a:gd name="connsiteX1-59" fmla="*/ 0 w 3937662"/>
                <a:gd name="connsiteY1-60" fmla="*/ 3385291 h 3385291"/>
                <a:gd name="connsiteX2-61" fmla="*/ 17314 w 3937662"/>
                <a:gd name="connsiteY2-62" fmla="*/ 3385291 h 3385291"/>
                <a:gd name="connsiteX3-63" fmla="*/ 1279877 w 3937662"/>
                <a:gd name="connsiteY3-64" fmla="*/ 915 h 3385291"/>
                <a:gd name="connsiteX4-65" fmla="*/ 2458317 w 3937662"/>
                <a:gd name="connsiteY4-66" fmla="*/ 915 h 3385291"/>
                <a:gd name="connsiteX5-67" fmla="*/ 3680788 w 3937662"/>
                <a:gd name="connsiteY5-68" fmla="*/ 2539197 h 3385291"/>
                <a:gd name="connsiteX6-69" fmla="*/ 3937662 w 3937662"/>
                <a:gd name="connsiteY6-70" fmla="*/ 2539197 h 3385291"/>
                <a:gd name="connsiteX7-71" fmla="*/ 3131660 w 3937662"/>
                <a:gd name="connsiteY7-72" fmla="*/ 3385291 h 3385291"/>
                <a:gd name="connsiteX8-73" fmla="*/ 2245474 w 3937662"/>
                <a:gd name="connsiteY8-74" fmla="*/ 2539197 h 3385291"/>
                <a:gd name="connsiteX9-75" fmla="*/ 2502349 w 3937662"/>
                <a:gd name="connsiteY9-76" fmla="*/ 2539197 h 3385291"/>
                <a:gd name="connsiteX10-77" fmla="*/ 1279878 w 3937662"/>
                <a:gd name="connsiteY10-78" fmla="*/ 915 h 3385291"/>
                <a:gd name="connsiteX0-79" fmla="*/ 3145728 w 3951730"/>
                <a:gd name="connsiteY0-80" fmla="*/ 3385291 h 3385291"/>
                <a:gd name="connsiteX1-81" fmla="*/ 2259542 w 3951730"/>
                <a:gd name="connsiteY1-82" fmla="*/ 2539197 h 3385291"/>
                <a:gd name="connsiteX2-83" fmla="*/ 2516417 w 3951730"/>
                <a:gd name="connsiteY2-84" fmla="*/ 2539197 h 3385291"/>
                <a:gd name="connsiteX3-85" fmla="*/ 1293946 w 3951730"/>
                <a:gd name="connsiteY3-86" fmla="*/ 915 h 3385291"/>
                <a:gd name="connsiteX4-87" fmla="*/ 2472385 w 3951730"/>
                <a:gd name="connsiteY4-88" fmla="*/ 915 h 3385291"/>
                <a:gd name="connsiteX5-89" fmla="*/ 3694856 w 3951730"/>
                <a:gd name="connsiteY5-90" fmla="*/ 2539197 h 3385291"/>
                <a:gd name="connsiteX6-91" fmla="*/ 3951730 w 3951730"/>
                <a:gd name="connsiteY6-92" fmla="*/ 2539197 h 3385291"/>
                <a:gd name="connsiteX7-93" fmla="*/ 3145728 w 3951730"/>
                <a:gd name="connsiteY7-94" fmla="*/ 3385291 h 3385291"/>
                <a:gd name="connsiteX0-95" fmla="*/ 1883165 w 3951730"/>
                <a:gd name="connsiteY0-96" fmla="*/ 392070 h 3385291"/>
                <a:gd name="connsiteX1-97" fmla="*/ 0 w 3951730"/>
                <a:gd name="connsiteY1-98" fmla="*/ 3343088 h 3385291"/>
                <a:gd name="connsiteX2-99" fmla="*/ 31382 w 3951730"/>
                <a:gd name="connsiteY2-100" fmla="*/ 3385291 h 3385291"/>
                <a:gd name="connsiteX3-101" fmla="*/ 144163 w 3951730"/>
                <a:gd name="connsiteY3-102" fmla="*/ 1987108 h 3385291"/>
                <a:gd name="connsiteX4-103" fmla="*/ 1883164 w 3951730"/>
                <a:gd name="connsiteY4-104" fmla="*/ 392070 h 3385291"/>
                <a:gd name="connsiteX5-105" fmla="*/ 1883165 w 3951730"/>
                <a:gd name="connsiteY5-106" fmla="*/ 392070 h 3385291"/>
                <a:gd name="connsiteX0-107" fmla="*/ 1883165 w 3951730"/>
                <a:gd name="connsiteY0-108" fmla="*/ 392070 h 3385291"/>
                <a:gd name="connsiteX1-109" fmla="*/ 14068 w 3951730"/>
                <a:gd name="connsiteY1-110" fmla="*/ 3385291 h 3385291"/>
                <a:gd name="connsiteX2-111" fmla="*/ 31382 w 3951730"/>
                <a:gd name="connsiteY2-112" fmla="*/ 3385291 h 3385291"/>
                <a:gd name="connsiteX3-113" fmla="*/ 1293945 w 3951730"/>
                <a:gd name="connsiteY3-114" fmla="*/ 915 h 3385291"/>
                <a:gd name="connsiteX4-115" fmla="*/ 2472385 w 3951730"/>
                <a:gd name="connsiteY4-116" fmla="*/ 915 h 3385291"/>
                <a:gd name="connsiteX5-117" fmla="*/ 3694856 w 3951730"/>
                <a:gd name="connsiteY5-118" fmla="*/ 2539197 h 3385291"/>
                <a:gd name="connsiteX6-119" fmla="*/ 3951730 w 3951730"/>
                <a:gd name="connsiteY6-120" fmla="*/ 2539197 h 3385291"/>
                <a:gd name="connsiteX7-121" fmla="*/ 3145728 w 3951730"/>
                <a:gd name="connsiteY7-122" fmla="*/ 3385291 h 3385291"/>
                <a:gd name="connsiteX8-123" fmla="*/ 2259542 w 3951730"/>
                <a:gd name="connsiteY8-124" fmla="*/ 2539197 h 3385291"/>
                <a:gd name="connsiteX9-125" fmla="*/ 2516417 w 3951730"/>
                <a:gd name="connsiteY9-126" fmla="*/ 2539197 h 3385291"/>
                <a:gd name="connsiteX10-127" fmla="*/ 1293946 w 3951730"/>
                <a:gd name="connsiteY10-128" fmla="*/ 915 h 3385291"/>
                <a:gd name="connsiteX0-129" fmla="*/ 3145728 w 3951730"/>
                <a:gd name="connsiteY0-130" fmla="*/ 3385291 h 3385291"/>
                <a:gd name="connsiteX1-131" fmla="*/ 2259542 w 3951730"/>
                <a:gd name="connsiteY1-132" fmla="*/ 2539197 h 3385291"/>
                <a:gd name="connsiteX2-133" fmla="*/ 2516417 w 3951730"/>
                <a:gd name="connsiteY2-134" fmla="*/ 2539197 h 3385291"/>
                <a:gd name="connsiteX3-135" fmla="*/ 1293946 w 3951730"/>
                <a:gd name="connsiteY3-136" fmla="*/ 915 h 3385291"/>
                <a:gd name="connsiteX4-137" fmla="*/ 2472385 w 3951730"/>
                <a:gd name="connsiteY4-138" fmla="*/ 915 h 3385291"/>
                <a:gd name="connsiteX5-139" fmla="*/ 3694856 w 3951730"/>
                <a:gd name="connsiteY5-140" fmla="*/ 2539197 h 3385291"/>
                <a:gd name="connsiteX6-141" fmla="*/ 3951730 w 3951730"/>
                <a:gd name="connsiteY6-142" fmla="*/ 2539197 h 3385291"/>
                <a:gd name="connsiteX7-143" fmla="*/ 3145728 w 3951730"/>
                <a:gd name="connsiteY7-144" fmla="*/ 3385291 h 3385291"/>
                <a:gd name="connsiteX0-145" fmla="*/ 1883165 w 3951730"/>
                <a:gd name="connsiteY0-146" fmla="*/ 392070 h 3385291"/>
                <a:gd name="connsiteX1-147" fmla="*/ 0 w 3951730"/>
                <a:gd name="connsiteY1-148" fmla="*/ 3343088 h 3385291"/>
                <a:gd name="connsiteX2-149" fmla="*/ 31382 w 3951730"/>
                <a:gd name="connsiteY2-150" fmla="*/ 3385291 h 3385291"/>
                <a:gd name="connsiteX3-151" fmla="*/ 144163 w 3951730"/>
                <a:gd name="connsiteY3-152" fmla="*/ 1987108 h 3385291"/>
                <a:gd name="connsiteX4-153" fmla="*/ 1883164 w 3951730"/>
                <a:gd name="connsiteY4-154" fmla="*/ 392070 h 3385291"/>
                <a:gd name="connsiteX5-155" fmla="*/ 1883165 w 3951730"/>
                <a:gd name="connsiteY5-156" fmla="*/ 392070 h 3385291"/>
                <a:gd name="connsiteX0-157" fmla="*/ 1883165 w 3951730"/>
                <a:gd name="connsiteY0-158" fmla="*/ 392070 h 3385291"/>
                <a:gd name="connsiteX1-159" fmla="*/ 14068 w 3951730"/>
                <a:gd name="connsiteY1-160" fmla="*/ 3385291 h 3385291"/>
                <a:gd name="connsiteX2-161" fmla="*/ 31382 w 3951730"/>
                <a:gd name="connsiteY2-162" fmla="*/ 3385291 h 3385291"/>
                <a:gd name="connsiteX3-163" fmla="*/ 1293945 w 3951730"/>
                <a:gd name="connsiteY3-164" fmla="*/ 915 h 3385291"/>
                <a:gd name="connsiteX4-165" fmla="*/ 2472385 w 3951730"/>
                <a:gd name="connsiteY4-166" fmla="*/ 915 h 3385291"/>
                <a:gd name="connsiteX5-167" fmla="*/ 3694856 w 3951730"/>
                <a:gd name="connsiteY5-168" fmla="*/ 2539197 h 3385291"/>
                <a:gd name="connsiteX6-169" fmla="*/ 3951730 w 3951730"/>
                <a:gd name="connsiteY6-170" fmla="*/ 2539197 h 3385291"/>
                <a:gd name="connsiteX7-171" fmla="*/ 3145728 w 3951730"/>
                <a:gd name="connsiteY7-172" fmla="*/ 3385291 h 3385291"/>
                <a:gd name="connsiteX8-173" fmla="*/ 2259542 w 3951730"/>
                <a:gd name="connsiteY8-174" fmla="*/ 2539197 h 3385291"/>
                <a:gd name="connsiteX9-175" fmla="*/ 2516417 w 3951730"/>
                <a:gd name="connsiteY9-176" fmla="*/ 2539197 h 3385291"/>
                <a:gd name="connsiteX10-177" fmla="*/ 1293946 w 3951730"/>
                <a:gd name="connsiteY10-178" fmla="*/ 915 h 3385291"/>
                <a:gd name="connsiteX0-179" fmla="*/ 3145728 w 3951730"/>
                <a:gd name="connsiteY0-180" fmla="*/ 3385291 h 3385291"/>
                <a:gd name="connsiteX1-181" fmla="*/ 2259542 w 3951730"/>
                <a:gd name="connsiteY1-182" fmla="*/ 2539197 h 3385291"/>
                <a:gd name="connsiteX2-183" fmla="*/ 2516417 w 3951730"/>
                <a:gd name="connsiteY2-184" fmla="*/ 2539197 h 3385291"/>
                <a:gd name="connsiteX3-185" fmla="*/ 1293946 w 3951730"/>
                <a:gd name="connsiteY3-186" fmla="*/ 915 h 3385291"/>
                <a:gd name="connsiteX4-187" fmla="*/ 2472385 w 3951730"/>
                <a:gd name="connsiteY4-188" fmla="*/ 915 h 3385291"/>
                <a:gd name="connsiteX5-189" fmla="*/ 3694856 w 3951730"/>
                <a:gd name="connsiteY5-190" fmla="*/ 2539197 h 3385291"/>
                <a:gd name="connsiteX6-191" fmla="*/ 3951730 w 3951730"/>
                <a:gd name="connsiteY6-192" fmla="*/ 2539197 h 3385291"/>
                <a:gd name="connsiteX7-193" fmla="*/ 3145728 w 3951730"/>
                <a:gd name="connsiteY7-194" fmla="*/ 3385291 h 3385291"/>
                <a:gd name="connsiteX0-195" fmla="*/ 1883165 w 3951730"/>
                <a:gd name="connsiteY0-196" fmla="*/ 392070 h 3385291"/>
                <a:gd name="connsiteX1-197" fmla="*/ 0 w 3951730"/>
                <a:gd name="connsiteY1-198" fmla="*/ 3343088 h 3385291"/>
                <a:gd name="connsiteX2-199" fmla="*/ 31382 w 3951730"/>
                <a:gd name="connsiteY2-200" fmla="*/ 3385291 h 3385291"/>
                <a:gd name="connsiteX3-201" fmla="*/ 144163 w 3951730"/>
                <a:gd name="connsiteY3-202" fmla="*/ 1987108 h 3385291"/>
                <a:gd name="connsiteX4-203" fmla="*/ 1883164 w 3951730"/>
                <a:gd name="connsiteY4-204" fmla="*/ 392070 h 3385291"/>
                <a:gd name="connsiteX5-205" fmla="*/ 1883165 w 3951730"/>
                <a:gd name="connsiteY5-206" fmla="*/ 392070 h 3385291"/>
                <a:gd name="connsiteX0-207" fmla="*/ 1883165 w 3951730"/>
                <a:gd name="connsiteY0-208" fmla="*/ 392070 h 3385291"/>
                <a:gd name="connsiteX1-209" fmla="*/ 14068 w 3951730"/>
                <a:gd name="connsiteY1-210" fmla="*/ 3385291 h 3385291"/>
                <a:gd name="connsiteX2-211" fmla="*/ 31382 w 3951730"/>
                <a:gd name="connsiteY2-212" fmla="*/ 3385291 h 3385291"/>
                <a:gd name="connsiteX3-213" fmla="*/ 1293945 w 3951730"/>
                <a:gd name="connsiteY3-214" fmla="*/ 915 h 3385291"/>
                <a:gd name="connsiteX4-215" fmla="*/ 2472385 w 3951730"/>
                <a:gd name="connsiteY4-216" fmla="*/ 915 h 3385291"/>
                <a:gd name="connsiteX5-217" fmla="*/ 3694856 w 3951730"/>
                <a:gd name="connsiteY5-218" fmla="*/ 2539197 h 3385291"/>
                <a:gd name="connsiteX6-219" fmla="*/ 3951730 w 3951730"/>
                <a:gd name="connsiteY6-220" fmla="*/ 2539197 h 3385291"/>
                <a:gd name="connsiteX7-221" fmla="*/ 3145728 w 3951730"/>
                <a:gd name="connsiteY7-222" fmla="*/ 3385291 h 3385291"/>
                <a:gd name="connsiteX8-223" fmla="*/ 2259542 w 3951730"/>
                <a:gd name="connsiteY8-224" fmla="*/ 2539197 h 3385291"/>
                <a:gd name="connsiteX9-225" fmla="*/ 2516417 w 3951730"/>
                <a:gd name="connsiteY9-226" fmla="*/ 2539197 h 3385291"/>
                <a:gd name="connsiteX10-227" fmla="*/ 1293946 w 3951730"/>
                <a:gd name="connsiteY10-228" fmla="*/ 915 h 3385291"/>
                <a:gd name="connsiteX0-229" fmla="*/ 3145728 w 3951730"/>
                <a:gd name="connsiteY0-230" fmla="*/ 3385291 h 3385291"/>
                <a:gd name="connsiteX1-231" fmla="*/ 2259542 w 3951730"/>
                <a:gd name="connsiteY1-232" fmla="*/ 2539197 h 3385291"/>
                <a:gd name="connsiteX2-233" fmla="*/ 2516417 w 3951730"/>
                <a:gd name="connsiteY2-234" fmla="*/ 2539197 h 3385291"/>
                <a:gd name="connsiteX3-235" fmla="*/ 1293946 w 3951730"/>
                <a:gd name="connsiteY3-236" fmla="*/ 915 h 3385291"/>
                <a:gd name="connsiteX4-237" fmla="*/ 2472385 w 3951730"/>
                <a:gd name="connsiteY4-238" fmla="*/ 915 h 3385291"/>
                <a:gd name="connsiteX5-239" fmla="*/ 3694856 w 3951730"/>
                <a:gd name="connsiteY5-240" fmla="*/ 2539197 h 3385291"/>
                <a:gd name="connsiteX6-241" fmla="*/ 3951730 w 3951730"/>
                <a:gd name="connsiteY6-242" fmla="*/ 2539197 h 3385291"/>
                <a:gd name="connsiteX7-243" fmla="*/ 3145728 w 3951730"/>
                <a:gd name="connsiteY7-244" fmla="*/ 3385291 h 3385291"/>
                <a:gd name="connsiteX0-245" fmla="*/ 1883165 w 3951730"/>
                <a:gd name="connsiteY0-246" fmla="*/ 392070 h 3385291"/>
                <a:gd name="connsiteX1-247" fmla="*/ 0 w 3951730"/>
                <a:gd name="connsiteY1-248" fmla="*/ 3343088 h 3385291"/>
                <a:gd name="connsiteX2-249" fmla="*/ 31382 w 3951730"/>
                <a:gd name="connsiteY2-250" fmla="*/ 3385291 h 3385291"/>
                <a:gd name="connsiteX3-251" fmla="*/ 144163 w 3951730"/>
                <a:gd name="connsiteY3-252" fmla="*/ 1987108 h 3385291"/>
                <a:gd name="connsiteX4-253" fmla="*/ 1883164 w 3951730"/>
                <a:gd name="connsiteY4-254" fmla="*/ 392070 h 3385291"/>
                <a:gd name="connsiteX5-255" fmla="*/ 1883165 w 3951730"/>
                <a:gd name="connsiteY5-256" fmla="*/ 392070 h 3385291"/>
                <a:gd name="connsiteX0-257" fmla="*/ 1883165 w 3951730"/>
                <a:gd name="connsiteY0-258" fmla="*/ 392070 h 3385291"/>
                <a:gd name="connsiteX1-259" fmla="*/ 14068 w 3951730"/>
                <a:gd name="connsiteY1-260" fmla="*/ 3385291 h 3385291"/>
                <a:gd name="connsiteX2-261" fmla="*/ 31382 w 3951730"/>
                <a:gd name="connsiteY2-262" fmla="*/ 3385291 h 3385291"/>
                <a:gd name="connsiteX3-263" fmla="*/ 1293945 w 3951730"/>
                <a:gd name="connsiteY3-264" fmla="*/ 915 h 3385291"/>
                <a:gd name="connsiteX4-265" fmla="*/ 2472385 w 3951730"/>
                <a:gd name="connsiteY4-266" fmla="*/ 915 h 3385291"/>
                <a:gd name="connsiteX5-267" fmla="*/ 3694856 w 3951730"/>
                <a:gd name="connsiteY5-268" fmla="*/ 2539197 h 3385291"/>
                <a:gd name="connsiteX6-269" fmla="*/ 3951730 w 3951730"/>
                <a:gd name="connsiteY6-270" fmla="*/ 2539197 h 3385291"/>
                <a:gd name="connsiteX7-271" fmla="*/ 3145728 w 3951730"/>
                <a:gd name="connsiteY7-272" fmla="*/ 3385291 h 3385291"/>
                <a:gd name="connsiteX8-273" fmla="*/ 2259542 w 3951730"/>
                <a:gd name="connsiteY8-274" fmla="*/ 2539197 h 3385291"/>
                <a:gd name="connsiteX9-275" fmla="*/ 2516417 w 3951730"/>
                <a:gd name="connsiteY9-276" fmla="*/ 2539197 h 3385291"/>
                <a:gd name="connsiteX10-277" fmla="*/ 1293946 w 3951730"/>
                <a:gd name="connsiteY10-278" fmla="*/ 915 h 3385291"/>
                <a:gd name="connsiteX0-279" fmla="*/ 3145728 w 3951730"/>
                <a:gd name="connsiteY0-280" fmla="*/ 3385291 h 3385291"/>
                <a:gd name="connsiteX1-281" fmla="*/ 2259542 w 3951730"/>
                <a:gd name="connsiteY1-282" fmla="*/ 2539197 h 3385291"/>
                <a:gd name="connsiteX2-283" fmla="*/ 2516417 w 3951730"/>
                <a:gd name="connsiteY2-284" fmla="*/ 2539197 h 3385291"/>
                <a:gd name="connsiteX3-285" fmla="*/ 1293946 w 3951730"/>
                <a:gd name="connsiteY3-286" fmla="*/ 915 h 3385291"/>
                <a:gd name="connsiteX4-287" fmla="*/ 2472385 w 3951730"/>
                <a:gd name="connsiteY4-288" fmla="*/ 915 h 3385291"/>
                <a:gd name="connsiteX5-289" fmla="*/ 3694856 w 3951730"/>
                <a:gd name="connsiteY5-290" fmla="*/ 2539197 h 3385291"/>
                <a:gd name="connsiteX6-291" fmla="*/ 3951730 w 3951730"/>
                <a:gd name="connsiteY6-292" fmla="*/ 2539197 h 3385291"/>
                <a:gd name="connsiteX7-293" fmla="*/ 3145728 w 3951730"/>
                <a:gd name="connsiteY7-294" fmla="*/ 3385291 h 3385291"/>
                <a:gd name="connsiteX0-295" fmla="*/ 1883165 w 3951730"/>
                <a:gd name="connsiteY0-296" fmla="*/ 392070 h 3385291"/>
                <a:gd name="connsiteX1-297" fmla="*/ 0 w 3951730"/>
                <a:gd name="connsiteY1-298" fmla="*/ 3343088 h 3385291"/>
                <a:gd name="connsiteX2-299" fmla="*/ 31382 w 3951730"/>
                <a:gd name="connsiteY2-300" fmla="*/ 3385291 h 3385291"/>
                <a:gd name="connsiteX3-301" fmla="*/ 144163 w 3951730"/>
                <a:gd name="connsiteY3-302" fmla="*/ 1987108 h 3385291"/>
                <a:gd name="connsiteX4-303" fmla="*/ 1883164 w 3951730"/>
                <a:gd name="connsiteY4-304" fmla="*/ 392070 h 3385291"/>
                <a:gd name="connsiteX5-305" fmla="*/ 1883165 w 3951730"/>
                <a:gd name="connsiteY5-306" fmla="*/ 392070 h 3385291"/>
                <a:gd name="connsiteX0-307" fmla="*/ 1883165 w 3951730"/>
                <a:gd name="connsiteY0-308" fmla="*/ 392070 h 3385291"/>
                <a:gd name="connsiteX1-309" fmla="*/ 14068 w 3951730"/>
                <a:gd name="connsiteY1-310" fmla="*/ 3385291 h 3385291"/>
                <a:gd name="connsiteX2-311" fmla="*/ 45450 w 3951730"/>
                <a:gd name="connsiteY2-312" fmla="*/ 2794448 h 3385291"/>
                <a:gd name="connsiteX3-313" fmla="*/ 1293945 w 3951730"/>
                <a:gd name="connsiteY3-314" fmla="*/ 915 h 3385291"/>
                <a:gd name="connsiteX4-315" fmla="*/ 2472385 w 3951730"/>
                <a:gd name="connsiteY4-316" fmla="*/ 915 h 3385291"/>
                <a:gd name="connsiteX5-317" fmla="*/ 3694856 w 3951730"/>
                <a:gd name="connsiteY5-318" fmla="*/ 2539197 h 3385291"/>
                <a:gd name="connsiteX6-319" fmla="*/ 3951730 w 3951730"/>
                <a:gd name="connsiteY6-320" fmla="*/ 2539197 h 3385291"/>
                <a:gd name="connsiteX7-321" fmla="*/ 3145728 w 3951730"/>
                <a:gd name="connsiteY7-322" fmla="*/ 3385291 h 3385291"/>
                <a:gd name="connsiteX8-323" fmla="*/ 2259542 w 3951730"/>
                <a:gd name="connsiteY8-324" fmla="*/ 2539197 h 3385291"/>
                <a:gd name="connsiteX9-325" fmla="*/ 2516417 w 3951730"/>
                <a:gd name="connsiteY9-326" fmla="*/ 2539197 h 3385291"/>
                <a:gd name="connsiteX10-327" fmla="*/ 1293946 w 3951730"/>
                <a:gd name="connsiteY10-328" fmla="*/ 915 h 3385291"/>
                <a:gd name="connsiteX0-329" fmla="*/ 3145728 w 3951730"/>
                <a:gd name="connsiteY0-330" fmla="*/ 3385291 h 3385291"/>
                <a:gd name="connsiteX1-331" fmla="*/ 2259542 w 3951730"/>
                <a:gd name="connsiteY1-332" fmla="*/ 2539197 h 3385291"/>
                <a:gd name="connsiteX2-333" fmla="*/ 2516417 w 3951730"/>
                <a:gd name="connsiteY2-334" fmla="*/ 2539197 h 3385291"/>
                <a:gd name="connsiteX3-335" fmla="*/ 1293946 w 3951730"/>
                <a:gd name="connsiteY3-336" fmla="*/ 915 h 3385291"/>
                <a:gd name="connsiteX4-337" fmla="*/ 2472385 w 3951730"/>
                <a:gd name="connsiteY4-338" fmla="*/ 915 h 3385291"/>
                <a:gd name="connsiteX5-339" fmla="*/ 3694856 w 3951730"/>
                <a:gd name="connsiteY5-340" fmla="*/ 2539197 h 3385291"/>
                <a:gd name="connsiteX6-341" fmla="*/ 3951730 w 3951730"/>
                <a:gd name="connsiteY6-342" fmla="*/ 2539197 h 3385291"/>
                <a:gd name="connsiteX7-343" fmla="*/ 3145728 w 3951730"/>
                <a:gd name="connsiteY7-344" fmla="*/ 3385291 h 3385291"/>
                <a:gd name="connsiteX0-345" fmla="*/ 1883165 w 3951730"/>
                <a:gd name="connsiteY0-346" fmla="*/ 392070 h 3385291"/>
                <a:gd name="connsiteX1-347" fmla="*/ 0 w 3951730"/>
                <a:gd name="connsiteY1-348" fmla="*/ 3343088 h 3385291"/>
                <a:gd name="connsiteX2-349" fmla="*/ 31382 w 3951730"/>
                <a:gd name="connsiteY2-350" fmla="*/ 3385291 h 3385291"/>
                <a:gd name="connsiteX3-351" fmla="*/ 144163 w 3951730"/>
                <a:gd name="connsiteY3-352" fmla="*/ 1987108 h 3385291"/>
                <a:gd name="connsiteX4-353" fmla="*/ 1883164 w 3951730"/>
                <a:gd name="connsiteY4-354" fmla="*/ 392070 h 3385291"/>
                <a:gd name="connsiteX5-355" fmla="*/ 1883165 w 3951730"/>
                <a:gd name="connsiteY5-356" fmla="*/ 392070 h 3385291"/>
                <a:gd name="connsiteX0-357" fmla="*/ 1883165 w 3951730"/>
                <a:gd name="connsiteY0-358" fmla="*/ 392070 h 3385291"/>
                <a:gd name="connsiteX1-359" fmla="*/ 14068 w 3951730"/>
                <a:gd name="connsiteY1-360" fmla="*/ 3385291 h 3385291"/>
                <a:gd name="connsiteX2-361" fmla="*/ 45450 w 3951730"/>
                <a:gd name="connsiteY2-362" fmla="*/ 2794448 h 3385291"/>
                <a:gd name="connsiteX3-363" fmla="*/ 1293945 w 3951730"/>
                <a:gd name="connsiteY3-364" fmla="*/ 915 h 3385291"/>
                <a:gd name="connsiteX4-365" fmla="*/ 2472385 w 3951730"/>
                <a:gd name="connsiteY4-366" fmla="*/ 915 h 3385291"/>
                <a:gd name="connsiteX5-367" fmla="*/ 3694856 w 3951730"/>
                <a:gd name="connsiteY5-368" fmla="*/ 2539197 h 3385291"/>
                <a:gd name="connsiteX6-369" fmla="*/ 3951730 w 3951730"/>
                <a:gd name="connsiteY6-370" fmla="*/ 2539197 h 3385291"/>
                <a:gd name="connsiteX7-371" fmla="*/ 3145728 w 3951730"/>
                <a:gd name="connsiteY7-372" fmla="*/ 3385291 h 3385291"/>
                <a:gd name="connsiteX8-373" fmla="*/ 2259542 w 3951730"/>
                <a:gd name="connsiteY8-374" fmla="*/ 2539197 h 3385291"/>
                <a:gd name="connsiteX9-375" fmla="*/ 2516417 w 3951730"/>
                <a:gd name="connsiteY9-376" fmla="*/ 2539197 h 3385291"/>
                <a:gd name="connsiteX10-377" fmla="*/ 1293946 w 3951730"/>
                <a:gd name="connsiteY10-378" fmla="*/ 915 h 3385291"/>
                <a:gd name="connsiteX0-379" fmla="*/ 3145728 w 3951730"/>
                <a:gd name="connsiteY0-380" fmla="*/ 3385291 h 3693794"/>
                <a:gd name="connsiteX1-381" fmla="*/ 2259542 w 3951730"/>
                <a:gd name="connsiteY1-382" fmla="*/ 2539197 h 3693794"/>
                <a:gd name="connsiteX2-383" fmla="*/ 2516417 w 3951730"/>
                <a:gd name="connsiteY2-384" fmla="*/ 2539197 h 3693794"/>
                <a:gd name="connsiteX3-385" fmla="*/ 1293946 w 3951730"/>
                <a:gd name="connsiteY3-386" fmla="*/ 915 h 3693794"/>
                <a:gd name="connsiteX4-387" fmla="*/ 2472385 w 3951730"/>
                <a:gd name="connsiteY4-388" fmla="*/ 915 h 3693794"/>
                <a:gd name="connsiteX5-389" fmla="*/ 3694856 w 3951730"/>
                <a:gd name="connsiteY5-390" fmla="*/ 2539197 h 3693794"/>
                <a:gd name="connsiteX6-391" fmla="*/ 3951730 w 3951730"/>
                <a:gd name="connsiteY6-392" fmla="*/ 2539197 h 3693794"/>
                <a:gd name="connsiteX7-393" fmla="*/ 3145728 w 3951730"/>
                <a:gd name="connsiteY7-394" fmla="*/ 3385291 h 3693794"/>
                <a:gd name="connsiteX0-395" fmla="*/ 1883165 w 3951730"/>
                <a:gd name="connsiteY0-396" fmla="*/ 392070 h 3693794"/>
                <a:gd name="connsiteX1-397" fmla="*/ 0 w 3951730"/>
                <a:gd name="connsiteY1-398" fmla="*/ 3343088 h 3693794"/>
                <a:gd name="connsiteX2-399" fmla="*/ 31382 w 3951730"/>
                <a:gd name="connsiteY2-400" fmla="*/ 3385291 h 3693794"/>
                <a:gd name="connsiteX3-401" fmla="*/ 144163 w 3951730"/>
                <a:gd name="connsiteY3-402" fmla="*/ 1987108 h 3693794"/>
                <a:gd name="connsiteX4-403" fmla="*/ 1883164 w 3951730"/>
                <a:gd name="connsiteY4-404" fmla="*/ 392070 h 3693794"/>
                <a:gd name="connsiteX5-405" fmla="*/ 1883165 w 3951730"/>
                <a:gd name="connsiteY5-406" fmla="*/ 392070 h 3693794"/>
                <a:gd name="connsiteX0-407" fmla="*/ 1883165 w 3951730"/>
                <a:gd name="connsiteY0-408" fmla="*/ 392070 h 3693794"/>
                <a:gd name="connsiteX1-409" fmla="*/ 14068 w 3951730"/>
                <a:gd name="connsiteY1-410" fmla="*/ 3385291 h 3693794"/>
                <a:gd name="connsiteX2-411" fmla="*/ 45450 w 3951730"/>
                <a:gd name="connsiteY2-412" fmla="*/ 2794448 h 3693794"/>
                <a:gd name="connsiteX3-413" fmla="*/ 1293945 w 3951730"/>
                <a:gd name="connsiteY3-414" fmla="*/ 915 h 3693794"/>
                <a:gd name="connsiteX4-415" fmla="*/ 2472385 w 3951730"/>
                <a:gd name="connsiteY4-416" fmla="*/ 915 h 3693794"/>
                <a:gd name="connsiteX5-417" fmla="*/ 3694856 w 3951730"/>
                <a:gd name="connsiteY5-418" fmla="*/ 2539197 h 3693794"/>
                <a:gd name="connsiteX6-419" fmla="*/ 3951730 w 3951730"/>
                <a:gd name="connsiteY6-420" fmla="*/ 2539197 h 3693794"/>
                <a:gd name="connsiteX7-421" fmla="*/ 3101657 w 3951730"/>
                <a:gd name="connsiteY7-422" fmla="*/ 3693794 h 3693794"/>
                <a:gd name="connsiteX8-423" fmla="*/ 2259542 w 3951730"/>
                <a:gd name="connsiteY8-424" fmla="*/ 2539197 h 3693794"/>
                <a:gd name="connsiteX9-425" fmla="*/ 2516417 w 3951730"/>
                <a:gd name="connsiteY9-426" fmla="*/ 2539197 h 3693794"/>
                <a:gd name="connsiteX10-427" fmla="*/ 1293946 w 3951730"/>
                <a:gd name="connsiteY10-428" fmla="*/ 915 h 3693794"/>
                <a:gd name="connsiteX0-429" fmla="*/ 3101657 w 3951730"/>
                <a:gd name="connsiteY0-430" fmla="*/ 3715832 h 3715832"/>
                <a:gd name="connsiteX1-431" fmla="*/ 2259542 w 3951730"/>
                <a:gd name="connsiteY1-432" fmla="*/ 2539197 h 3715832"/>
                <a:gd name="connsiteX2-433" fmla="*/ 2516417 w 3951730"/>
                <a:gd name="connsiteY2-434" fmla="*/ 2539197 h 3715832"/>
                <a:gd name="connsiteX3-435" fmla="*/ 1293946 w 3951730"/>
                <a:gd name="connsiteY3-436" fmla="*/ 915 h 3715832"/>
                <a:gd name="connsiteX4-437" fmla="*/ 2472385 w 3951730"/>
                <a:gd name="connsiteY4-438" fmla="*/ 915 h 3715832"/>
                <a:gd name="connsiteX5-439" fmla="*/ 3694856 w 3951730"/>
                <a:gd name="connsiteY5-440" fmla="*/ 2539197 h 3715832"/>
                <a:gd name="connsiteX6-441" fmla="*/ 3951730 w 3951730"/>
                <a:gd name="connsiteY6-442" fmla="*/ 2539197 h 3715832"/>
                <a:gd name="connsiteX7-443" fmla="*/ 3101657 w 3951730"/>
                <a:gd name="connsiteY7-444" fmla="*/ 3715832 h 3715832"/>
                <a:gd name="connsiteX0-445" fmla="*/ 1883165 w 3951730"/>
                <a:gd name="connsiteY0-446" fmla="*/ 392070 h 3715832"/>
                <a:gd name="connsiteX1-447" fmla="*/ 0 w 3951730"/>
                <a:gd name="connsiteY1-448" fmla="*/ 3343088 h 3715832"/>
                <a:gd name="connsiteX2-449" fmla="*/ 31382 w 3951730"/>
                <a:gd name="connsiteY2-450" fmla="*/ 3385291 h 3715832"/>
                <a:gd name="connsiteX3-451" fmla="*/ 144163 w 3951730"/>
                <a:gd name="connsiteY3-452" fmla="*/ 1987108 h 3715832"/>
                <a:gd name="connsiteX4-453" fmla="*/ 1883164 w 3951730"/>
                <a:gd name="connsiteY4-454" fmla="*/ 392070 h 3715832"/>
                <a:gd name="connsiteX5-455" fmla="*/ 1883165 w 3951730"/>
                <a:gd name="connsiteY5-456" fmla="*/ 392070 h 3715832"/>
                <a:gd name="connsiteX0-457" fmla="*/ 1883165 w 3951730"/>
                <a:gd name="connsiteY0-458" fmla="*/ 392070 h 3715832"/>
                <a:gd name="connsiteX1-459" fmla="*/ 14068 w 3951730"/>
                <a:gd name="connsiteY1-460" fmla="*/ 3385291 h 3715832"/>
                <a:gd name="connsiteX2-461" fmla="*/ 45450 w 3951730"/>
                <a:gd name="connsiteY2-462" fmla="*/ 2794448 h 3715832"/>
                <a:gd name="connsiteX3-463" fmla="*/ 1293945 w 3951730"/>
                <a:gd name="connsiteY3-464" fmla="*/ 915 h 3715832"/>
                <a:gd name="connsiteX4-465" fmla="*/ 2472385 w 3951730"/>
                <a:gd name="connsiteY4-466" fmla="*/ 915 h 3715832"/>
                <a:gd name="connsiteX5-467" fmla="*/ 3694856 w 3951730"/>
                <a:gd name="connsiteY5-468" fmla="*/ 2539197 h 3715832"/>
                <a:gd name="connsiteX6-469" fmla="*/ 3951730 w 3951730"/>
                <a:gd name="connsiteY6-470" fmla="*/ 2539197 h 3715832"/>
                <a:gd name="connsiteX7-471" fmla="*/ 3101657 w 3951730"/>
                <a:gd name="connsiteY7-472" fmla="*/ 3693794 h 3715832"/>
                <a:gd name="connsiteX8-473" fmla="*/ 2259542 w 3951730"/>
                <a:gd name="connsiteY8-474" fmla="*/ 2539197 h 3715832"/>
                <a:gd name="connsiteX9-475" fmla="*/ 2516417 w 3951730"/>
                <a:gd name="connsiteY9-476" fmla="*/ 2539197 h 3715832"/>
                <a:gd name="connsiteX10-477" fmla="*/ 1293946 w 3951730"/>
                <a:gd name="connsiteY10-478" fmla="*/ 915 h 3715832"/>
                <a:gd name="connsiteX0-479" fmla="*/ 3101657 w 3951730"/>
                <a:gd name="connsiteY0-480" fmla="*/ 3715832 h 3715832"/>
                <a:gd name="connsiteX1-481" fmla="*/ 2259542 w 3951730"/>
                <a:gd name="connsiteY1-482" fmla="*/ 2539197 h 3715832"/>
                <a:gd name="connsiteX2-483" fmla="*/ 2516417 w 3951730"/>
                <a:gd name="connsiteY2-484" fmla="*/ 2539197 h 3715832"/>
                <a:gd name="connsiteX3-485" fmla="*/ 1293946 w 3951730"/>
                <a:gd name="connsiteY3-486" fmla="*/ 915 h 3715832"/>
                <a:gd name="connsiteX4-487" fmla="*/ 2472385 w 3951730"/>
                <a:gd name="connsiteY4-488" fmla="*/ 915 h 3715832"/>
                <a:gd name="connsiteX5-489" fmla="*/ 3694856 w 3951730"/>
                <a:gd name="connsiteY5-490" fmla="*/ 2539197 h 3715832"/>
                <a:gd name="connsiteX6-491" fmla="*/ 3951730 w 3951730"/>
                <a:gd name="connsiteY6-492" fmla="*/ 2539197 h 3715832"/>
                <a:gd name="connsiteX7-493" fmla="*/ 3101657 w 3951730"/>
                <a:gd name="connsiteY7-494" fmla="*/ 3715832 h 3715832"/>
                <a:gd name="connsiteX0-495" fmla="*/ 1883165 w 3951730"/>
                <a:gd name="connsiteY0-496" fmla="*/ 392070 h 3715832"/>
                <a:gd name="connsiteX1-497" fmla="*/ 0 w 3951730"/>
                <a:gd name="connsiteY1-498" fmla="*/ 3343088 h 3715832"/>
                <a:gd name="connsiteX2-499" fmla="*/ 31382 w 3951730"/>
                <a:gd name="connsiteY2-500" fmla="*/ 3385291 h 3715832"/>
                <a:gd name="connsiteX3-501" fmla="*/ 144163 w 3951730"/>
                <a:gd name="connsiteY3-502" fmla="*/ 1987108 h 3715832"/>
                <a:gd name="connsiteX4-503" fmla="*/ 1883164 w 3951730"/>
                <a:gd name="connsiteY4-504" fmla="*/ 392070 h 3715832"/>
                <a:gd name="connsiteX5-505" fmla="*/ 1883165 w 3951730"/>
                <a:gd name="connsiteY5-506" fmla="*/ 392070 h 3715832"/>
                <a:gd name="connsiteX0-507" fmla="*/ 1883165 w 3951730"/>
                <a:gd name="connsiteY0-508" fmla="*/ 392070 h 3715832"/>
                <a:gd name="connsiteX1-509" fmla="*/ 14068 w 3951730"/>
                <a:gd name="connsiteY1-510" fmla="*/ 3385291 h 3715832"/>
                <a:gd name="connsiteX2-511" fmla="*/ 45450 w 3951730"/>
                <a:gd name="connsiteY2-512" fmla="*/ 2794448 h 3715832"/>
                <a:gd name="connsiteX3-513" fmla="*/ 1293945 w 3951730"/>
                <a:gd name="connsiteY3-514" fmla="*/ 915 h 3715832"/>
                <a:gd name="connsiteX4-515" fmla="*/ 2472385 w 3951730"/>
                <a:gd name="connsiteY4-516" fmla="*/ 915 h 3715832"/>
                <a:gd name="connsiteX5-517" fmla="*/ 3694856 w 3951730"/>
                <a:gd name="connsiteY5-518" fmla="*/ 2539197 h 3715832"/>
                <a:gd name="connsiteX6-519" fmla="*/ 3951730 w 3951730"/>
                <a:gd name="connsiteY6-520" fmla="*/ 2539197 h 3715832"/>
                <a:gd name="connsiteX7-521" fmla="*/ 3101657 w 3951730"/>
                <a:gd name="connsiteY7-522" fmla="*/ 3693794 h 3715832"/>
                <a:gd name="connsiteX8-523" fmla="*/ 2259542 w 3951730"/>
                <a:gd name="connsiteY8-524" fmla="*/ 2539197 h 3715832"/>
                <a:gd name="connsiteX9-525" fmla="*/ 2516417 w 3951730"/>
                <a:gd name="connsiteY9-526" fmla="*/ 2539197 h 3715832"/>
                <a:gd name="connsiteX10-527" fmla="*/ 1293946 w 3951730"/>
                <a:gd name="connsiteY10-528" fmla="*/ 915 h 3715832"/>
                <a:gd name="connsiteX0-529" fmla="*/ 3101657 w 3951730"/>
                <a:gd name="connsiteY0-530" fmla="*/ 3715832 h 3715832"/>
                <a:gd name="connsiteX1-531" fmla="*/ 2259542 w 3951730"/>
                <a:gd name="connsiteY1-532" fmla="*/ 2539197 h 3715832"/>
                <a:gd name="connsiteX2-533" fmla="*/ 2516417 w 3951730"/>
                <a:gd name="connsiteY2-534" fmla="*/ 2539197 h 3715832"/>
                <a:gd name="connsiteX3-535" fmla="*/ 1293946 w 3951730"/>
                <a:gd name="connsiteY3-536" fmla="*/ 915 h 3715832"/>
                <a:gd name="connsiteX4-537" fmla="*/ 2472385 w 3951730"/>
                <a:gd name="connsiteY4-538" fmla="*/ 915 h 3715832"/>
                <a:gd name="connsiteX5-539" fmla="*/ 3694856 w 3951730"/>
                <a:gd name="connsiteY5-540" fmla="*/ 2539197 h 3715832"/>
                <a:gd name="connsiteX6-541" fmla="*/ 3951730 w 3951730"/>
                <a:gd name="connsiteY6-542" fmla="*/ 2539197 h 3715832"/>
                <a:gd name="connsiteX7-543" fmla="*/ 3101657 w 3951730"/>
                <a:gd name="connsiteY7-544" fmla="*/ 3715832 h 3715832"/>
                <a:gd name="connsiteX0-545" fmla="*/ 1883165 w 3951730"/>
                <a:gd name="connsiteY0-546" fmla="*/ 392070 h 3715832"/>
                <a:gd name="connsiteX1-547" fmla="*/ 0 w 3951730"/>
                <a:gd name="connsiteY1-548" fmla="*/ 3343088 h 3715832"/>
                <a:gd name="connsiteX2-549" fmla="*/ 31382 w 3951730"/>
                <a:gd name="connsiteY2-550" fmla="*/ 3385291 h 3715832"/>
                <a:gd name="connsiteX3-551" fmla="*/ 144163 w 3951730"/>
                <a:gd name="connsiteY3-552" fmla="*/ 1987108 h 3715832"/>
                <a:gd name="connsiteX4-553" fmla="*/ 1883164 w 3951730"/>
                <a:gd name="connsiteY4-554" fmla="*/ 392070 h 3715832"/>
                <a:gd name="connsiteX5-555" fmla="*/ 1883165 w 3951730"/>
                <a:gd name="connsiteY5-556" fmla="*/ 392070 h 3715832"/>
                <a:gd name="connsiteX0-557" fmla="*/ 14068 w 3951730"/>
                <a:gd name="connsiteY0-558" fmla="*/ 3385291 h 3715832"/>
                <a:gd name="connsiteX1-559" fmla="*/ 45450 w 3951730"/>
                <a:gd name="connsiteY1-560" fmla="*/ 2794448 h 3715832"/>
                <a:gd name="connsiteX2-561" fmla="*/ 1293945 w 3951730"/>
                <a:gd name="connsiteY2-562" fmla="*/ 915 h 3715832"/>
                <a:gd name="connsiteX3-563" fmla="*/ 2472385 w 3951730"/>
                <a:gd name="connsiteY3-564" fmla="*/ 915 h 3715832"/>
                <a:gd name="connsiteX4-565" fmla="*/ 3694856 w 3951730"/>
                <a:gd name="connsiteY4-566" fmla="*/ 2539197 h 3715832"/>
                <a:gd name="connsiteX5-567" fmla="*/ 3951730 w 3951730"/>
                <a:gd name="connsiteY5-568" fmla="*/ 2539197 h 3715832"/>
                <a:gd name="connsiteX6-569" fmla="*/ 3101657 w 3951730"/>
                <a:gd name="connsiteY6-570" fmla="*/ 3693794 h 3715832"/>
                <a:gd name="connsiteX7-571" fmla="*/ 2259542 w 3951730"/>
                <a:gd name="connsiteY7-572" fmla="*/ 2539197 h 3715832"/>
                <a:gd name="connsiteX8-573" fmla="*/ 2516417 w 3951730"/>
                <a:gd name="connsiteY8-574" fmla="*/ 2539197 h 3715832"/>
                <a:gd name="connsiteX9-575" fmla="*/ 1293946 w 3951730"/>
                <a:gd name="connsiteY9-576" fmla="*/ 915 h 37158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27" y="connsiteY7-28"/>
                </a:cxn>
                <a:cxn ang="0">
                  <a:pos x="connsiteX8-73" y="connsiteY8-74"/>
                </a:cxn>
                <a:cxn ang="0">
                  <a:pos x="connsiteX9-75" y="connsiteY9-76"/>
                </a:cxn>
              </a:cxnLst>
              <a:rect l="l" t="t" r="r" b="b"/>
              <a:pathLst>
                <a:path w="3951730" h="3715832" stroke="0" extrusionOk="0">
                  <a:moveTo>
                    <a:pt x="3101657" y="3715832"/>
                  </a:moveTo>
                  <a:lnTo>
                    <a:pt x="2259542" y="2539197"/>
                  </a:lnTo>
                  <a:lnTo>
                    <a:pt x="2516417" y="2539197"/>
                  </a:lnTo>
                  <a:cubicBezTo>
                    <a:pt x="2372485" y="1044932"/>
                    <a:pt x="1869672" y="915"/>
                    <a:pt x="1293946" y="915"/>
                  </a:cubicBezTo>
                  <a:lnTo>
                    <a:pt x="2472385" y="915"/>
                  </a:lnTo>
                  <a:cubicBezTo>
                    <a:pt x="3048112" y="915"/>
                    <a:pt x="3550925" y="1044933"/>
                    <a:pt x="3694856" y="2539197"/>
                  </a:cubicBezTo>
                  <a:lnTo>
                    <a:pt x="3951730" y="2539197"/>
                  </a:lnTo>
                  <a:lnTo>
                    <a:pt x="3101657" y="3715832"/>
                  </a:lnTo>
                  <a:close/>
                </a:path>
                <a:path w="3951730" h="3715832" fill="darkenLess" stroke="0" extrusionOk="0">
                  <a:moveTo>
                    <a:pt x="1883165" y="392070"/>
                  </a:moveTo>
                  <a:cubicBezTo>
                    <a:pt x="848992" y="390133"/>
                    <a:pt x="0" y="2087830"/>
                    <a:pt x="0" y="3343088"/>
                  </a:cubicBezTo>
                  <a:lnTo>
                    <a:pt x="31382" y="3385291"/>
                  </a:lnTo>
                  <a:cubicBezTo>
                    <a:pt x="31382" y="2903013"/>
                    <a:pt x="69835" y="2426305"/>
                    <a:pt x="144163" y="1987108"/>
                  </a:cubicBezTo>
                  <a:cubicBezTo>
                    <a:pt x="444463" y="212684"/>
                    <a:pt x="1240285" y="-517256"/>
                    <a:pt x="1883164" y="392070"/>
                  </a:cubicBezTo>
                  <a:lnTo>
                    <a:pt x="1883165" y="392070"/>
                  </a:lnTo>
                  <a:close/>
                </a:path>
                <a:path w="3951730" h="3715832" fill="none" extrusionOk="0">
                  <a:moveTo>
                    <a:pt x="14068" y="3385291"/>
                  </a:moveTo>
                  <a:lnTo>
                    <a:pt x="45450" y="2794448"/>
                  </a:lnTo>
                  <a:cubicBezTo>
                    <a:pt x="45450" y="1938183"/>
                    <a:pt x="596651" y="915"/>
                    <a:pt x="1293945" y="915"/>
                  </a:cubicBezTo>
                  <a:lnTo>
                    <a:pt x="2472385" y="915"/>
                  </a:lnTo>
                  <a:cubicBezTo>
                    <a:pt x="3048112" y="915"/>
                    <a:pt x="3550925" y="1044933"/>
                    <a:pt x="3694856" y="2539197"/>
                  </a:cubicBezTo>
                  <a:lnTo>
                    <a:pt x="3951730" y="2539197"/>
                  </a:lnTo>
                  <a:lnTo>
                    <a:pt x="3101657" y="3693794"/>
                  </a:lnTo>
                  <a:lnTo>
                    <a:pt x="2259542" y="2539197"/>
                  </a:lnTo>
                  <a:lnTo>
                    <a:pt x="2516417" y="2539197"/>
                  </a:lnTo>
                  <a:cubicBezTo>
                    <a:pt x="2372485" y="1044932"/>
                    <a:pt x="1869672" y="915"/>
                    <a:pt x="1293946" y="915"/>
                  </a:cubicBezTo>
                </a:path>
              </a:pathLst>
            </a:custGeom>
            <a:gradFill>
              <a:gsLst>
                <a:gs pos="0">
                  <a:srgbClr val="ED7D31">
                    <a:lumMod val="50000"/>
                  </a:srgbClr>
                </a:gs>
                <a:gs pos="100000">
                  <a:srgbClr val="ED7D31"/>
                </a:gs>
              </a:gsLst>
              <a:lin ang="2700000" scaled="1"/>
            </a:gra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rgbClr val="FFFFFF"/>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VCG21c76e0b389-XZW"/>
          <p:cNvPicPr>
            <a:picLocks noChangeAspect="1"/>
          </p:cNvPicPr>
          <p:nvPr>
            <p:custDataLst>
              <p:tags r:id="rId1"/>
            </p:custDataLst>
          </p:nvPr>
        </p:nvPicPr>
        <p:blipFill rotWithShape="1">
          <a:blip r:embed="rId2"/>
          <a:srcRect t="9139"/>
          <a:stretch>
            <a:fillRect/>
          </a:stretch>
        </p:blipFill>
        <p:spPr>
          <a:xfrm>
            <a:off x="0" y="0"/>
            <a:ext cx="12192635" cy="7395029"/>
          </a:xfrm>
          <a:prstGeom prst="rect">
            <a:avLst/>
          </a:prstGeom>
        </p:spPr>
      </p:pic>
      <p:sp>
        <p:nvSpPr>
          <p:cNvPr id="8" name="立方体 7"/>
          <p:cNvSpPr/>
          <p:nvPr/>
        </p:nvSpPr>
        <p:spPr>
          <a:xfrm>
            <a:off x="1056005" y="1173299"/>
            <a:ext cx="10079990" cy="4979375"/>
          </a:xfrm>
          <a:prstGeom prst="cube">
            <a:avLst>
              <a:gd name="adj" fmla="val 1249"/>
            </a:avLst>
          </a:prstGeom>
          <a:gradFill>
            <a:gsLst>
              <a:gs pos="0">
                <a:schemeClr val="bg1">
                  <a:alpha val="91000"/>
                </a:schemeClr>
              </a:gs>
              <a:gs pos="100000">
                <a:schemeClr val="bg1">
                  <a:alpha val="0"/>
                </a:schemeClr>
              </a:gs>
            </a:gsLst>
            <a:lin ang="5400000" scaled="0"/>
          </a:gradFill>
          <a:ln w="6350">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827530" y="1547154"/>
            <a:ext cx="8536940" cy="2399665"/>
          </a:xfrm>
          <a:prstGeom prst="rect">
            <a:avLst/>
          </a:prstGeom>
        </p:spPr>
        <p:txBody>
          <a:bodyPr wrap="square">
            <a:spAutoFit/>
          </a:bodyPr>
          <a:lstStyle/>
          <a:p>
            <a:pPr indent="457200" algn="just">
              <a:lnSpc>
                <a:spcPct val="150000"/>
              </a:lnSpc>
            </a:pPr>
            <a:r>
              <a:rPr lang="zh-CN" altLang="en-US" sz="2000" b="1" dirty="0">
                <a:effectLst/>
                <a:latin typeface="微软雅黑" panose="020B0503020204020204" pitchFamily="34" charset="-122"/>
                <a:ea typeface="微软雅黑" panose="020B0503020204020204" pitchFamily="34" charset="-122"/>
                <a:cs typeface="微软雅黑" panose="020B0503020204020204" pitchFamily="34" charset="-122"/>
                <a:sym typeface="+mn-ea"/>
              </a:rPr>
              <a:t> 中国共产党领导是中国特色社会主义最本质的特征，要置于科学社会主义基本原理中去认识，要置于国际共产主义运动历史经验教训中去分析，要置于中国共产党领导中国社会发展中去把握。</a:t>
            </a:r>
            <a:r>
              <a:rPr lang="zh-CN" altLang="en-US" sz="20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中国共产党领导是中国特色社会主义最本质的特征，就在于党的领导直接关系着中国特色社会主义的性质、方向和命运。</a:t>
            </a:r>
            <a:endParaRPr lang="zh-CN" altLang="en-US" sz="20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VCG21c76e0b389-XZW1"/>
          <p:cNvPicPr>
            <a:picLocks noChangeAspect="1"/>
          </p:cNvPicPr>
          <p:nvPr/>
        </p:nvPicPr>
        <p:blipFill>
          <a:blip r:embed="rId3"/>
          <a:srcRect t="52151"/>
          <a:stretch>
            <a:fillRect/>
          </a:stretch>
        </p:blipFill>
        <p:spPr>
          <a:xfrm>
            <a:off x="1" y="3475174"/>
            <a:ext cx="12192635" cy="391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对角圆角矩形 7"/>
          <p:cNvSpPr/>
          <p:nvPr/>
        </p:nvSpPr>
        <p:spPr>
          <a:xfrm flipH="1">
            <a:off x="2776271" y="967306"/>
            <a:ext cx="6639459"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中国共产党的领导是由科学社会主义的理论逻辑决定的</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 name="组合 1"/>
          <p:cNvGrpSpPr/>
          <p:nvPr/>
        </p:nvGrpSpPr>
        <p:grpSpPr>
          <a:xfrm>
            <a:off x="1544955" y="2004695"/>
            <a:ext cx="9103360" cy="3999230"/>
            <a:chOff x="1864" y="3157"/>
            <a:chExt cx="14336" cy="6298"/>
          </a:xfrm>
        </p:grpSpPr>
        <p:sp>
          <p:nvSpPr>
            <p:cNvPr id="12" name="文本框 11"/>
            <p:cNvSpPr txBox="1"/>
            <p:nvPr/>
          </p:nvSpPr>
          <p:spPr>
            <a:xfrm>
              <a:off x="7159" y="3690"/>
              <a:ext cx="8510" cy="5233"/>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r>
                <a:rPr lang="zh-CN" altLang="en-US" sz="2000" dirty="0">
                  <a:solidFill>
                    <a:schemeClr val="tx1"/>
                  </a:solidFill>
                  <a:latin typeface="微软雅黑" panose="020B0503020204020204" pitchFamily="34" charset="-122"/>
                  <a:ea typeface="微软雅黑" panose="020B0503020204020204" pitchFamily="34" charset="-122"/>
                </a:rPr>
                <a:t>　坚持无产阶级政党的领导是无产阶级革命和社会主义建设取得胜利的根本保证。马克思和恩格斯在</a:t>
              </a:r>
              <a:r>
                <a:rPr lang="en-US" altLang="zh-CN" sz="2000" dirty="0">
                  <a:solidFill>
                    <a:schemeClr val="tx1"/>
                  </a:solidFill>
                  <a:latin typeface="微软雅黑" panose="020B0503020204020204" pitchFamily="34" charset="-122"/>
                  <a:ea typeface="微软雅黑" panose="020B0503020204020204" pitchFamily="34" charset="-122"/>
                </a:rPr>
                <a:t>《</a:t>
              </a:r>
              <a:r>
                <a:rPr lang="zh-CN" altLang="en-US" sz="2000" dirty="0">
                  <a:solidFill>
                    <a:schemeClr val="tx1"/>
                  </a:solidFill>
                  <a:latin typeface="微软雅黑" panose="020B0503020204020204" pitchFamily="34" charset="-122"/>
                  <a:ea typeface="微软雅黑" panose="020B0503020204020204" pitchFamily="34" charset="-122"/>
                </a:rPr>
                <a:t>共产党宣言</a:t>
              </a:r>
              <a:r>
                <a:rPr lang="en-US" altLang="zh-CN" sz="2000" dirty="0">
                  <a:solidFill>
                    <a:schemeClr val="tx1"/>
                  </a:solidFill>
                  <a:latin typeface="微软雅黑" panose="020B0503020204020204" pitchFamily="34" charset="-122"/>
                  <a:ea typeface="微软雅黑" panose="020B0503020204020204" pitchFamily="34" charset="-122"/>
                </a:rPr>
                <a:t>》</a:t>
              </a:r>
              <a:r>
                <a:rPr lang="zh-CN" altLang="en-US" sz="2000" dirty="0">
                  <a:solidFill>
                    <a:schemeClr val="tx1"/>
                  </a:solidFill>
                  <a:latin typeface="微软雅黑" panose="020B0503020204020204" pitchFamily="34" charset="-122"/>
                  <a:ea typeface="微软雅黑" panose="020B0503020204020204" pitchFamily="34" charset="-122"/>
                </a:rPr>
                <a:t>中明确指出：</a:t>
              </a:r>
              <a:r>
                <a:rPr lang="zh-CN" alt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dirty="0">
                  <a:solidFill>
                    <a:schemeClr val="tx1"/>
                  </a:solidFill>
                  <a:latin typeface="微软雅黑" panose="020B0503020204020204" pitchFamily="34" charset="-122"/>
                  <a:ea typeface="微软雅黑" panose="020B0503020204020204" pitchFamily="34" charset="-122"/>
                </a:rPr>
                <a:t>在实践方面，共产党人是各国工人政党中最坚决的、始终起推动作用的部分；在理论方面，他们胜过其余无产阶级群众的地方在于他们了解无产阶级运动的条件、进程和一般结果。</a:t>
              </a:r>
              <a:r>
                <a:rPr lang="zh-CN" alt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0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1864" y="3157"/>
              <a:ext cx="4522" cy="6296"/>
            </a:xfrm>
            <a:prstGeom prst="rect">
              <a:avLst/>
            </a:prstGeom>
            <a:effectLst>
              <a:outerShdw blurRad="317500" sx="102000" sy="102000" algn="ctr" rotWithShape="0">
                <a:prstClr val="black">
                  <a:alpha val="24000"/>
                </a:prstClr>
              </a:outerShdw>
            </a:effectLst>
          </p:spPr>
        </p:pic>
        <p:sp>
          <p:nvSpPr>
            <p:cNvPr id="16" name="矩形 15"/>
            <p:cNvSpPr/>
            <p:nvPr/>
          </p:nvSpPr>
          <p:spPr>
            <a:xfrm>
              <a:off x="6627" y="3157"/>
              <a:ext cx="9573" cy="6298"/>
            </a:xfrm>
            <a:prstGeom prst="rect">
              <a:avLst/>
            </a:prstGeom>
            <a:noFill/>
            <a:ln w="28575">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t="395" b="32436"/>
          <a:stretch>
            <a:fillRect/>
          </a:stretch>
        </p:blipFill>
        <p:spPr>
          <a:xfrm>
            <a:off x="10795" y="2354580"/>
            <a:ext cx="12181205" cy="4578350"/>
          </a:xfrm>
          <a:prstGeom prst="rect">
            <a:avLst/>
          </a:prstGeom>
        </p:spPr>
      </p:pic>
      <p:pic>
        <p:nvPicPr>
          <p:cNvPr id="5" name="图片 4" descr="VCG211317805210"/>
          <p:cNvPicPr>
            <a:picLocks noChangeAspect="1"/>
          </p:cNvPicPr>
          <p:nvPr/>
        </p:nvPicPr>
        <p:blipFill>
          <a:blip r:embed="rId2"/>
          <a:srcRect t="4269" b="14004"/>
          <a:stretch>
            <a:fillRect/>
          </a:stretch>
        </p:blipFill>
        <p:spPr>
          <a:xfrm>
            <a:off x="-635" y="-213360"/>
            <a:ext cx="12212955" cy="7074535"/>
          </a:xfrm>
          <a:prstGeom prst="rect">
            <a:avLst/>
          </a:prstGeom>
        </p:spPr>
      </p:pic>
      <p:sp>
        <p:nvSpPr>
          <p:cNvPr id="9" name="立方体 8"/>
          <p:cNvSpPr/>
          <p:nvPr/>
        </p:nvSpPr>
        <p:spPr>
          <a:xfrm>
            <a:off x="1056005" y="1173299"/>
            <a:ext cx="10079990" cy="3790587"/>
          </a:xfrm>
          <a:prstGeom prst="cube">
            <a:avLst>
              <a:gd name="adj" fmla="val 1249"/>
            </a:avLst>
          </a:prstGeom>
          <a:gradFill>
            <a:gsLst>
              <a:gs pos="0">
                <a:schemeClr val="bg1">
                  <a:alpha val="91000"/>
                </a:schemeClr>
              </a:gs>
              <a:gs pos="100000">
                <a:schemeClr val="bg1">
                  <a:alpha val="0"/>
                </a:schemeClr>
              </a:gs>
            </a:gsLst>
            <a:lin ang="5400000" scaled="0"/>
          </a:gradFill>
          <a:ln w="6350">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748012" y="1643199"/>
            <a:ext cx="8715660" cy="1422762"/>
          </a:xfrm>
          <a:prstGeom prst="rect">
            <a:avLst/>
          </a:prstGeom>
          <a:noFill/>
        </p:spPr>
        <p:txBody>
          <a:bodyPr wrap="square">
            <a:spAutoFit/>
          </a:bodyPr>
          <a:lstStyle/>
          <a:p>
            <a:pPr algn="just">
              <a:lnSpc>
                <a:spcPct val="150000"/>
              </a:lnSpc>
            </a:pPr>
            <a:r>
              <a:rPr lang="zh-CN" altLang="en-US" sz="2000" b="1" dirty="0">
                <a:solidFill>
                  <a:prstClr val="black">
                    <a:lumMod val="85000"/>
                    <a:lumOff val="15000"/>
                  </a:prstClr>
                </a:solidFill>
                <a:latin typeface="微软雅黑" panose="020B0503020204020204" pitchFamily="34" charset="-122"/>
                <a:ea typeface="微软雅黑" panose="020B0503020204020204" pitchFamily="34" charset="-122"/>
              </a:rPr>
              <a:t>　　中国特色社会主义是科学社会主义基本原理同当代中国实践和时代特征相结合的产物，是植根于当代中国的科学社会主义。只有坚持中国共产党的领导，才能保证中国特色社会主义的性质和正确方向。</a:t>
            </a:r>
            <a:endParaRPr lang="zh-CN" altLang="en-US" sz="2000" b="1" dirty="0">
              <a:solidFill>
                <a:prstClr val="black">
                  <a:lumMod val="85000"/>
                  <a:lumOff val="1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descr="VCG2113178052102222"/>
          <p:cNvPicPr>
            <a:picLocks noChangeAspect="1"/>
          </p:cNvPicPr>
          <p:nvPr/>
        </p:nvPicPr>
        <p:blipFill>
          <a:blip r:embed="rId3"/>
          <a:srcRect t="56639"/>
          <a:stretch>
            <a:fillRect/>
          </a:stretch>
        </p:blipFill>
        <p:spPr>
          <a:xfrm>
            <a:off x="-229870" y="3587115"/>
            <a:ext cx="12732385" cy="3242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对角圆角矩形 6"/>
          <p:cNvSpPr/>
          <p:nvPr/>
        </p:nvSpPr>
        <p:spPr>
          <a:xfrm flipH="1">
            <a:off x="1937085" y="1072716"/>
            <a:ext cx="8317831"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中国共产党的领导是由中国特色社会主义产生与发展的历史逻辑决定的</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3" name="组合 2"/>
          <p:cNvGrpSpPr/>
          <p:nvPr/>
        </p:nvGrpSpPr>
        <p:grpSpPr>
          <a:xfrm>
            <a:off x="580390" y="1918335"/>
            <a:ext cx="11031220" cy="4162137"/>
            <a:chOff x="699" y="3950"/>
            <a:chExt cx="17372" cy="6074"/>
          </a:xfrm>
        </p:grpSpPr>
        <p:pic>
          <p:nvPicPr>
            <p:cNvPr id="9" name="图片 8"/>
            <p:cNvPicPr>
              <a:picLocks noChangeAspect="1"/>
            </p:cNvPicPr>
            <p:nvPr>
              <p:custDataLst>
                <p:tags r:id="rId1"/>
              </p:custDataLst>
            </p:nvPr>
          </p:nvPicPr>
          <p:blipFill rotWithShape="1">
            <a:blip r:embed="rId2"/>
            <a:srcRect t="11332" b="7238"/>
            <a:stretch>
              <a:fillRect/>
            </a:stretch>
          </p:blipFill>
          <p:spPr>
            <a:xfrm>
              <a:off x="699" y="3950"/>
              <a:ext cx="8106" cy="6062"/>
            </a:xfrm>
            <a:prstGeom prst="rect">
              <a:avLst/>
            </a:prstGeom>
            <a:ln w="38100">
              <a:solidFill>
                <a:schemeClr val="bg1"/>
              </a:solidFill>
            </a:ln>
            <a:effectLst>
              <a:outerShdw blurRad="50800" dist="38100" dir="2700000" algn="tl" rotWithShape="0">
                <a:prstClr val="black">
                  <a:alpha val="40000"/>
                </a:prstClr>
              </a:outerShdw>
            </a:effectLst>
          </p:spPr>
        </p:pic>
        <p:grpSp>
          <p:nvGrpSpPr>
            <p:cNvPr id="2" name="组合 1"/>
            <p:cNvGrpSpPr/>
            <p:nvPr/>
          </p:nvGrpSpPr>
          <p:grpSpPr>
            <a:xfrm>
              <a:off x="9080" y="4064"/>
              <a:ext cx="8991" cy="5960"/>
              <a:chOff x="9080" y="4064"/>
              <a:chExt cx="8991" cy="5960"/>
            </a:xfrm>
          </p:grpSpPr>
          <p:sp>
            <p:nvSpPr>
              <p:cNvPr id="12" name="文本框 11"/>
              <p:cNvSpPr txBox="1"/>
              <p:nvPr/>
            </p:nvSpPr>
            <p:spPr>
              <a:xfrm>
                <a:off x="9268" y="4215"/>
                <a:ext cx="8614" cy="5657"/>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中国共产党领导中国人民开创的中国特色社会主义不是从天上掉下来的，而是在改革开放</a:t>
                </a:r>
                <a:r>
                  <a:rPr lang="en-US" altLang="zh-CN"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40</a:t>
                </a: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多年的伟大实践中得来的，是在中华人民共和国成立</a:t>
                </a:r>
                <a:r>
                  <a:rPr lang="en-US" altLang="zh-CN"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70</a:t>
                </a: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多年的持续探索中得来的，是在党领导人民进行伟大社会革命</a:t>
                </a:r>
                <a:r>
                  <a:rPr lang="en-US" altLang="zh-CN"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多年的实践中得来的，是在对近代以来1</a:t>
                </a:r>
                <a:r>
                  <a:rPr lang="en-US" altLang="zh-CN"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rPr>
                  <a:t>0多年中华民族发展历程的深刻总结中走出来的，是在对中华民族5000多年悠久文明的传承中走出来的，是党和人民历经千辛万苦、付出各种代价取得的宝贵成果。</a:t>
                </a:r>
                <a:endPar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nvSpPr>
            <p:spPr>
              <a:xfrm>
                <a:off x="9080" y="4064"/>
                <a:ext cx="8991" cy="5960"/>
              </a:xfrm>
              <a:prstGeom prst="rect">
                <a:avLst/>
              </a:prstGeom>
              <a:noFill/>
              <a:ln w="28575">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1999" cy="6866282"/>
          </a:xfrm>
          <a:prstGeom prst="rect">
            <a:avLst/>
          </a:prstGeom>
        </p:spPr>
      </p:pic>
      <p:sp>
        <p:nvSpPr>
          <p:cNvPr id="4" name="文本框 3"/>
          <p:cNvSpPr txBox="1"/>
          <p:nvPr/>
        </p:nvSpPr>
        <p:spPr>
          <a:xfrm>
            <a:off x="4466078" y="178904"/>
            <a:ext cx="8252695" cy="4035335"/>
          </a:xfrm>
          <a:prstGeom prst="rect">
            <a:avLst/>
          </a:prstGeom>
          <a:noFill/>
        </p:spPr>
        <p:txBody>
          <a:bodyPr wrap="square" rtlCol="0">
            <a:spAutoFit/>
          </a:bodyPr>
          <a:lstStyle/>
          <a:p>
            <a:pPr lvl="0" algn="ctr">
              <a:lnSpc>
                <a:spcPct val="150000"/>
              </a:lnSpc>
            </a:pPr>
            <a:r>
              <a:rPr lang="zh-CN" altLang="en-US"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没有中国共产党，就没有</a:t>
            </a:r>
            <a:r>
              <a:rPr lang="zh-CN" altLang="en-US" sz="4400"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站起来</a:t>
            </a:r>
            <a:r>
              <a:rPr lang="zh-CN" altLang="en-US"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的中国</a:t>
            </a:r>
            <a:endParaRPr lang="en-US" altLang="zh-CN"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没有中国共产党，就没有</a:t>
            </a:r>
            <a:r>
              <a:rPr lang="zh-CN" altLang="en-US" sz="4400"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富起来</a:t>
            </a:r>
            <a:r>
              <a:rPr lang="zh-CN" altLang="en-US"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的中国</a:t>
            </a:r>
            <a:endParaRPr lang="zh-CN" altLang="en-US"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没有中国共产党，就没有</a:t>
            </a:r>
            <a:r>
              <a:rPr lang="zh-CN" altLang="en-US" sz="4400"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强起来</a:t>
            </a:r>
            <a:r>
              <a:rPr lang="zh-CN" altLang="en-US"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的中国</a:t>
            </a:r>
            <a:endParaRPr lang="en-US" altLang="zh-CN"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没有中国共产党，就没有</a:t>
            </a:r>
            <a:r>
              <a:rPr lang="zh-CN" altLang="en-US" sz="4400"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实现现代化</a:t>
            </a:r>
            <a:r>
              <a:rPr lang="zh-CN" altLang="en-US"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的中国</a:t>
            </a:r>
            <a:endParaRPr lang="zh-CN" altLang="en-US" sz="2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对角圆角 24"/>
          <p:cNvSpPr/>
          <p:nvPr/>
        </p:nvSpPr>
        <p:spPr>
          <a:xfrm>
            <a:off x="0" y="3043553"/>
            <a:ext cx="12191999" cy="2905124"/>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sym typeface="Helvetica" panose="020B0604020202020204" pitchFamily="34" charset="0"/>
            </a:endParaRPr>
          </a:p>
        </p:txBody>
      </p:sp>
      <p:sp>
        <p:nvSpPr>
          <p:cNvPr id="24" name="圆角矩形 41"/>
          <p:cNvSpPr/>
          <p:nvPr/>
        </p:nvSpPr>
        <p:spPr>
          <a:xfrm rot="5400000" flipV="1">
            <a:off x="3443657" y="2901387"/>
            <a:ext cx="2905126" cy="1280811"/>
          </a:xfrm>
          <a:prstGeom prst="parallelogram">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12700" cap="rnd">
            <a:noFill/>
            <a:prstDash val="solid"/>
            <a:round/>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30" name="矩形: 一个圆顶角，剪去另一个顶角 29"/>
          <p:cNvSpPr/>
          <p:nvPr/>
        </p:nvSpPr>
        <p:spPr>
          <a:xfrm>
            <a:off x="1397000" y="1290040"/>
            <a:ext cx="10331707" cy="4139210"/>
          </a:xfrm>
          <a:prstGeom prst="snipRoundRect">
            <a:avLst>
              <a:gd name="adj1" fmla="val 0"/>
              <a:gd name="adj2" fmla="val 11177"/>
            </a:avLst>
          </a:prstGeom>
          <a:noFill/>
          <a:ln w="47625">
            <a:gradFill flip="none" rotWithShape="1">
              <a:gsLst>
                <a:gs pos="0">
                  <a:srgbClr val="FFF2C9">
                    <a:alpha val="63000"/>
                  </a:srgbClr>
                </a:gs>
                <a:gs pos="59000">
                  <a:srgbClr val="FF9000"/>
                </a:gs>
                <a:gs pos="83000">
                  <a:srgbClr val="B0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6268807" y="1724934"/>
            <a:ext cx="5247906" cy="3269421"/>
          </a:xfrm>
          <a:prstGeom prst="rect">
            <a:avLst/>
          </a:prstGeom>
          <a:noFill/>
        </p:spPr>
        <p:txBody>
          <a:bodyPr wrap="square">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中国共产党是中国特色社会主义事业的开创者、推动者、引领者，党团结带领人民开辟了中国特色社会主义道路，创立了中国特色社会主义理论，确立了中国特色社会主义制度，发展了中国特色社会主义文化。历史和现实证明，没有中国共产党的领导，就没有中国特色社会主义的产生和发展。</a:t>
            </a:r>
            <a:endParaRPr lang="zh-CN" altLang="en-US" sz="20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p:cNvSpPr txBox="1"/>
          <p:nvPr/>
        </p:nvSpPr>
        <p:spPr>
          <a:xfrm>
            <a:off x="4540501" y="2543215"/>
            <a:ext cx="738664" cy="2066447"/>
          </a:xfrm>
          <a:prstGeom prst="rect">
            <a:avLst/>
          </a:prstGeom>
          <a:noFill/>
        </p:spPr>
        <p:txBody>
          <a:bodyPr vert="eaVert" wrap="square" rtlCol="0">
            <a:spAutoFit/>
          </a:bodyPr>
          <a:lstStyle/>
          <a:p>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引领者</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21" name="圆角矩形 41"/>
          <p:cNvSpPr/>
          <p:nvPr/>
        </p:nvSpPr>
        <p:spPr>
          <a:xfrm rot="5400000" flipV="1">
            <a:off x="1764617" y="2901387"/>
            <a:ext cx="2905126" cy="1280811"/>
          </a:xfrm>
          <a:prstGeom prst="parallelogram">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2700" cap="rnd">
            <a:noFill/>
            <a:prstDash val="solid"/>
            <a:round/>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9" name="文本框 8"/>
          <p:cNvSpPr txBox="1"/>
          <p:nvPr/>
        </p:nvSpPr>
        <p:spPr>
          <a:xfrm>
            <a:off x="2861461" y="2543215"/>
            <a:ext cx="738664" cy="2066447"/>
          </a:xfrm>
          <a:prstGeom prst="rect">
            <a:avLst/>
          </a:prstGeom>
          <a:noFill/>
        </p:spPr>
        <p:txBody>
          <a:bodyPr vert="eaVert" wrap="square" rtlCol="0">
            <a:spAutoFit/>
          </a:bodyPr>
          <a:lstStyle/>
          <a:p>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推动者</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8" name="圆角矩形 41"/>
          <p:cNvSpPr/>
          <p:nvPr/>
        </p:nvSpPr>
        <p:spPr>
          <a:xfrm rot="5400000" flipV="1">
            <a:off x="85578" y="2901389"/>
            <a:ext cx="2905123" cy="1280810"/>
          </a:xfrm>
          <a:prstGeom prst="parallelogram">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12700" cap="rnd">
            <a:noFill/>
            <a:prstDash val="solid"/>
            <a:round/>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6" name="文本框 5"/>
          <p:cNvSpPr txBox="1"/>
          <p:nvPr/>
        </p:nvSpPr>
        <p:spPr>
          <a:xfrm>
            <a:off x="1182421" y="2543215"/>
            <a:ext cx="738664" cy="2066447"/>
          </a:xfrm>
          <a:prstGeom prst="rect">
            <a:avLst/>
          </a:prstGeom>
          <a:noFill/>
        </p:spPr>
        <p:txBody>
          <a:bodyPr vert="eaVert" wrap="square" rtlCol="0">
            <a:spAutoFit/>
          </a:bodyPr>
          <a:lstStyle/>
          <a:p>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开创者</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对角圆角矩形 6"/>
          <p:cNvSpPr/>
          <p:nvPr/>
        </p:nvSpPr>
        <p:spPr>
          <a:xfrm flipH="1">
            <a:off x="1937085" y="875866"/>
            <a:ext cx="8317831"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中国共产党的领导是由中国特色社会主义迈向新征程的实践逻辑决定的</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8" name="组合 7"/>
          <p:cNvGrpSpPr/>
          <p:nvPr/>
        </p:nvGrpSpPr>
        <p:grpSpPr>
          <a:xfrm>
            <a:off x="671830" y="2108423"/>
            <a:ext cx="11028680" cy="4243070"/>
            <a:chOff x="-19" y="3293"/>
            <a:chExt cx="17368" cy="6682"/>
          </a:xfrm>
        </p:grpSpPr>
        <p:grpSp>
          <p:nvGrpSpPr>
            <p:cNvPr id="4" name="组合 3"/>
            <p:cNvGrpSpPr/>
            <p:nvPr/>
          </p:nvGrpSpPr>
          <p:grpSpPr>
            <a:xfrm>
              <a:off x="6943" y="3293"/>
              <a:ext cx="10406" cy="5321"/>
              <a:chOff x="6943" y="3293"/>
              <a:chExt cx="10406" cy="5321"/>
            </a:xfrm>
          </p:grpSpPr>
          <p:sp>
            <p:nvSpPr>
              <p:cNvPr id="16" name="矩形 15"/>
              <p:cNvSpPr/>
              <p:nvPr/>
            </p:nvSpPr>
            <p:spPr>
              <a:xfrm>
                <a:off x="6943" y="3293"/>
                <a:ext cx="10406" cy="5321"/>
              </a:xfrm>
              <a:prstGeom prst="rect">
                <a:avLst/>
              </a:prstGeom>
              <a:noFill/>
              <a:ln w="28575">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602" y="3742"/>
                <a:ext cx="8235" cy="4422"/>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百余年来，为了实现中华民族伟大复兴的历史使命，中国共产党初心不改、矢志不渝，团结带领人民历经千难万险、付出巨大牺牲，取得了一个又一个伟大斗争的</a:t>
                </a:r>
                <a:r>
                  <a:rPr lang="zh-CN" altLang="en-US" sz="2000" dirty="0">
                    <a:solidFill>
                      <a:schemeClr val="tx1"/>
                    </a:solidFill>
                    <a:latin typeface="微软雅黑" panose="020B0503020204020204" pitchFamily="34" charset="-122"/>
                    <a:ea typeface="微软雅黑" panose="020B0503020204020204" pitchFamily="34" charset="-122"/>
                  </a:rPr>
                  <a:t>胜利。今天，我们已经全面建成小康社会、踏上了建设社会主义现代化强国的新</a:t>
                </a: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征程。</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19" y="8812"/>
              <a:ext cx="7511" cy="1163"/>
            </a:xfrm>
            <a:prstGeom prst="rect">
              <a:avLst/>
            </a:prstGeom>
            <a:noFill/>
          </p:spPr>
          <p:txBody>
            <a:bodyPr wrap="square" rtlCol="0">
              <a:spAutoFit/>
            </a:bodyPr>
            <a:lstStyle/>
            <a:p>
              <a:pPr fontAlgn="auto">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       太原五一广场，雕塑《力量》，展现了在中国共产党的领导下，老区人民万众一心，凝聚起为争取民族独立，实现民族复兴共同战斗的磅礴力量。</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1465" y="1801718"/>
            <a:ext cx="5530215" cy="3685726"/>
          </a:xfrm>
          <a:prstGeom prst="rect">
            <a:avLst/>
          </a:prstGeom>
          <a:ln w="38100">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1" cstate="email"/>
          <a:srcRect/>
          <a:stretch>
            <a:fillRect/>
          </a:stretch>
        </p:blipFill>
        <p:spPr>
          <a:xfrm rot="17730546">
            <a:off x="-89437" y="1736962"/>
            <a:ext cx="3783756" cy="423569"/>
          </a:xfrm>
          <a:prstGeom prst="rect">
            <a:avLst/>
          </a:prstGeom>
        </p:spPr>
      </p:pic>
      <p:sp>
        <p:nvSpPr>
          <p:cNvPr id="7" name="任意多边形: 形状 6"/>
          <p:cNvSpPr/>
          <p:nvPr/>
        </p:nvSpPr>
        <p:spPr>
          <a:xfrm>
            <a:off x="4606925" y="4829648"/>
            <a:ext cx="954804" cy="1357953"/>
          </a:xfrm>
          <a:custGeom>
            <a:avLst/>
            <a:gdLst>
              <a:gd name="connsiteX0" fmla="*/ 0 w 1611105"/>
              <a:gd name="connsiteY0" fmla="*/ 0 h 2291365"/>
              <a:gd name="connsiteX1" fmla="*/ 1611105 w 1611105"/>
              <a:gd name="connsiteY1" fmla="*/ 0 h 2291365"/>
              <a:gd name="connsiteX2" fmla="*/ 0 w 1611105"/>
              <a:gd name="connsiteY2" fmla="*/ 2291365 h 2291365"/>
            </a:gdLst>
            <a:ahLst/>
            <a:cxnLst>
              <a:cxn ang="0">
                <a:pos x="connsiteX0" y="connsiteY0"/>
              </a:cxn>
              <a:cxn ang="0">
                <a:pos x="connsiteX1" y="connsiteY1"/>
              </a:cxn>
              <a:cxn ang="0">
                <a:pos x="connsiteX2" y="connsiteY2"/>
              </a:cxn>
            </a:cxnLst>
            <a:rect l="l" t="t" r="r" b="b"/>
            <a:pathLst>
              <a:path w="1611105" h="2291365">
                <a:moveTo>
                  <a:pt x="0" y="0"/>
                </a:moveTo>
                <a:lnTo>
                  <a:pt x="1611105" y="0"/>
                </a:lnTo>
                <a:lnTo>
                  <a:pt x="0" y="229136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16" name="任意多边形: 形状 15"/>
          <p:cNvSpPr/>
          <p:nvPr/>
        </p:nvSpPr>
        <p:spPr>
          <a:xfrm>
            <a:off x="0" y="2435747"/>
            <a:ext cx="7244989" cy="2392907"/>
          </a:xfrm>
          <a:custGeom>
            <a:avLst/>
            <a:gdLst>
              <a:gd name="connsiteX0" fmla="*/ 0 w 7244989"/>
              <a:gd name="connsiteY0" fmla="*/ 0 h 2392907"/>
              <a:gd name="connsiteX1" fmla="*/ 7244989 w 7244989"/>
              <a:gd name="connsiteY1" fmla="*/ 0 h 2392907"/>
              <a:gd name="connsiteX2" fmla="*/ 5562488 w 7244989"/>
              <a:gd name="connsiteY2" fmla="*/ 2392907 h 2392907"/>
              <a:gd name="connsiteX3" fmla="*/ 0 w 7244989"/>
              <a:gd name="connsiteY3" fmla="*/ 2392907 h 2392907"/>
            </a:gdLst>
            <a:ahLst/>
            <a:cxnLst>
              <a:cxn ang="0">
                <a:pos x="connsiteX0" y="connsiteY0"/>
              </a:cxn>
              <a:cxn ang="0">
                <a:pos x="connsiteX1" y="connsiteY1"/>
              </a:cxn>
              <a:cxn ang="0">
                <a:pos x="connsiteX2" y="connsiteY2"/>
              </a:cxn>
              <a:cxn ang="0">
                <a:pos x="connsiteX3" y="connsiteY3"/>
              </a:cxn>
            </a:cxnLst>
            <a:rect l="l" t="t" r="r" b="b"/>
            <a:pathLst>
              <a:path w="7244989" h="2392907">
                <a:moveTo>
                  <a:pt x="0" y="0"/>
                </a:moveTo>
                <a:lnTo>
                  <a:pt x="7244989" y="0"/>
                </a:lnTo>
                <a:lnTo>
                  <a:pt x="5562488" y="2392907"/>
                </a:lnTo>
                <a:lnTo>
                  <a:pt x="0" y="2392907"/>
                </a:lnTo>
                <a:close/>
              </a:path>
            </a:pathLst>
          </a:custGeom>
          <a:gradFill flip="none" rotWithShape="1">
            <a:gsLst>
              <a:gs pos="3000">
                <a:srgbClr val="FF9797"/>
              </a:gs>
              <a:gs pos="100000">
                <a:srgbClr val="99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13" name="任意多边形: 形状 12"/>
          <p:cNvSpPr/>
          <p:nvPr/>
        </p:nvSpPr>
        <p:spPr>
          <a:xfrm>
            <a:off x="5358529" y="-1"/>
            <a:ext cx="6833470" cy="5648325"/>
          </a:xfrm>
          <a:custGeom>
            <a:avLst/>
            <a:gdLst>
              <a:gd name="connsiteX0" fmla="*/ 3971450 w 6833470"/>
              <a:gd name="connsiteY0" fmla="*/ 0 h 5648325"/>
              <a:gd name="connsiteX1" fmla="*/ 6833470 w 6833470"/>
              <a:gd name="connsiteY1" fmla="*/ 0 h 5648325"/>
              <a:gd name="connsiteX2" fmla="*/ 6833470 w 6833470"/>
              <a:gd name="connsiteY2" fmla="*/ 5648325 h 5648325"/>
              <a:gd name="connsiteX3" fmla="*/ 0 w 6833470"/>
              <a:gd name="connsiteY3" fmla="*/ 5648325 h 5648325"/>
            </a:gdLst>
            <a:ahLst/>
            <a:cxnLst>
              <a:cxn ang="0">
                <a:pos x="connsiteX0" y="connsiteY0"/>
              </a:cxn>
              <a:cxn ang="0">
                <a:pos x="connsiteX1" y="connsiteY1"/>
              </a:cxn>
              <a:cxn ang="0">
                <a:pos x="connsiteX2" y="connsiteY2"/>
              </a:cxn>
              <a:cxn ang="0">
                <a:pos x="connsiteX3" y="connsiteY3"/>
              </a:cxn>
            </a:cxnLst>
            <a:rect l="l" t="t" r="r" b="b"/>
            <a:pathLst>
              <a:path w="6833470" h="5648325">
                <a:moveTo>
                  <a:pt x="3971450" y="0"/>
                </a:moveTo>
                <a:lnTo>
                  <a:pt x="6833470" y="0"/>
                </a:lnTo>
                <a:lnTo>
                  <a:pt x="6833470" y="5648325"/>
                </a:lnTo>
                <a:lnTo>
                  <a:pt x="0" y="5648325"/>
                </a:lnTo>
                <a:close/>
              </a:path>
            </a:pathLst>
          </a:cu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sp>
        <p:nvSpPr>
          <p:cNvPr id="20" name="任意多边形: 形状 19"/>
          <p:cNvSpPr/>
          <p:nvPr/>
        </p:nvSpPr>
        <p:spPr>
          <a:xfrm>
            <a:off x="6108617" y="-1"/>
            <a:ext cx="6083382" cy="4581526"/>
          </a:xfrm>
          <a:custGeom>
            <a:avLst/>
            <a:gdLst>
              <a:gd name="connsiteX0" fmla="*/ 3221362 w 6083382"/>
              <a:gd name="connsiteY0" fmla="*/ 0 h 4581526"/>
              <a:gd name="connsiteX1" fmla="*/ 6083382 w 6083382"/>
              <a:gd name="connsiteY1" fmla="*/ 0 h 4581526"/>
              <a:gd name="connsiteX2" fmla="*/ 6083382 w 6083382"/>
              <a:gd name="connsiteY2" fmla="*/ 4581526 h 4581526"/>
              <a:gd name="connsiteX3" fmla="*/ 0 w 6083382"/>
              <a:gd name="connsiteY3" fmla="*/ 4581526 h 4581526"/>
            </a:gdLst>
            <a:ahLst/>
            <a:cxnLst>
              <a:cxn ang="0">
                <a:pos x="connsiteX0" y="connsiteY0"/>
              </a:cxn>
              <a:cxn ang="0">
                <a:pos x="connsiteX1" y="connsiteY1"/>
              </a:cxn>
              <a:cxn ang="0">
                <a:pos x="connsiteX2" y="connsiteY2"/>
              </a:cxn>
              <a:cxn ang="0">
                <a:pos x="connsiteX3" y="connsiteY3"/>
              </a:cxn>
            </a:cxnLst>
            <a:rect l="l" t="t" r="r" b="b"/>
            <a:pathLst>
              <a:path w="6083382" h="4581526">
                <a:moveTo>
                  <a:pt x="3221362" y="0"/>
                </a:moveTo>
                <a:lnTo>
                  <a:pt x="6083382" y="0"/>
                </a:lnTo>
                <a:lnTo>
                  <a:pt x="6083382" y="4581526"/>
                </a:lnTo>
                <a:lnTo>
                  <a:pt x="0" y="4581526"/>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inpin heiti" panose="00000500000000000000" pitchFamily="2" charset="-122"/>
            </a:endParaRPr>
          </a:p>
        </p:txBody>
      </p:sp>
      <p:pic>
        <p:nvPicPr>
          <p:cNvPr id="22" name="图片 21"/>
          <p:cNvPicPr>
            <a:picLocks noChangeAspect="1"/>
          </p:cNvPicPr>
          <p:nvPr/>
        </p:nvPicPr>
        <p:blipFill rotWithShape="1">
          <a:blip r:embed="rId3" cstate="email"/>
          <a:srcRect/>
          <a:stretch>
            <a:fillRect/>
          </a:stretch>
        </p:blipFill>
        <p:spPr>
          <a:xfrm rot="18308133">
            <a:off x="3366636" y="2813448"/>
            <a:ext cx="6416416" cy="423569"/>
          </a:xfrm>
          <a:prstGeom prst="rect">
            <a:avLst/>
          </a:prstGeom>
        </p:spPr>
      </p:pic>
      <p:sp>
        <p:nvSpPr>
          <p:cNvPr id="28" name="文本框 27"/>
          <p:cNvSpPr txBox="1"/>
          <p:nvPr/>
        </p:nvSpPr>
        <p:spPr>
          <a:xfrm>
            <a:off x="25235" y="2790271"/>
            <a:ext cx="6290505" cy="1683859"/>
          </a:xfrm>
          <a:prstGeom prst="rect">
            <a:avLst/>
          </a:prstGeom>
          <a:noFill/>
        </p:spPr>
        <p:txBody>
          <a:bodyPr wrap="square" rtlCol="0">
            <a:spAutoFit/>
            <a:scene3d>
              <a:camera prst="orthographicFront"/>
              <a:lightRig rig="threePt" dir="t"/>
            </a:scene3d>
            <a:sp3d contourW="12700"/>
          </a:bodyPr>
          <a:lstStyle/>
          <a:p>
            <a:pPr lvl="0" algn="ctr" defTabSz="457200" eaLnBrk="1" fontAlgn="auto" hangingPunct="1">
              <a:lnSpc>
                <a:spcPct val="120000"/>
              </a:lnSpc>
              <a:spcBef>
                <a:spcPts val="0"/>
              </a:spcBef>
              <a:spcAft>
                <a:spcPts val="0"/>
              </a:spcAft>
              <a:defRPr/>
            </a:pPr>
            <a:r>
              <a:rPr lang="zh-CN" altLang="en-US" sz="4500" dirty="0">
                <a:gradFill flip="none" rotWithShape="1">
                  <a:gsLst>
                    <a:gs pos="0">
                      <a:srgbClr val="FFFFFF"/>
                    </a:gs>
                    <a:gs pos="45000">
                      <a:srgbClr val="FFFFFF"/>
                    </a:gs>
                    <a:gs pos="100000">
                      <a:srgbClr val="FF0000"/>
                    </a:gs>
                  </a:gsLst>
                  <a:lin ang="162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inpin heiti" panose="00000500000000000000" pitchFamily="2" charset="-122"/>
              </a:rPr>
              <a:t>外国政要谈中国共产党成功秘诀</a:t>
            </a:r>
            <a:endParaRPr lang="zh-CN" altLang="en-US" sz="4500" dirty="0">
              <a:gradFill flip="none" rotWithShape="1">
                <a:gsLst>
                  <a:gs pos="0">
                    <a:srgbClr val="FFFFFF"/>
                  </a:gs>
                  <a:gs pos="45000">
                    <a:srgbClr val="FFFFFF"/>
                  </a:gs>
                  <a:gs pos="100000">
                    <a:srgbClr val="FF0000"/>
                  </a:gs>
                </a:gsLst>
                <a:lin ang="16200000" scaled="1"/>
                <a:tileRect/>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inpin heiti" panose="00000500000000000000" pitchFamily="2" charset="-122"/>
            </a:endParaRPr>
          </a:p>
        </p:txBody>
      </p:sp>
      <p:pic>
        <p:nvPicPr>
          <p:cNvPr id="18" name="图片 17">
            <a:hlinkClick r:id="rId4" action="ppaction://hlinkfile"/>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041525" y="3497489"/>
            <a:ext cx="877901" cy="877901"/>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r="6910"/>
          <a:stretch>
            <a:fillRect/>
          </a:stretch>
        </p:blipFill>
        <p:spPr>
          <a:xfrm>
            <a:off x="25400" y="1124585"/>
            <a:ext cx="1880235" cy="131000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6" grpId="0" bldLvl="0" animBg="1"/>
      <p:bldP spid="13" grpId="0" bldLvl="0" animBg="1"/>
      <p:bldP spid="20" grpId="0" bldLvl="0" animBg="1"/>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0" y="1168400"/>
            <a:ext cx="12192000" cy="4902200"/>
          </a:xfrm>
          <a:prstGeom prst="rect">
            <a:avLst/>
          </a:prstGeom>
          <a:solidFill>
            <a:schemeClr val="bg1"/>
          </a:solidFill>
          <a:ln>
            <a:noFill/>
          </a:ln>
          <a:effectLst>
            <a:outerShdw blurRad="3556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p>
        </p:txBody>
      </p:sp>
      <p:sp>
        <p:nvSpPr>
          <p:cNvPr id="5" name="矩形 4"/>
          <p:cNvSpPr/>
          <p:nvPr/>
        </p:nvSpPr>
        <p:spPr>
          <a:xfrm>
            <a:off x="869632" y="1727200"/>
            <a:ext cx="5121275" cy="37846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在实现中华民族伟大复兴征程中，面临着来自国际国内多种多样前所未有的挑战，不知还要爬多少坡、过多少坎，经历多少风风雨雨、克服多少艰难险阻。坚定走中国道路，把14亿人民凝聚成中国力量，焕发出中国精神，把新时代中国特色社会主义这篇大文章继续写好、写精彩，从根本上要靠党的全面领导，靠党把好方向盘。</a:t>
            </a: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îṥḻïḋè"/>
          <p:cNvSpPr/>
          <p:nvPr/>
        </p:nvSpPr>
        <p:spPr bwMode="auto">
          <a:xfrm>
            <a:off x="6420485" y="4245610"/>
            <a:ext cx="5522595" cy="473075"/>
          </a:xfrm>
          <a:prstGeom prst="ellipse">
            <a:avLst/>
          </a:prstGeom>
          <a:gradFill>
            <a:gsLst>
              <a:gs pos="22000">
                <a:schemeClr val="bg1">
                  <a:lumMod val="75000"/>
                </a:schemeClr>
              </a:gs>
              <a:gs pos="100000">
                <a:schemeClr val="bg1">
                  <a:lumMod val="85000"/>
                </a:schemeClr>
              </a:gs>
            </a:gsLst>
            <a:lin ang="0" scaled="0"/>
          </a:gradFill>
          <a:ln>
            <a:noFill/>
          </a:ln>
          <a:effectLst>
            <a:outerShdw blurRad="50800" dist="38100" dir="2700000" algn="tl" rotWithShape="0">
              <a:prstClr val="black">
                <a:alpha val="23000"/>
              </a:prstClr>
            </a:outerShdw>
          </a:effectLst>
        </p:spPr>
        <p:txBody>
          <a:bodyPr anchor="ctr"/>
          <a:lstStyle/>
          <a:p>
            <a:pPr algn="ctr"/>
            <a:endParaRPr dirty="0"/>
          </a:p>
        </p:txBody>
      </p:sp>
      <p:sp>
        <p:nvSpPr>
          <p:cNvPr id="41" name="矩形 40"/>
          <p:cNvSpPr/>
          <p:nvPr/>
        </p:nvSpPr>
        <p:spPr>
          <a:xfrm>
            <a:off x="551815" y="1603374"/>
            <a:ext cx="5756910" cy="4086225"/>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iconfont-10043-4933224"/>
          <p:cNvSpPr/>
          <p:nvPr/>
        </p:nvSpPr>
        <p:spPr>
          <a:xfrm>
            <a:off x="9003030" y="5090795"/>
            <a:ext cx="356870" cy="356870"/>
          </a:xfrm>
          <a:custGeom>
            <a:avLst/>
            <a:gdLst>
              <a:gd name="T0" fmla="*/ 5600 w 11200"/>
              <a:gd name="T1" fmla="*/ 11200 h 11200"/>
              <a:gd name="T2" fmla="*/ 0 w 11200"/>
              <a:gd name="T3" fmla="*/ 5600 h 11200"/>
              <a:gd name="T4" fmla="*/ 5600 w 11200"/>
              <a:gd name="T5" fmla="*/ 0 h 11200"/>
              <a:gd name="T6" fmla="*/ 11200 w 11200"/>
              <a:gd name="T7" fmla="*/ 5600 h 11200"/>
              <a:gd name="T8" fmla="*/ 5600 w 11200"/>
              <a:gd name="T9" fmla="*/ 11200 h 11200"/>
              <a:gd name="T10" fmla="*/ 5600 w 11200"/>
              <a:gd name="T11" fmla="*/ 800 h 11200"/>
              <a:gd name="T12" fmla="*/ 800 w 11200"/>
              <a:gd name="T13" fmla="*/ 5600 h 11200"/>
              <a:gd name="T14" fmla="*/ 5600 w 11200"/>
              <a:gd name="T15" fmla="*/ 10400 h 11200"/>
              <a:gd name="T16" fmla="*/ 10400 w 11200"/>
              <a:gd name="T17" fmla="*/ 5600 h 11200"/>
              <a:gd name="T18" fmla="*/ 5600 w 11200"/>
              <a:gd name="T19" fmla="*/ 800 h 11200"/>
              <a:gd name="T20" fmla="*/ 4620 w 11200"/>
              <a:gd name="T21" fmla="*/ 7600 h 11200"/>
              <a:gd name="T22" fmla="*/ 4420 w 11200"/>
              <a:gd name="T23" fmla="*/ 7540 h 11200"/>
              <a:gd name="T24" fmla="*/ 4220 w 11200"/>
              <a:gd name="T25" fmla="*/ 7200 h 11200"/>
              <a:gd name="T26" fmla="*/ 4220 w 11200"/>
              <a:gd name="T27" fmla="*/ 4000 h 11200"/>
              <a:gd name="T28" fmla="*/ 4420 w 11200"/>
              <a:gd name="T29" fmla="*/ 3660 h 11200"/>
              <a:gd name="T30" fmla="*/ 4820 w 11200"/>
              <a:gd name="T31" fmla="*/ 3660 h 11200"/>
              <a:gd name="T32" fmla="*/ 7600 w 11200"/>
              <a:gd name="T33" fmla="*/ 5260 h 11200"/>
              <a:gd name="T34" fmla="*/ 7800 w 11200"/>
              <a:gd name="T35" fmla="*/ 5600 h 11200"/>
              <a:gd name="T36" fmla="*/ 7600 w 11200"/>
              <a:gd name="T37" fmla="*/ 5940 h 11200"/>
              <a:gd name="T38" fmla="*/ 4820 w 11200"/>
              <a:gd name="T39" fmla="*/ 7540 h 11200"/>
              <a:gd name="T40" fmla="*/ 4620 w 11200"/>
              <a:gd name="T41" fmla="*/ 7600 h 11200"/>
              <a:gd name="T42" fmla="*/ 5020 w 11200"/>
              <a:gd name="T43" fmla="*/ 4700 h 11200"/>
              <a:gd name="T44" fmla="*/ 5020 w 11200"/>
              <a:gd name="T45" fmla="*/ 6520 h 11200"/>
              <a:gd name="T46" fmla="*/ 6600 w 11200"/>
              <a:gd name="T47" fmla="*/ 5620 h 11200"/>
              <a:gd name="T48" fmla="*/ 5020 w 11200"/>
              <a:gd name="T49" fmla="*/ 4700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00" h="11200">
                <a:moveTo>
                  <a:pt x="5600" y="11200"/>
                </a:moveTo>
                <a:cubicBezTo>
                  <a:pt x="2520" y="11200"/>
                  <a:pt x="0" y="8680"/>
                  <a:pt x="0" y="5600"/>
                </a:cubicBezTo>
                <a:cubicBezTo>
                  <a:pt x="0" y="2520"/>
                  <a:pt x="2520" y="0"/>
                  <a:pt x="5600" y="0"/>
                </a:cubicBezTo>
                <a:cubicBezTo>
                  <a:pt x="8680" y="0"/>
                  <a:pt x="11200" y="2520"/>
                  <a:pt x="11200" y="5600"/>
                </a:cubicBezTo>
                <a:cubicBezTo>
                  <a:pt x="11200" y="8680"/>
                  <a:pt x="8680" y="11200"/>
                  <a:pt x="5600" y="11200"/>
                </a:cubicBezTo>
                <a:close/>
                <a:moveTo>
                  <a:pt x="5600" y="800"/>
                </a:moveTo>
                <a:cubicBezTo>
                  <a:pt x="2960" y="800"/>
                  <a:pt x="800" y="2960"/>
                  <a:pt x="800" y="5600"/>
                </a:cubicBezTo>
                <a:cubicBezTo>
                  <a:pt x="800" y="8240"/>
                  <a:pt x="2960" y="10400"/>
                  <a:pt x="5600" y="10400"/>
                </a:cubicBezTo>
                <a:cubicBezTo>
                  <a:pt x="8240" y="10400"/>
                  <a:pt x="10400" y="8240"/>
                  <a:pt x="10400" y="5600"/>
                </a:cubicBezTo>
                <a:cubicBezTo>
                  <a:pt x="10400" y="2960"/>
                  <a:pt x="8240" y="800"/>
                  <a:pt x="5600" y="800"/>
                </a:cubicBezTo>
                <a:close/>
                <a:moveTo>
                  <a:pt x="4620" y="7600"/>
                </a:moveTo>
                <a:cubicBezTo>
                  <a:pt x="4560" y="7600"/>
                  <a:pt x="4480" y="7580"/>
                  <a:pt x="4420" y="7540"/>
                </a:cubicBezTo>
                <a:cubicBezTo>
                  <a:pt x="4300" y="7460"/>
                  <a:pt x="4220" y="7340"/>
                  <a:pt x="4220" y="7200"/>
                </a:cubicBezTo>
                <a:lnTo>
                  <a:pt x="4220" y="4000"/>
                </a:lnTo>
                <a:cubicBezTo>
                  <a:pt x="4220" y="3860"/>
                  <a:pt x="4300" y="3720"/>
                  <a:pt x="4420" y="3660"/>
                </a:cubicBezTo>
                <a:cubicBezTo>
                  <a:pt x="4540" y="3580"/>
                  <a:pt x="4700" y="3580"/>
                  <a:pt x="4820" y="3660"/>
                </a:cubicBezTo>
                <a:lnTo>
                  <a:pt x="7600" y="5260"/>
                </a:lnTo>
                <a:cubicBezTo>
                  <a:pt x="7720" y="5340"/>
                  <a:pt x="7800" y="5460"/>
                  <a:pt x="7800" y="5600"/>
                </a:cubicBezTo>
                <a:cubicBezTo>
                  <a:pt x="7800" y="5740"/>
                  <a:pt x="7720" y="5880"/>
                  <a:pt x="7600" y="5940"/>
                </a:cubicBezTo>
                <a:lnTo>
                  <a:pt x="4820" y="7540"/>
                </a:lnTo>
                <a:cubicBezTo>
                  <a:pt x="4760" y="7580"/>
                  <a:pt x="4680" y="7600"/>
                  <a:pt x="4620" y="7600"/>
                </a:cubicBezTo>
                <a:close/>
                <a:moveTo>
                  <a:pt x="5020" y="4700"/>
                </a:moveTo>
                <a:lnTo>
                  <a:pt x="5020" y="6520"/>
                </a:lnTo>
                <a:lnTo>
                  <a:pt x="6600" y="5620"/>
                </a:lnTo>
                <a:lnTo>
                  <a:pt x="5020" y="4700"/>
                </a:lnTo>
                <a:close/>
              </a:path>
            </a:pathLst>
          </a:custGeom>
          <a:gradFill>
            <a:gsLst>
              <a:gs pos="0">
                <a:srgbClr val="FF9000"/>
              </a:gs>
              <a:gs pos="100000">
                <a:srgbClr val="C0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格式工厂混流 [视频]【奋进新">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908165" y="1868805"/>
            <a:ext cx="4547235" cy="2586990"/>
          </a:xfrm>
          <a:prstGeom prst="rect">
            <a:avLst/>
          </a:prstGeom>
          <a:ln w="38100">
            <a:solidFill>
              <a:schemeClr val="bg1"/>
            </a:solidFill>
          </a:ln>
          <a:effectLst>
            <a:outerShdw blurRad="50800" dist="38100" dir="2700000" algn="tl" rotWithShape="0">
              <a:prstClr val="black">
                <a:alpha val="40000"/>
              </a:prstClr>
            </a:outerShdw>
          </a:effectLst>
        </p:spPr>
      </p:pic>
      <p:sp>
        <p:nvSpPr>
          <p:cNvPr id="8" name="文本框 7"/>
          <p:cNvSpPr txBox="1"/>
          <p:nvPr/>
        </p:nvSpPr>
        <p:spPr>
          <a:xfrm>
            <a:off x="5794050" y="962568"/>
            <a:ext cx="5035022" cy="553085"/>
          </a:xfrm>
          <a:prstGeom prst="rect">
            <a:avLst/>
          </a:prstGeom>
          <a:noFill/>
        </p:spPr>
        <p:txBody>
          <a:bodyPr wrap="square">
            <a:spAutoFit/>
          </a:bodyPr>
          <a:lstStyle/>
          <a:p>
            <a:pPr algn="just">
              <a:lnSpc>
                <a:spcPct val="150000"/>
              </a:lnSpc>
            </a:pPr>
            <a:r>
              <a:rPr lang="zh-CN" altLang="en-US" sz="2000" b="1" dirty="0">
                <a:solidFill>
                  <a:schemeClr val="tx1"/>
                </a:solidFill>
                <a:effectLst/>
                <a:latin typeface="微软雅黑" panose="020B0503020204020204" pitchFamily="34" charset="-122"/>
                <a:ea typeface="微软雅黑" panose="020B0503020204020204" pitchFamily="34" charset="-122"/>
              </a:rPr>
              <a:t>　　</a:t>
            </a:r>
            <a:endParaRPr lang="zh-CN" altLang="en-US" sz="20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12192001" cy="6857999"/>
            <a:chOff x="0" y="0"/>
            <a:chExt cx="12192001" cy="6857999"/>
          </a:xfrm>
        </p:grpSpPr>
        <p:sp>
          <p:nvSpPr>
            <p:cNvPr id="12" name="矩形 11"/>
            <p:cNvSpPr/>
            <p:nvPr/>
          </p:nvSpPr>
          <p:spPr>
            <a:xfrm>
              <a:off x="0" y="0"/>
              <a:ext cx="12192001" cy="6857999"/>
            </a:xfrm>
            <a:prstGeom prst="rect">
              <a:avLst/>
            </a:prstGeom>
            <a:gradFill>
              <a:gsLst>
                <a:gs pos="61000">
                  <a:srgbClr val="D04D3A"/>
                </a:gs>
                <a:gs pos="0">
                  <a:srgbClr val="B00000"/>
                </a:gs>
                <a:gs pos="100000">
                  <a:srgbClr val="9E0406"/>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1"/>
            <a:srcRect b="8243"/>
            <a:stretch>
              <a:fillRect/>
            </a:stretch>
          </p:blipFill>
          <p:spPr>
            <a:xfrm>
              <a:off x="516001" y="552893"/>
              <a:ext cx="11159999" cy="5760000"/>
            </a:xfrm>
            <a:prstGeom prst="rect">
              <a:avLst/>
            </a:prstGeom>
            <a:noFill/>
            <a:effectLst>
              <a:outerShdw blurRad="381000" dist="127000" dir="2700000" algn="tl" rotWithShape="0">
                <a:prstClr val="black">
                  <a:alpha val="30000"/>
                </a:prstClr>
              </a:outerShdw>
            </a:effectLst>
          </p:spPr>
        </p:pic>
        <p:pic>
          <p:nvPicPr>
            <p:cNvPr id="14" name="图片 13" descr="图片包含 游戏机, 食物&#10;&#10;描述已自动生成"/>
            <p:cNvPicPr preferRelativeResize="0"/>
            <p:nvPr/>
          </p:nvPicPr>
          <p:blipFill>
            <a:blip r:embed="rId2">
              <a:duotone>
                <a:schemeClr val="accent2">
                  <a:shade val="45000"/>
                  <a:satMod val="135000"/>
                </a:schemeClr>
                <a:prstClr val="white"/>
              </a:duotone>
            </a:blip>
            <a:stretch>
              <a:fillRect/>
            </a:stretch>
          </p:blipFill>
          <p:spPr>
            <a:xfrm>
              <a:off x="516000" y="3522893"/>
              <a:ext cx="11160000" cy="2790000"/>
            </a:xfrm>
            <a:prstGeom prst="rect">
              <a:avLst/>
            </a:prstGeom>
          </p:spPr>
        </p:pic>
        <p:sp>
          <p:nvSpPr>
            <p:cNvPr id="15" name="图文框 14"/>
            <p:cNvSpPr/>
            <p:nvPr/>
          </p:nvSpPr>
          <p:spPr>
            <a:xfrm>
              <a:off x="516000" y="552893"/>
              <a:ext cx="11160000" cy="5760000"/>
            </a:xfrm>
            <a:prstGeom prst="frame">
              <a:avLst>
                <a:gd name="adj1" fmla="val 3681"/>
              </a:avLst>
            </a:prstGeom>
            <a:gradFill flip="none" rotWithShape="1">
              <a:gsLst>
                <a:gs pos="35000">
                  <a:srgbClr val="FAE7D0"/>
                </a:gs>
                <a:gs pos="0">
                  <a:srgbClr val="FFFDEB"/>
                </a:gs>
                <a:gs pos="100000">
                  <a:srgbClr val="FFFDFD">
                    <a:alpha val="0"/>
                  </a:srgbClr>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2418940" y="4605172"/>
            <a:ext cx="8017790" cy="850900"/>
          </a:xfrm>
          <a:prstGeom prst="rect">
            <a:avLst/>
          </a:prstGeom>
        </p:spPr>
        <p:txBody>
          <a:bodyPr wrap="square">
            <a:spAutoFit/>
          </a:bodyPr>
          <a:lstStyle/>
          <a:p>
            <a:pPr algn="r">
              <a:lnSpc>
                <a:spcPct val="130000"/>
              </a:lnSpc>
            </a:pP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中共中央关于党的百年奋斗重大成就和历史经验的决议</a:t>
            </a:r>
            <a:endPar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r">
              <a:lnSpc>
                <a:spcPct val="130000"/>
              </a:lnSpc>
            </a:pP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Times New Roman" panose="02020603050405020304" pitchFamily="18" charset="0"/>
              </a:rPr>
              <a:t>2021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月</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日）</a:t>
            </a:r>
            <a:endParaRPr lang="en-US" altLang="zh-CN" sz="1600" dirty="0">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endParaRPr>
          </a:p>
        </p:txBody>
      </p:sp>
      <p:sp>
        <p:nvSpPr>
          <p:cNvPr id="10" name="任意多边形 9"/>
          <p:cNvSpPr/>
          <p:nvPr/>
        </p:nvSpPr>
        <p:spPr>
          <a:xfrm>
            <a:off x="1767126" y="1345505"/>
            <a:ext cx="8762444" cy="3028058"/>
          </a:xfrm>
          <a:custGeom>
            <a:avLst/>
            <a:gdLst/>
            <a:ahLst/>
            <a:cxnLst/>
            <a:rect l="l" t="t" r="r" b="b"/>
            <a:pathLst>
              <a:path w="8762444" h="3028058">
                <a:moveTo>
                  <a:pt x="7073900" y="2955429"/>
                </a:moveTo>
                <a:cubicBezTo>
                  <a:pt x="7061200" y="2955429"/>
                  <a:pt x="7054453" y="2959795"/>
                  <a:pt x="7053659" y="2968526"/>
                </a:cubicBezTo>
                <a:cubicBezTo>
                  <a:pt x="7053659" y="2973289"/>
                  <a:pt x="7055644" y="2976067"/>
                  <a:pt x="7059612" y="2976861"/>
                </a:cubicBezTo>
                <a:cubicBezTo>
                  <a:pt x="7061993" y="2979242"/>
                  <a:pt x="7063184" y="2981226"/>
                  <a:pt x="7063184" y="2982814"/>
                </a:cubicBezTo>
                <a:cubicBezTo>
                  <a:pt x="7065565" y="2983608"/>
                  <a:pt x="7067550" y="2984004"/>
                  <a:pt x="7069137" y="2984004"/>
                </a:cubicBezTo>
                <a:cubicBezTo>
                  <a:pt x="7083424" y="2984004"/>
                  <a:pt x="7090568" y="2979242"/>
                  <a:pt x="7090568" y="2969717"/>
                </a:cubicBezTo>
                <a:cubicBezTo>
                  <a:pt x="7089774" y="2960986"/>
                  <a:pt x="7084218" y="2956223"/>
                  <a:pt x="7073900" y="2955429"/>
                </a:cubicBezTo>
                <a:close/>
                <a:moveTo>
                  <a:pt x="7073900" y="2937570"/>
                </a:moveTo>
                <a:cubicBezTo>
                  <a:pt x="7100888" y="2939158"/>
                  <a:pt x="7115175" y="2949873"/>
                  <a:pt x="7116762" y="2969717"/>
                </a:cubicBezTo>
                <a:cubicBezTo>
                  <a:pt x="7115175" y="2987973"/>
                  <a:pt x="7103665" y="2998292"/>
                  <a:pt x="7082234" y="3000673"/>
                </a:cubicBezTo>
                <a:cubicBezTo>
                  <a:pt x="7072709" y="3000673"/>
                  <a:pt x="7063184" y="2998292"/>
                  <a:pt x="7053659" y="2993529"/>
                </a:cubicBezTo>
                <a:cubicBezTo>
                  <a:pt x="7052072" y="2995117"/>
                  <a:pt x="7049690" y="2995911"/>
                  <a:pt x="7046515" y="2995911"/>
                </a:cubicBezTo>
                <a:cubicBezTo>
                  <a:pt x="7034609" y="2995911"/>
                  <a:pt x="7028656" y="2988767"/>
                  <a:pt x="7028656" y="2974479"/>
                </a:cubicBezTo>
                <a:cubicBezTo>
                  <a:pt x="7031037" y="2952255"/>
                  <a:pt x="7046118" y="2939951"/>
                  <a:pt x="7073900" y="2937570"/>
                </a:cubicBezTo>
                <a:close/>
                <a:moveTo>
                  <a:pt x="3800872" y="2935189"/>
                </a:moveTo>
                <a:cubicBezTo>
                  <a:pt x="3783409" y="2935983"/>
                  <a:pt x="3768328" y="2937570"/>
                  <a:pt x="3755628" y="2939951"/>
                </a:cubicBezTo>
                <a:cubicBezTo>
                  <a:pt x="3755628" y="2942333"/>
                  <a:pt x="3755628" y="2947095"/>
                  <a:pt x="3755628" y="2954239"/>
                </a:cubicBezTo>
                <a:cubicBezTo>
                  <a:pt x="3756422" y="2963764"/>
                  <a:pt x="3756819" y="2970511"/>
                  <a:pt x="3756819" y="2974479"/>
                </a:cubicBezTo>
                <a:cubicBezTo>
                  <a:pt x="3772693" y="2972892"/>
                  <a:pt x="3788172" y="2970908"/>
                  <a:pt x="3803253" y="2968526"/>
                </a:cubicBezTo>
                <a:cubicBezTo>
                  <a:pt x="3803253" y="2967733"/>
                  <a:pt x="3803253" y="2966145"/>
                  <a:pt x="3803253" y="2963764"/>
                </a:cubicBezTo>
                <a:cubicBezTo>
                  <a:pt x="3804840" y="2949476"/>
                  <a:pt x="3806031" y="2941142"/>
                  <a:pt x="3806825" y="2938761"/>
                </a:cubicBezTo>
                <a:cubicBezTo>
                  <a:pt x="3807619" y="2936379"/>
                  <a:pt x="3805634" y="2935189"/>
                  <a:pt x="3800872" y="2935189"/>
                </a:cubicBezTo>
                <a:close/>
                <a:moveTo>
                  <a:pt x="5379640" y="2932808"/>
                </a:moveTo>
                <a:cubicBezTo>
                  <a:pt x="5365353" y="2935189"/>
                  <a:pt x="5350668" y="2937173"/>
                  <a:pt x="5335587" y="2938761"/>
                </a:cubicBezTo>
                <a:cubicBezTo>
                  <a:pt x="5337175" y="2946698"/>
                  <a:pt x="5338365" y="2956223"/>
                  <a:pt x="5339159" y="2967336"/>
                </a:cubicBezTo>
                <a:cubicBezTo>
                  <a:pt x="5339953" y="2967336"/>
                  <a:pt x="5340747" y="2967336"/>
                  <a:pt x="5341540" y="2967336"/>
                </a:cubicBezTo>
                <a:cubicBezTo>
                  <a:pt x="5358209" y="2965748"/>
                  <a:pt x="5370512" y="2964161"/>
                  <a:pt x="5378450" y="2962573"/>
                </a:cubicBezTo>
                <a:cubicBezTo>
                  <a:pt x="5379243" y="2957811"/>
                  <a:pt x="5380434" y="2951064"/>
                  <a:pt x="5382022" y="2942333"/>
                </a:cubicBezTo>
                <a:cubicBezTo>
                  <a:pt x="5382815" y="2939951"/>
                  <a:pt x="5383212" y="2938364"/>
                  <a:pt x="5383212" y="2937570"/>
                </a:cubicBezTo>
                <a:cubicBezTo>
                  <a:pt x="5383212" y="2934395"/>
                  <a:pt x="5382022" y="2932808"/>
                  <a:pt x="5379640" y="2932808"/>
                </a:cubicBezTo>
                <a:close/>
                <a:moveTo>
                  <a:pt x="1435101" y="2929236"/>
                </a:moveTo>
                <a:cubicBezTo>
                  <a:pt x="1433512" y="2930029"/>
                  <a:pt x="1430338" y="2930426"/>
                  <a:pt x="1425576" y="2930426"/>
                </a:cubicBezTo>
                <a:cubicBezTo>
                  <a:pt x="1420813" y="2931220"/>
                  <a:pt x="1417241" y="2931617"/>
                  <a:pt x="1414859" y="2931617"/>
                </a:cubicBezTo>
                <a:cubicBezTo>
                  <a:pt x="1414066" y="2934792"/>
                  <a:pt x="1413272" y="2940348"/>
                  <a:pt x="1412478" y="2948286"/>
                </a:cubicBezTo>
                <a:cubicBezTo>
                  <a:pt x="1411684" y="2952255"/>
                  <a:pt x="1411288" y="2955033"/>
                  <a:pt x="1411288" y="2956620"/>
                </a:cubicBezTo>
                <a:cubicBezTo>
                  <a:pt x="1418432" y="2958208"/>
                  <a:pt x="1425179" y="2959795"/>
                  <a:pt x="1431529" y="2961383"/>
                </a:cubicBezTo>
                <a:cubicBezTo>
                  <a:pt x="1433910" y="2962176"/>
                  <a:pt x="1435101" y="2961383"/>
                  <a:pt x="1435101" y="2959001"/>
                </a:cubicBezTo>
                <a:cubicBezTo>
                  <a:pt x="1435101" y="2958208"/>
                  <a:pt x="1435101" y="2957811"/>
                  <a:pt x="1435101" y="2957811"/>
                </a:cubicBezTo>
                <a:close/>
                <a:moveTo>
                  <a:pt x="2264966" y="2924473"/>
                </a:moveTo>
                <a:cubicBezTo>
                  <a:pt x="2262585" y="2924473"/>
                  <a:pt x="2259410" y="2924870"/>
                  <a:pt x="2255441" y="2925664"/>
                </a:cubicBezTo>
                <a:cubicBezTo>
                  <a:pt x="2251472" y="2925664"/>
                  <a:pt x="2248297" y="2926061"/>
                  <a:pt x="2245916" y="2926854"/>
                </a:cubicBezTo>
                <a:cubicBezTo>
                  <a:pt x="2249091" y="2928442"/>
                  <a:pt x="2254647" y="2932014"/>
                  <a:pt x="2262585" y="2937570"/>
                </a:cubicBezTo>
                <a:cubicBezTo>
                  <a:pt x="2264172" y="2939158"/>
                  <a:pt x="2265363" y="2939951"/>
                  <a:pt x="2266157" y="2939951"/>
                </a:cubicBezTo>
                <a:cubicBezTo>
                  <a:pt x="2266950" y="2939951"/>
                  <a:pt x="2267348" y="2940348"/>
                  <a:pt x="2267348" y="2941142"/>
                </a:cubicBezTo>
                <a:cubicBezTo>
                  <a:pt x="2268141" y="2941936"/>
                  <a:pt x="2268538" y="2942730"/>
                  <a:pt x="2268538" y="2943523"/>
                </a:cubicBezTo>
                <a:cubicBezTo>
                  <a:pt x="2268538" y="2935586"/>
                  <a:pt x="2267348" y="2929236"/>
                  <a:pt x="2264966" y="2924473"/>
                </a:cubicBezTo>
                <a:close/>
                <a:moveTo>
                  <a:pt x="5291534" y="2912567"/>
                </a:moveTo>
                <a:cubicBezTo>
                  <a:pt x="5293915" y="2911773"/>
                  <a:pt x="5295503" y="2911773"/>
                  <a:pt x="5296297" y="2912567"/>
                </a:cubicBezTo>
                <a:cubicBezTo>
                  <a:pt x="5297090" y="2913361"/>
                  <a:pt x="5296297" y="2914948"/>
                  <a:pt x="5293915" y="2917329"/>
                </a:cubicBezTo>
                <a:cubicBezTo>
                  <a:pt x="5293122" y="2918123"/>
                  <a:pt x="5290343" y="2920504"/>
                  <a:pt x="5285581" y="2924473"/>
                </a:cubicBezTo>
                <a:cubicBezTo>
                  <a:pt x="5274468" y="2935586"/>
                  <a:pt x="5264547" y="2945508"/>
                  <a:pt x="5255815" y="2954239"/>
                </a:cubicBezTo>
                <a:cubicBezTo>
                  <a:pt x="5254228" y="2955826"/>
                  <a:pt x="5251053" y="2958604"/>
                  <a:pt x="5246290" y="2962573"/>
                </a:cubicBezTo>
                <a:cubicBezTo>
                  <a:pt x="5239147" y="2969717"/>
                  <a:pt x="5234781" y="2974479"/>
                  <a:pt x="5233193" y="2976861"/>
                </a:cubicBezTo>
                <a:cubicBezTo>
                  <a:pt x="5229224" y="2980830"/>
                  <a:pt x="5224859" y="2981623"/>
                  <a:pt x="5220097" y="2979242"/>
                </a:cubicBezTo>
                <a:cubicBezTo>
                  <a:pt x="5208984" y="2968923"/>
                  <a:pt x="5202634" y="2960192"/>
                  <a:pt x="5201047" y="2953048"/>
                </a:cubicBezTo>
                <a:cubicBezTo>
                  <a:pt x="5199459" y="2947492"/>
                  <a:pt x="5201444" y="2944714"/>
                  <a:pt x="5207000" y="2944714"/>
                </a:cubicBezTo>
                <a:cubicBezTo>
                  <a:pt x="5211762" y="2943920"/>
                  <a:pt x="5223668" y="2939951"/>
                  <a:pt x="5242718" y="2932808"/>
                </a:cubicBezTo>
                <a:cubicBezTo>
                  <a:pt x="5245893" y="2931220"/>
                  <a:pt x="5251450" y="2928839"/>
                  <a:pt x="5259387" y="2925664"/>
                </a:cubicBezTo>
                <a:cubicBezTo>
                  <a:pt x="5273675" y="2920108"/>
                  <a:pt x="5284390" y="2915742"/>
                  <a:pt x="5291534" y="2912567"/>
                </a:cubicBezTo>
                <a:close/>
                <a:moveTo>
                  <a:pt x="1102916" y="2910186"/>
                </a:moveTo>
                <a:cubicBezTo>
                  <a:pt x="1097359" y="2914948"/>
                  <a:pt x="1091804" y="2918917"/>
                  <a:pt x="1086247" y="2922092"/>
                </a:cubicBezTo>
                <a:cubicBezTo>
                  <a:pt x="1088629" y="2922886"/>
                  <a:pt x="1091804" y="2923680"/>
                  <a:pt x="1095772" y="2924473"/>
                </a:cubicBezTo>
                <a:cubicBezTo>
                  <a:pt x="1100534" y="2925267"/>
                  <a:pt x="1103313" y="2926061"/>
                  <a:pt x="1104107" y="2926854"/>
                </a:cubicBezTo>
                <a:cubicBezTo>
                  <a:pt x="1107281" y="2929236"/>
                  <a:pt x="1109266" y="2933205"/>
                  <a:pt x="1110060" y="2938761"/>
                </a:cubicBezTo>
                <a:cubicBezTo>
                  <a:pt x="1110853" y="2937173"/>
                  <a:pt x="1112838" y="2934395"/>
                  <a:pt x="1116012" y="2930426"/>
                </a:cubicBezTo>
                <a:cubicBezTo>
                  <a:pt x="1119982" y="2924076"/>
                  <a:pt x="1123156" y="2919314"/>
                  <a:pt x="1125538" y="2916139"/>
                </a:cubicBezTo>
                <a:cubicBezTo>
                  <a:pt x="1126332" y="2914551"/>
                  <a:pt x="1126728" y="2913361"/>
                  <a:pt x="1126728" y="2912567"/>
                </a:cubicBezTo>
                <a:cubicBezTo>
                  <a:pt x="1125934" y="2911773"/>
                  <a:pt x="1124744" y="2911773"/>
                  <a:pt x="1123156" y="2912567"/>
                </a:cubicBezTo>
                <a:cubicBezTo>
                  <a:pt x="1122363" y="2912567"/>
                  <a:pt x="1118791" y="2913361"/>
                  <a:pt x="1112441" y="2914948"/>
                </a:cubicBezTo>
                <a:cubicBezTo>
                  <a:pt x="1110853" y="2914948"/>
                  <a:pt x="1108869" y="2914551"/>
                  <a:pt x="1106488" y="2913758"/>
                </a:cubicBezTo>
                <a:close/>
                <a:moveTo>
                  <a:pt x="3817243" y="2907804"/>
                </a:moveTo>
                <a:cubicBezTo>
                  <a:pt x="3821013" y="2907804"/>
                  <a:pt x="3824287" y="2908598"/>
                  <a:pt x="3827065" y="2910186"/>
                </a:cubicBezTo>
                <a:cubicBezTo>
                  <a:pt x="3838178" y="2915742"/>
                  <a:pt x="3846512" y="2923680"/>
                  <a:pt x="3852069" y="2933998"/>
                </a:cubicBezTo>
                <a:cubicBezTo>
                  <a:pt x="3854450" y="2937967"/>
                  <a:pt x="3854053" y="2941936"/>
                  <a:pt x="3850878" y="2945904"/>
                </a:cubicBezTo>
                <a:cubicBezTo>
                  <a:pt x="3845322" y="2950667"/>
                  <a:pt x="3840162" y="2959795"/>
                  <a:pt x="3835400" y="2973289"/>
                </a:cubicBezTo>
                <a:cubicBezTo>
                  <a:pt x="3839368" y="2977258"/>
                  <a:pt x="3841750" y="2981623"/>
                  <a:pt x="3842544" y="2986386"/>
                </a:cubicBezTo>
                <a:cubicBezTo>
                  <a:pt x="3844925" y="2991942"/>
                  <a:pt x="3842940" y="2994720"/>
                  <a:pt x="3836590" y="2994720"/>
                </a:cubicBezTo>
                <a:cubicBezTo>
                  <a:pt x="3831828" y="2994720"/>
                  <a:pt x="3824684" y="2995117"/>
                  <a:pt x="3815159" y="2995911"/>
                </a:cubicBezTo>
                <a:cubicBezTo>
                  <a:pt x="3788965" y="2997498"/>
                  <a:pt x="3769915" y="2998292"/>
                  <a:pt x="3758009" y="2998292"/>
                </a:cubicBezTo>
                <a:cubicBezTo>
                  <a:pt x="3758009" y="2999880"/>
                  <a:pt x="3757612" y="3001467"/>
                  <a:pt x="3756819" y="3003054"/>
                </a:cubicBezTo>
                <a:cubicBezTo>
                  <a:pt x="3756819" y="3005436"/>
                  <a:pt x="3756422" y="3007023"/>
                  <a:pt x="3755628" y="3007817"/>
                </a:cubicBezTo>
                <a:cubicBezTo>
                  <a:pt x="3751659" y="3011786"/>
                  <a:pt x="3747690" y="3012976"/>
                  <a:pt x="3743722" y="3011389"/>
                </a:cubicBezTo>
                <a:cubicBezTo>
                  <a:pt x="3735784" y="3005833"/>
                  <a:pt x="3731815" y="2998689"/>
                  <a:pt x="3731815" y="2989958"/>
                </a:cubicBezTo>
                <a:cubicBezTo>
                  <a:pt x="3727847" y="2955826"/>
                  <a:pt x="3722687" y="2932808"/>
                  <a:pt x="3716337" y="2920901"/>
                </a:cubicBezTo>
                <a:cubicBezTo>
                  <a:pt x="3713956" y="2916933"/>
                  <a:pt x="3715941" y="2914551"/>
                  <a:pt x="3722290" y="2913758"/>
                </a:cubicBezTo>
                <a:cubicBezTo>
                  <a:pt x="3731815" y="2913758"/>
                  <a:pt x="3739753" y="2915742"/>
                  <a:pt x="3746103" y="2919711"/>
                </a:cubicBezTo>
                <a:cubicBezTo>
                  <a:pt x="3746897" y="2919711"/>
                  <a:pt x="3748484" y="2919711"/>
                  <a:pt x="3750865" y="2919711"/>
                </a:cubicBezTo>
                <a:cubicBezTo>
                  <a:pt x="3757215" y="2918917"/>
                  <a:pt x="3767137" y="2917329"/>
                  <a:pt x="3780631" y="2914948"/>
                </a:cubicBezTo>
                <a:cubicBezTo>
                  <a:pt x="3784600" y="2914948"/>
                  <a:pt x="3791347" y="2913758"/>
                  <a:pt x="3800872" y="2911376"/>
                </a:cubicBezTo>
                <a:cubicBezTo>
                  <a:pt x="3802459" y="2910583"/>
                  <a:pt x="3803650" y="2910186"/>
                  <a:pt x="3804444" y="2910186"/>
                </a:cubicBezTo>
                <a:cubicBezTo>
                  <a:pt x="3809206" y="2908598"/>
                  <a:pt x="3813472" y="2907804"/>
                  <a:pt x="3817243" y="2907804"/>
                </a:cubicBezTo>
                <a:close/>
                <a:moveTo>
                  <a:pt x="5400774" y="2906614"/>
                </a:moveTo>
                <a:cubicBezTo>
                  <a:pt x="5402956" y="2907011"/>
                  <a:pt x="5405040" y="2908201"/>
                  <a:pt x="5407025" y="2910186"/>
                </a:cubicBezTo>
                <a:cubicBezTo>
                  <a:pt x="5413375" y="2914155"/>
                  <a:pt x="5419328" y="2920901"/>
                  <a:pt x="5424884" y="2930426"/>
                </a:cubicBezTo>
                <a:cubicBezTo>
                  <a:pt x="5428059" y="2935983"/>
                  <a:pt x="5427662" y="2940348"/>
                  <a:pt x="5423693" y="2943523"/>
                </a:cubicBezTo>
                <a:cubicBezTo>
                  <a:pt x="5418137" y="2949079"/>
                  <a:pt x="5413375" y="2955826"/>
                  <a:pt x="5409406" y="2963764"/>
                </a:cubicBezTo>
                <a:cubicBezTo>
                  <a:pt x="5413375" y="2966145"/>
                  <a:pt x="5415756" y="2968526"/>
                  <a:pt x="5416550" y="2970908"/>
                </a:cubicBezTo>
                <a:cubicBezTo>
                  <a:pt x="5419724" y="2978845"/>
                  <a:pt x="5418534" y="2983608"/>
                  <a:pt x="5412978" y="2985195"/>
                </a:cubicBezTo>
                <a:cubicBezTo>
                  <a:pt x="5401072" y="2986783"/>
                  <a:pt x="5381624" y="2987973"/>
                  <a:pt x="5354637" y="2988767"/>
                </a:cubicBezTo>
                <a:cubicBezTo>
                  <a:pt x="5349081" y="2989561"/>
                  <a:pt x="5345112" y="2989958"/>
                  <a:pt x="5342731" y="2989958"/>
                </a:cubicBezTo>
                <a:cubicBezTo>
                  <a:pt x="5342731" y="2995514"/>
                  <a:pt x="5342334" y="2999086"/>
                  <a:pt x="5341540" y="3000673"/>
                </a:cubicBezTo>
                <a:cubicBezTo>
                  <a:pt x="5338365" y="3003848"/>
                  <a:pt x="5333603" y="3005039"/>
                  <a:pt x="5327253" y="3004245"/>
                </a:cubicBezTo>
                <a:cubicBezTo>
                  <a:pt x="5320109" y="2999483"/>
                  <a:pt x="5316140" y="2993926"/>
                  <a:pt x="5315347" y="2987576"/>
                </a:cubicBezTo>
                <a:cubicBezTo>
                  <a:pt x="5315347" y="2982020"/>
                  <a:pt x="5314553" y="2975273"/>
                  <a:pt x="5312965" y="2967336"/>
                </a:cubicBezTo>
                <a:cubicBezTo>
                  <a:pt x="5312172" y="2964161"/>
                  <a:pt x="5311775" y="2961780"/>
                  <a:pt x="5311775" y="2960192"/>
                </a:cubicBezTo>
                <a:cubicBezTo>
                  <a:pt x="5308600" y="2941142"/>
                  <a:pt x="5305424" y="2930029"/>
                  <a:pt x="5302250" y="2926854"/>
                </a:cubicBezTo>
                <a:cubicBezTo>
                  <a:pt x="5298281" y="2918123"/>
                  <a:pt x="5299868" y="2914155"/>
                  <a:pt x="5307012" y="2914948"/>
                </a:cubicBezTo>
                <a:cubicBezTo>
                  <a:pt x="5313362" y="2914948"/>
                  <a:pt x="5319315" y="2916536"/>
                  <a:pt x="5324872" y="2919711"/>
                </a:cubicBezTo>
                <a:cubicBezTo>
                  <a:pt x="5325665" y="2919711"/>
                  <a:pt x="5326062" y="2920108"/>
                  <a:pt x="5326062" y="2920901"/>
                </a:cubicBezTo>
                <a:cubicBezTo>
                  <a:pt x="5330031" y="2920108"/>
                  <a:pt x="5337175" y="2918917"/>
                  <a:pt x="5347493" y="2917329"/>
                </a:cubicBezTo>
                <a:cubicBezTo>
                  <a:pt x="5354637" y="2916536"/>
                  <a:pt x="5360193" y="2915742"/>
                  <a:pt x="5364162" y="2914948"/>
                </a:cubicBezTo>
                <a:cubicBezTo>
                  <a:pt x="5365750" y="2914948"/>
                  <a:pt x="5368528" y="2914551"/>
                  <a:pt x="5372497" y="2913758"/>
                </a:cubicBezTo>
                <a:cubicBezTo>
                  <a:pt x="5382815" y="2912964"/>
                  <a:pt x="5389959" y="2910979"/>
                  <a:pt x="5393928" y="2907804"/>
                </a:cubicBezTo>
                <a:cubicBezTo>
                  <a:pt x="5396309" y="2906614"/>
                  <a:pt x="5398591" y="2906217"/>
                  <a:pt x="5400774" y="2906614"/>
                </a:cubicBezTo>
                <a:close/>
                <a:moveTo>
                  <a:pt x="705247" y="2906614"/>
                </a:moveTo>
                <a:cubicBezTo>
                  <a:pt x="702072" y="2907408"/>
                  <a:pt x="696516" y="2908598"/>
                  <a:pt x="688578" y="2910186"/>
                </a:cubicBezTo>
                <a:cubicBezTo>
                  <a:pt x="683022" y="2910979"/>
                  <a:pt x="678657" y="2911773"/>
                  <a:pt x="675482" y="2912567"/>
                </a:cubicBezTo>
                <a:cubicBezTo>
                  <a:pt x="675482" y="2914948"/>
                  <a:pt x="675482" y="2918123"/>
                  <a:pt x="675482" y="2922092"/>
                </a:cubicBezTo>
                <a:cubicBezTo>
                  <a:pt x="683419" y="2920504"/>
                  <a:pt x="688182" y="2919314"/>
                  <a:pt x="689769" y="2918520"/>
                </a:cubicBezTo>
                <a:cubicBezTo>
                  <a:pt x="692150" y="2916933"/>
                  <a:pt x="695325" y="2916536"/>
                  <a:pt x="699294" y="2917329"/>
                </a:cubicBezTo>
                <a:cubicBezTo>
                  <a:pt x="699294" y="2917329"/>
                  <a:pt x="700088" y="2917726"/>
                  <a:pt x="701675" y="2918520"/>
                </a:cubicBezTo>
                <a:cubicBezTo>
                  <a:pt x="703263" y="2920108"/>
                  <a:pt x="704453" y="2921298"/>
                  <a:pt x="705247" y="2922092"/>
                </a:cubicBezTo>
                <a:close/>
                <a:moveTo>
                  <a:pt x="6504781" y="2905423"/>
                </a:moveTo>
                <a:cubicBezTo>
                  <a:pt x="6500018" y="2907011"/>
                  <a:pt x="6492478" y="2908201"/>
                  <a:pt x="6482159" y="2908995"/>
                </a:cubicBezTo>
                <a:cubicBezTo>
                  <a:pt x="6479778" y="2909789"/>
                  <a:pt x="6478190" y="2910186"/>
                  <a:pt x="6477397" y="2910186"/>
                </a:cubicBezTo>
                <a:cubicBezTo>
                  <a:pt x="6477397" y="2910979"/>
                  <a:pt x="6477397" y="2912964"/>
                  <a:pt x="6477397" y="2916139"/>
                </a:cubicBezTo>
                <a:cubicBezTo>
                  <a:pt x="6476603" y="2918520"/>
                  <a:pt x="6476206" y="2920504"/>
                  <a:pt x="6476206" y="2922092"/>
                </a:cubicBezTo>
                <a:cubicBezTo>
                  <a:pt x="6481762" y="2921298"/>
                  <a:pt x="6487319" y="2919711"/>
                  <a:pt x="6492875" y="2917329"/>
                </a:cubicBezTo>
                <a:cubicBezTo>
                  <a:pt x="6496844" y="2916536"/>
                  <a:pt x="6501209" y="2916933"/>
                  <a:pt x="6505972" y="2918520"/>
                </a:cubicBezTo>
                <a:cubicBezTo>
                  <a:pt x="6505972" y="2917726"/>
                  <a:pt x="6505972" y="2915742"/>
                  <a:pt x="6505972" y="2912567"/>
                </a:cubicBezTo>
                <a:cubicBezTo>
                  <a:pt x="6505178" y="2909392"/>
                  <a:pt x="6504781" y="2907011"/>
                  <a:pt x="6504781" y="2905423"/>
                </a:cubicBezTo>
                <a:close/>
                <a:moveTo>
                  <a:pt x="1369616" y="2900661"/>
                </a:moveTo>
                <a:cubicBezTo>
                  <a:pt x="1369616" y="2902248"/>
                  <a:pt x="1369219" y="2905026"/>
                  <a:pt x="1368426" y="2908995"/>
                </a:cubicBezTo>
                <a:cubicBezTo>
                  <a:pt x="1368426" y="2912170"/>
                  <a:pt x="1368028" y="2914948"/>
                  <a:pt x="1367235" y="2917329"/>
                </a:cubicBezTo>
                <a:cubicBezTo>
                  <a:pt x="1371997" y="2915742"/>
                  <a:pt x="1378744" y="2914551"/>
                  <a:pt x="1387475" y="2913758"/>
                </a:cubicBezTo>
                <a:lnTo>
                  <a:pt x="1387475" y="2900661"/>
                </a:lnTo>
                <a:cubicBezTo>
                  <a:pt x="1385888" y="2901454"/>
                  <a:pt x="1384301" y="2901851"/>
                  <a:pt x="1382713" y="2901851"/>
                </a:cubicBezTo>
                <a:cubicBezTo>
                  <a:pt x="1378744" y="2901851"/>
                  <a:pt x="1374378" y="2901454"/>
                  <a:pt x="1369616" y="2900661"/>
                </a:cubicBezTo>
                <a:close/>
                <a:moveTo>
                  <a:pt x="6232128" y="2895898"/>
                </a:moveTo>
                <a:cubicBezTo>
                  <a:pt x="6224984" y="2896692"/>
                  <a:pt x="6216253" y="2897883"/>
                  <a:pt x="6205934" y="2899470"/>
                </a:cubicBezTo>
                <a:cubicBezTo>
                  <a:pt x="6206728" y="2901851"/>
                  <a:pt x="6207125" y="2906217"/>
                  <a:pt x="6207125" y="2912567"/>
                </a:cubicBezTo>
                <a:cubicBezTo>
                  <a:pt x="6207918" y="2918123"/>
                  <a:pt x="6208315" y="2922489"/>
                  <a:pt x="6208315" y="2925664"/>
                </a:cubicBezTo>
                <a:cubicBezTo>
                  <a:pt x="6212284" y="2924870"/>
                  <a:pt x="6218237" y="2923680"/>
                  <a:pt x="6226175" y="2922092"/>
                </a:cubicBezTo>
                <a:cubicBezTo>
                  <a:pt x="6228556" y="2921298"/>
                  <a:pt x="6230540" y="2920901"/>
                  <a:pt x="6232128" y="2920901"/>
                </a:cubicBezTo>
                <a:cubicBezTo>
                  <a:pt x="6232921" y="2917726"/>
                  <a:pt x="6234112" y="2912964"/>
                  <a:pt x="6235700" y="2906614"/>
                </a:cubicBezTo>
                <a:cubicBezTo>
                  <a:pt x="6236493" y="2902645"/>
                  <a:pt x="6236890" y="2899867"/>
                  <a:pt x="6236890" y="2898279"/>
                </a:cubicBezTo>
                <a:cubicBezTo>
                  <a:pt x="6236890" y="2895898"/>
                  <a:pt x="6235303" y="2895105"/>
                  <a:pt x="6232128" y="2895898"/>
                </a:cubicBezTo>
                <a:close/>
                <a:moveTo>
                  <a:pt x="1435101" y="2894708"/>
                </a:moveTo>
                <a:cubicBezTo>
                  <a:pt x="1431925" y="2894708"/>
                  <a:pt x="1427163" y="2895105"/>
                  <a:pt x="1420813" y="2895898"/>
                </a:cubicBezTo>
                <a:cubicBezTo>
                  <a:pt x="1418432" y="2896692"/>
                  <a:pt x="1416447" y="2897089"/>
                  <a:pt x="1414859" y="2897089"/>
                </a:cubicBezTo>
                <a:cubicBezTo>
                  <a:pt x="1414859" y="2900264"/>
                  <a:pt x="1414859" y="2904233"/>
                  <a:pt x="1414859" y="2908995"/>
                </a:cubicBezTo>
                <a:lnTo>
                  <a:pt x="1417241" y="2907804"/>
                </a:lnTo>
                <a:cubicBezTo>
                  <a:pt x="1424385" y="2906217"/>
                  <a:pt x="1430338" y="2907408"/>
                  <a:pt x="1435101" y="2911376"/>
                </a:cubicBezTo>
                <a:cubicBezTo>
                  <a:pt x="1435101" y="2905820"/>
                  <a:pt x="1435101" y="2900264"/>
                  <a:pt x="1435101" y="2894708"/>
                </a:cubicBezTo>
                <a:close/>
                <a:moveTo>
                  <a:pt x="1302941" y="2885183"/>
                </a:moveTo>
                <a:cubicBezTo>
                  <a:pt x="1302148" y="2885183"/>
                  <a:pt x="1300163" y="2885580"/>
                  <a:pt x="1296988" y="2886373"/>
                </a:cubicBezTo>
                <a:cubicBezTo>
                  <a:pt x="1294606" y="2887167"/>
                  <a:pt x="1292622" y="2887961"/>
                  <a:pt x="1291034" y="2888754"/>
                </a:cubicBezTo>
                <a:cubicBezTo>
                  <a:pt x="1291034" y="2893517"/>
                  <a:pt x="1291034" y="2899470"/>
                  <a:pt x="1291034" y="2906614"/>
                </a:cubicBezTo>
                <a:cubicBezTo>
                  <a:pt x="1295004" y="2906614"/>
                  <a:pt x="1298576" y="2905820"/>
                  <a:pt x="1301750" y="2904233"/>
                </a:cubicBezTo>
                <a:cubicBezTo>
                  <a:pt x="1302544" y="2898676"/>
                  <a:pt x="1302941" y="2892326"/>
                  <a:pt x="1302941" y="2885183"/>
                </a:cubicBezTo>
                <a:close/>
                <a:moveTo>
                  <a:pt x="980281" y="2883992"/>
                </a:moveTo>
                <a:cubicBezTo>
                  <a:pt x="975519" y="2885580"/>
                  <a:pt x="971153" y="2886373"/>
                  <a:pt x="967184" y="2886373"/>
                </a:cubicBezTo>
                <a:cubicBezTo>
                  <a:pt x="967184" y="2892723"/>
                  <a:pt x="967184" y="2899470"/>
                  <a:pt x="967184" y="2906614"/>
                </a:cubicBezTo>
                <a:cubicBezTo>
                  <a:pt x="968772" y="2906614"/>
                  <a:pt x="971153" y="2906614"/>
                  <a:pt x="974328" y="2906614"/>
                </a:cubicBezTo>
                <a:cubicBezTo>
                  <a:pt x="977504" y="2905820"/>
                  <a:pt x="980281" y="2905423"/>
                  <a:pt x="982662" y="2905423"/>
                </a:cubicBezTo>
                <a:cubicBezTo>
                  <a:pt x="982662" y="2902248"/>
                  <a:pt x="983060" y="2898279"/>
                  <a:pt x="983854" y="2893517"/>
                </a:cubicBezTo>
                <a:cubicBezTo>
                  <a:pt x="983854" y="2890342"/>
                  <a:pt x="983854" y="2887961"/>
                  <a:pt x="983854" y="2886373"/>
                </a:cubicBezTo>
                <a:cubicBezTo>
                  <a:pt x="983854" y="2884786"/>
                  <a:pt x="982662" y="2883992"/>
                  <a:pt x="980281" y="2883992"/>
                </a:cubicBezTo>
                <a:close/>
                <a:moveTo>
                  <a:pt x="1601788" y="2881611"/>
                </a:moveTo>
                <a:cubicBezTo>
                  <a:pt x="1601788" y="2910186"/>
                  <a:pt x="1601391" y="2934792"/>
                  <a:pt x="1600597" y="2955429"/>
                </a:cubicBezTo>
                <a:cubicBezTo>
                  <a:pt x="1617266" y="2941142"/>
                  <a:pt x="1633935" y="2918520"/>
                  <a:pt x="1650603" y="2887564"/>
                </a:cubicBezTo>
                <a:cubicBezTo>
                  <a:pt x="1645841" y="2888358"/>
                  <a:pt x="1639888" y="2889548"/>
                  <a:pt x="1632744" y="2891136"/>
                </a:cubicBezTo>
                <a:cubicBezTo>
                  <a:pt x="1628775" y="2891929"/>
                  <a:pt x="1625997" y="2892326"/>
                  <a:pt x="1624409" y="2892326"/>
                </a:cubicBezTo>
                <a:cubicBezTo>
                  <a:pt x="1621235" y="2892326"/>
                  <a:pt x="1617663" y="2891533"/>
                  <a:pt x="1613694" y="2889945"/>
                </a:cubicBezTo>
                <a:cubicBezTo>
                  <a:pt x="1609725" y="2888358"/>
                  <a:pt x="1605757" y="2885580"/>
                  <a:pt x="1601788" y="2881611"/>
                </a:cubicBezTo>
                <a:close/>
                <a:moveTo>
                  <a:pt x="2276872" y="2878039"/>
                </a:moveTo>
                <a:cubicBezTo>
                  <a:pt x="2264172" y="2880420"/>
                  <a:pt x="2251075" y="2883595"/>
                  <a:pt x="2237582" y="2887564"/>
                </a:cubicBezTo>
                <a:cubicBezTo>
                  <a:pt x="2237582" y="2892326"/>
                  <a:pt x="2237978" y="2898676"/>
                  <a:pt x="2238772" y="2906614"/>
                </a:cubicBezTo>
                <a:cubicBezTo>
                  <a:pt x="2242741" y="2905820"/>
                  <a:pt x="2249091" y="2904630"/>
                  <a:pt x="2257822" y="2903042"/>
                </a:cubicBezTo>
                <a:cubicBezTo>
                  <a:pt x="2265760" y="2902248"/>
                  <a:pt x="2271713" y="2901454"/>
                  <a:pt x="2275682" y="2900661"/>
                </a:cubicBezTo>
                <a:cubicBezTo>
                  <a:pt x="2276475" y="2898279"/>
                  <a:pt x="2277269" y="2895501"/>
                  <a:pt x="2278063" y="2892326"/>
                </a:cubicBezTo>
                <a:cubicBezTo>
                  <a:pt x="2279651" y="2887564"/>
                  <a:pt x="2280841" y="2883992"/>
                  <a:pt x="2281635" y="2881611"/>
                </a:cubicBezTo>
                <a:cubicBezTo>
                  <a:pt x="2281635" y="2879229"/>
                  <a:pt x="2281238" y="2878039"/>
                  <a:pt x="2280444" y="2878039"/>
                </a:cubicBezTo>
                <a:cubicBezTo>
                  <a:pt x="2280444" y="2877245"/>
                  <a:pt x="2279254" y="2877245"/>
                  <a:pt x="2276872" y="2878039"/>
                </a:cubicBezTo>
                <a:close/>
                <a:moveTo>
                  <a:pt x="6783387" y="2876848"/>
                </a:moveTo>
                <a:cubicBezTo>
                  <a:pt x="6777831" y="2882404"/>
                  <a:pt x="6774656" y="2885976"/>
                  <a:pt x="6773862" y="2887564"/>
                </a:cubicBezTo>
                <a:cubicBezTo>
                  <a:pt x="6769100" y="2892326"/>
                  <a:pt x="6770290" y="2898279"/>
                  <a:pt x="6777434" y="2905423"/>
                </a:cubicBezTo>
                <a:cubicBezTo>
                  <a:pt x="6782196" y="2911773"/>
                  <a:pt x="6781402" y="2919711"/>
                  <a:pt x="6775052" y="2929236"/>
                </a:cubicBezTo>
                <a:cubicBezTo>
                  <a:pt x="6772672" y="2931617"/>
                  <a:pt x="6769893" y="2934395"/>
                  <a:pt x="6766718" y="2937570"/>
                </a:cubicBezTo>
                <a:cubicBezTo>
                  <a:pt x="6769100" y="2937570"/>
                  <a:pt x="6774259" y="2938761"/>
                  <a:pt x="6782196" y="2941142"/>
                </a:cubicBezTo>
                <a:cubicBezTo>
                  <a:pt x="6787752" y="2942730"/>
                  <a:pt x="6791324" y="2943523"/>
                  <a:pt x="6792912" y="2943523"/>
                </a:cubicBezTo>
                <a:cubicBezTo>
                  <a:pt x="6807993" y="2929236"/>
                  <a:pt x="6817518" y="2909789"/>
                  <a:pt x="6821487" y="2885183"/>
                </a:cubicBezTo>
                <a:cubicBezTo>
                  <a:pt x="6815136" y="2885976"/>
                  <a:pt x="6809580" y="2887167"/>
                  <a:pt x="6804818" y="2888754"/>
                </a:cubicBezTo>
                <a:cubicBezTo>
                  <a:pt x="6800849" y="2889548"/>
                  <a:pt x="6797278" y="2889151"/>
                  <a:pt x="6794102" y="2887564"/>
                </a:cubicBezTo>
                <a:cubicBezTo>
                  <a:pt x="6793309" y="2886770"/>
                  <a:pt x="6792118" y="2885580"/>
                  <a:pt x="6790530" y="2883992"/>
                </a:cubicBezTo>
                <a:cubicBezTo>
                  <a:pt x="6786562" y="2880817"/>
                  <a:pt x="6784180" y="2878436"/>
                  <a:pt x="6783387" y="2876848"/>
                </a:cubicBezTo>
                <a:close/>
                <a:moveTo>
                  <a:pt x="703163" y="2876550"/>
                </a:moveTo>
                <a:cubicBezTo>
                  <a:pt x="702569" y="2875955"/>
                  <a:pt x="701675" y="2876055"/>
                  <a:pt x="700485" y="2876848"/>
                </a:cubicBezTo>
                <a:cubicBezTo>
                  <a:pt x="692547" y="2878436"/>
                  <a:pt x="684609" y="2880420"/>
                  <a:pt x="676672" y="2882801"/>
                </a:cubicBezTo>
                <a:cubicBezTo>
                  <a:pt x="676672" y="2884389"/>
                  <a:pt x="676672" y="2885976"/>
                  <a:pt x="676672" y="2887564"/>
                </a:cubicBezTo>
                <a:lnTo>
                  <a:pt x="676672" y="2892326"/>
                </a:lnTo>
                <a:cubicBezTo>
                  <a:pt x="680641" y="2890739"/>
                  <a:pt x="683022" y="2889548"/>
                  <a:pt x="683816" y="2888754"/>
                </a:cubicBezTo>
                <a:cubicBezTo>
                  <a:pt x="687785" y="2887167"/>
                  <a:pt x="691753" y="2887167"/>
                  <a:pt x="695722" y="2888754"/>
                </a:cubicBezTo>
                <a:cubicBezTo>
                  <a:pt x="700485" y="2890342"/>
                  <a:pt x="703659" y="2892326"/>
                  <a:pt x="705247" y="2894708"/>
                </a:cubicBezTo>
                <a:cubicBezTo>
                  <a:pt x="704453" y="2889945"/>
                  <a:pt x="704057" y="2885183"/>
                  <a:pt x="704057" y="2880420"/>
                </a:cubicBezTo>
                <a:cubicBezTo>
                  <a:pt x="704057" y="2878436"/>
                  <a:pt x="703759" y="2877146"/>
                  <a:pt x="703163" y="2876550"/>
                </a:cubicBezTo>
                <a:close/>
                <a:moveTo>
                  <a:pt x="755254" y="2874467"/>
                </a:moveTo>
                <a:cubicBezTo>
                  <a:pt x="766366" y="2876055"/>
                  <a:pt x="775097" y="2880420"/>
                  <a:pt x="781447" y="2887564"/>
                </a:cubicBezTo>
                <a:cubicBezTo>
                  <a:pt x="783828" y="2890739"/>
                  <a:pt x="783828" y="2894311"/>
                  <a:pt x="781447" y="2898279"/>
                </a:cubicBezTo>
                <a:cubicBezTo>
                  <a:pt x="779066" y="2902248"/>
                  <a:pt x="777479" y="2911376"/>
                  <a:pt x="776685" y="2925664"/>
                </a:cubicBezTo>
                <a:cubicBezTo>
                  <a:pt x="788591" y="2915345"/>
                  <a:pt x="797322" y="2904233"/>
                  <a:pt x="802879" y="2892326"/>
                </a:cubicBezTo>
                <a:cubicBezTo>
                  <a:pt x="803672" y="2887564"/>
                  <a:pt x="806450" y="2885976"/>
                  <a:pt x="811213" y="2887564"/>
                </a:cubicBezTo>
                <a:cubicBezTo>
                  <a:pt x="821532" y="2890739"/>
                  <a:pt x="829072" y="2896295"/>
                  <a:pt x="833835" y="2904233"/>
                </a:cubicBezTo>
                <a:cubicBezTo>
                  <a:pt x="837009" y="2909789"/>
                  <a:pt x="836613" y="2913758"/>
                  <a:pt x="832644" y="2916139"/>
                </a:cubicBezTo>
                <a:cubicBezTo>
                  <a:pt x="819151" y="2920901"/>
                  <a:pt x="800100" y="2928045"/>
                  <a:pt x="775494" y="2937570"/>
                </a:cubicBezTo>
                <a:cubicBezTo>
                  <a:pt x="775494" y="2940745"/>
                  <a:pt x="775494" y="2944317"/>
                  <a:pt x="775494" y="2948286"/>
                </a:cubicBezTo>
                <a:cubicBezTo>
                  <a:pt x="775494" y="2955429"/>
                  <a:pt x="781050" y="2960589"/>
                  <a:pt x="792163" y="2963764"/>
                </a:cubicBezTo>
                <a:cubicBezTo>
                  <a:pt x="798513" y="2966145"/>
                  <a:pt x="808038" y="2965748"/>
                  <a:pt x="820738" y="2962573"/>
                </a:cubicBezTo>
                <a:cubicBezTo>
                  <a:pt x="829469" y="2960192"/>
                  <a:pt x="835422" y="2956223"/>
                  <a:pt x="838597" y="2950667"/>
                </a:cubicBezTo>
                <a:cubicBezTo>
                  <a:pt x="840184" y="2946698"/>
                  <a:pt x="842963" y="2938761"/>
                  <a:pt x="846932" y="2926854"/>
                </a:cubicBezTo>
                <a:cubicBezTo>
                  <a:pt x="847725" y="2923680"/>
                  <a:pt x="848122" y="2921695"/>
                  <a:pt x="848122" y="2920901"/>
                </a:cubicBezTo>
                <a:cubicBezTo>
                  <a:pt x="849710" y="2917726"/>
                  <a:pt x="851297" y="2916139"/>
                  <a:pt x="852885" y="2916139"/>
                </a:cubicBezTo>
                <a:cubicBezTo>
                  <a:pt x="854472" y="2916139"/>
                  <a:pt x="855266" y="2917726"/>
                  <a:pt x="855266" y="2920901"/>
                </a:cubicBezTo>
                <a:cubicBezTo>
                  <a:pt x="857647" y="2935189"/>
                  <a:pt x="861219" y="2946301"/>
                  <a:pt x="865982" y="2954239"/>
                </a:cubicBezTo>
                <a:cubicBezTo>
                  <a:pt x="868363" y="2958208"/>
                  <a:pt x="869553" y="2964161"/>
                  <a:pt x="869553" y="2972098"/>
                </a:cubicBezTo>
                <a:cubicBezTo>
                  <a:pt x="870347" y="2976861"/>
                  <a:pt x="866378" y="2981226"/>
                  <a:pt x="857647" y="2985195"/>
                </a:cubicBezTo>
                <a:cubicBezTo>
                  <a:pt x="849710" y="2989164"/>
                  <a:pt x="833041" y="2991942"/>
                  <a:pt x="807641" y="2993529"/>
                </a:cubicBezTo>
                <a:cubicBezTo>
                  <a:pt x="791766" y="2993529"/>
                  <a:pt x="778272" y="2991148"/>
                  <a:pt x="767160" y="2986386"/>
                </a:cubicBezTo>
                <a:cubicBezTo>
                  <a:pt x="755254" y="2979242"/>
                  <a:pt x="749697" y="2967733"/>
                  <a:pt x="750491" y="2951858"/>
                </a:cubicBezTo>
                <a:cubicBezTo>
                  <a:pt x="750491" y="2943126"/>
                  <a:pt x="750491" y="2932411"/>
                  <a:pt x="750491" y="2919711"/>
                </a:cubicBezTo>
                <a:cubicBezTo>
                  <a:pt x="751285" y="2899073"/>
                  <a:pt x="750491" y="2886373"/>
                  <a:pt x="748110" y="2881611"/>
                </a:cubicBezTo>
                <a:cubicBezTo>
                  <a:pt x="746522" y="2876848"/>
                  <a:pt x="748904" y="2874467"/>
                  <a:pt x="755254" y="2874467"/>
                </a:cubicBezTo>
                <a:close/>
                <a:moveTo>
                  <a:pt x="6502995" y="2870597"/>
                </a:moveTo>
                <a:cubicBezTo>
                  <a:pt x="6501804" y="2870002"/>
                  <a:pt x="6500018" y="2870101"/>
                  <a:pt x="6497637" y="2870895"/>
                </a:cubicBezTo>
                <a:cubicBezTo>
                  <a:pt x="6493668" y="2872483"/>
                  <a:pt x="6488906" y="2873673"/>
                  <a:pt x="6483350" y="2874467"/>
                </a:cubicBezTo>
                <a:cubicBezTo>
                  <a:pt x="6481762" y="2875261"/>
                  <a:pt x="6480571" y="2875658"/>
                  <a:pt x="6479778" y="2875658"/>
                </a:cubicBezTo>
                <a:cubicBezTo>
                  <a:pt x="6479778" y="2880420"/>
                  <a:pt x="6479381" y="2884786"/>
                  <a:pt x="6478587" y="2888754"/>
                </a:cubicBezTo>
                <a:cubicBezTo>
                  <a:pt x="6482556" y="2887961"/>
                  <a:pt x="6484937" y="2887167"/>
                  <a:pt x="6485731" y="2886373"/>
                </a:cubicBezTo>
                <a:cubicBezTo>
                  <a:pt x="6485731" y="2887167"/>
                  <a:pt x="6486128" y="2887167"/>
                  <a:pt x="6486922" y="2886373"/>
                </a:cubicBezTo>
                <a:cubicBezTo>
                  <a:pt x="6490890" y="2884786"/>
                  <a:pt x="6494462" y="2884389"/>
                  <a:pt x="6497637" y="2885183"/>
                </a:cubicBezTo>
                <a:cubicBezTo>
                  <a:pt x="6498431" y="2885183"/>
                  <a:pt x="6499621" y="2885183"/>
                  <a:pt x="6501209" y="2885183"/>
                </a:cubicBezTo>
                <a:cubicBezTo>
                  <a:pt x="6502797" y="2885976"/>
                  <a:pt x="6503987" y="2886373"/>
                  <a:pt x="6504781" y="2886373"/>
                </a:cubicBezTo>
                <a:lnTo>
                  <a:pt x="6504781" y="2874467"/>
                </a:lnTo>
                <a:cubicBezTo>
                  <a:pt x="6504781" y="2872483"/>
                  <a:pt x="6504186" y="2871193"/>
                  <a:pt x="6502995" y="2870597"/>
                </a:cubicBezTo>
                <a:close/>
                <a:moveTo>
                  <a:pt x="6245522" y="2868811"/>
                </a:moveTo>
                <a:cubicBezTo>
                  <a:pt x="6248896" y="2868613"/>
                  <a:pt x="6252368" y="2868911"/>
                  <a:pt x="6255940" y="2869704"/>
                </a:cubicBezTo>
                <a:cubicBezTo>
                  <a:pt x="6256734" y="2870498"/>
                  <a:pt x="6257924" y="2871292"/>
                  <a:pt x="6259512" y="2872086"/>
                </a:cubicBezTo>
                <a:cubicBezTo>
                  <a:pt x="6268244" y="2877642"/>
                  <a:pt x="6274197" y="2882404"/>
                  <a:pt x="6277372" y="2886373"/>
                </a:cubicBezTo>
                <a:cubicBezTo>
                  <a:pt x="6280546" y="2890342"/>
                  <a:pt x="6280546" y="2894311"/>
                  <a:pt x="6277372" y="2898279"/>
                </a:cubicBezTo>
                <a:cubicBezTo>
                  <a:pt x="6276578" y="2899867"/>
                  <a:pt x="6275387" y="2902248"/>
                  <a:pt x="6273800" y="2905423"/>
                </a:cubicBezTo>
                <a:cubicBezTo>
                  <a:pt x="6269037" y="2913361"/>
                  <a:pt x="6265862" y="2919711"/>
                  <a:pt x="6264275" y="2924473"/>
                </a:cubicBezTo>
                <a:cubicBezTo>
                  <a:pt x="6265068" y="2925267"/>
                  <a:pt x="6266259" y="2926458"/>
                  <a:pt x="6267847" y="2928045"/>
                </a:cubicBezTo>
                <a:cubicBezTo>
                  <a:pt x="6268640" y="2928839"/>
                  <a:pt x="6269037" y="2929236"/>
                  <a:pt x="6269037" y="2929236"/>
                </a:cubicBezTo>
                <a:cubicBezTo>
                  <a:pt x="6272212" y="2935586"/>
                  <a:pt x="6271021" y="2939554"/>
                  <a:pt x="6265465" y="2941142"/>
                </a:cubicBezTo>
                <a:cubicBezTo>
                  <a:pt x="6256734" y="2941936"/>
                  <a:pt x="6241256" y="2942730"/>
                  <a:pt x="6219031" y="2943523"/>
                </a:cubicBezTo>
                <a:cubicBezTo>
                  <a:pt x="6222206" y="2943523"/>
                  <a:pt x="6218634" y="2943920"/>
                  <a:pt x="6208315" y="2944714"/>
                </a:cubicBezTo>
                <a:lnTo>
                  <a:pt x="6208315" y="2954239"/>
                </a:lnTo>
                <a:cubicBezTo>
                  <a:pt x="6207522" y="2959795"/>
                  <a:pt x="6203950" y="2962176"/>
                  <a:pt x="6197600" y="2961383"/>
                </a:cubicBezTo>
                <a:cubicBezTo>
                  <a:pt x="6189662" y="2959001"/>
                  <a:pt x="6185296" y="2952651"/>
                  <a:pt x="6184503" y="2942333"/>
                </a:cubicBezTo>
                <a:cubicBezTo>
                  <a:pt x="6184503" y="2937570"/>
                  <a:pt x="6183709" y="2928045"/>
                  <a:pt x="6182122" y="2913758"/>
                </a:cubicBezTo>
                <a:cubicBezTo>
                  <a:pt x="6181328" y="2910583"/>
                  <a:pt x="6180931" y="2908598"/>
                  <a:pt x="6180931" y="2907804"/>
                </a:cubicBezTo>
                <a:cubicBezTo>
                  <a:pt x="6180137" y="2899867"/>
                  <a:pt x="6177756" y="2892723"/>
                  <a:pt x="6173787" y="2886373"/>
                </a:cubicBezTo>
                <a:cubicBezTo>
                  <a:pt x="6172199" y="2879229"/>
                  <a:pt x="6173787" y="2876055"/>
                  <a:pt x="6178550" y="2876848"/>
                </a:cubicBezTo>
                <a:cubicBezTo>
                  <a:pt x="6183312" y="2877642"/>
                  <a:pt x="6187678" y="2878833"/>
                  <a:pt x="6191647" y="2880420"/>
                </a:cubicBezTo>
                <a:cubicBezTo>
                  <a:pt x="6197997" y="2879626"/>
                  <a:pt x="6206331" y="2878039"/>
                  <a:pt x="6216650" y="2875658"/>
                </a:cubicBezTo>
                <a:cubicBezTo>
                  <a:pt x="6217443" y="2875658"/>
                  <a:pt x="6219428" y="2875261"/>
                  <a:pt x="6222603" y="2874467"/>
                </a:cubicBezTo>
                <a:cubicBezTo>
                  <a:pt x="6228953" y="2872879"/>
                  <a:pt x="6233318" y="2871689"/>
                  <a:pt x="6235700" y="2870895"/>
                </a:cubicBezTo>
                <a:cubicBezTo>
                  <a:pt x="6238874" y="2869704"/>
                  <a:pt x="6242149" y="2869010"/>
                  <a:pt x="6245522" y="2868811"/>
                </a:cubicBezTo>
                <a:close/>
                <a:moveTo>
                  <a:pt x="5932090" y="2864942"/>
                </a:moveTo>
                <a:cubicBezTo>
                  <a:pt x="5926534" y="2870498"/>
                  <a:pt x="5920184" y="2875658"/>
                  <a:pt x="5913040" y="2880420"/>
                </a:cubicBezTo>
                <a:cubicBezTo>
                  <a:pt x="5912247" y="2881214"/>
                  <a:pt x="5911056" y="2882404"/>
                  <a:pt x="5909468" y="2883992"/>
                </a:cubicBezTo>
                <a:cubicBezTo>
                  <a:pt x="5911056" y="2883992"/>
                  <a:pt x="5912247" y="2883992"/>
                  <a:pt x="5913040" y="2883992"/>
                </a:cubicBezTo>
                <a:cubicBezTo>
                  <a:pt x="5927328" y="2883992"/>
                  <a:pt x="5938837" y="2889945"/>
                  <a:pt x="5947568" y="2901851"/>
                </a:cubicBezTo>
                <a:cubicBezTo>
                  <a:pt x="5948362" y="2902645"/>
                  <a:pt x="5949156" y="2903439"/>
                  <a:pt x="5949950" y="2904233"/>
                </a:cubicBezTo>
                <a:cubicBezTo>
                  <a:pt x="5950743" y="2905026"/>
                  <a:pt x="5951934" y="2906217"/>
                  <a:pt x="5953522" y="2907804"/>
                </a:cubicBezTo>
                <a:cubicBezTo>
                  <a:pt x="5955109" y="2906217"/>
                  <a:pt x="5955903" y="2904233"/>
                  <a:pt x="5955903" y="2901851"/>
                </a:cubicBezTo>
                <a:cubicBezTo>
                  <a:pt x="5959872" y="2887564"/>
                  <a:pt x="5961459" y="2876848"/>
                  <a:pt x="5960665" y="2869704"/>
                </a:cubicBezTo>
                <a:cubicBezTo>
                  <a:pt x="5958284" y="2870498"/>
                  <a:pt x="5956300" y="2870895"/>
                  <a:pt x="5954712" y="2870895"/>
                </a:cubicBezTo>
                <a:cubicBezTo>
                  <a:pt x="5947568" y="2871689"/>
                  <a:pt x="5940028" y="2869704"/>
                  <a:pt x="5932090" y="2864942"/>
                </a:cubicBezTo>
                <a:close/>
                <a:moveTo>
                  <a:pt x="1379141" y="2863751"/>
                </a:moveTo>
                <a:cubicBezTo>
                  <a:pt x="1375966" y="2864545"/>
                  <a:pt x="1373585" y="2864942"/>
                  <a:pt x="1371997" y="2864942"/>
                </a:cubicBezTo>
                <a:cubicBezTo>
                  <a:pt x="1371997" y="2868911"/>
                  <a:pt x="1371600" y="2874467"/>
                  <a:pt x="1370806" y="2881611"/>
                </a:cubicBezTo>
                <a:cubicBezTo>
                  <a:pt x="1375569" y="2881611"/>
                  <a:pt x="1381125" y="2880817"/>
                  <a:pt x="1387475" y="2879229"/>
                </a:cubicBezTo>
                <a:cubicBezTo>
                  <a:pt x="1387475" y="2876055"/>
                  <a:pt x="1387079" y="2872483"/>
                  <a:pt x="1386285" y="2868514"/>
                </a:cubicBezTo>
                <a:cubicBezTo>
                  <a:pt x="1386285" y="2866133"/>
                  <a:pt x="1386285" y="2864545"/>
                  <a:pt x="1386285" y="2863751"/>
                </a:cubicBezTo>
                <a:cubicBezTo>
                  <a:pt x="1384697" y="2863751"/>
                  <a:pt x="1382316" y="2863751"/>
                  <a:pt x="1379141" y="2863751"/>
                </a:cubicBezTo>
                <a:close/>
                <a:moveTo>
                  <a:pt x="1108869" y="2861370"/>
                </a:moveTo>
                <a:cubicBezTo>
                  <a:pt x="1104107" y="2864545"/>
                  <a:pt x="1098947" y="2868117"/>
                  <a:pt x="1093391" y="2872086"/>
                </a:cubicBezTo>
                <a:cubicBezTo>
                  <a:pt x="1079897" y="2879229"/>
                  <a:pt x="1066404" y="2885580"/>
                  <a:pt x="1052909" y="2891136"/>
                </a:cubicBezTo>
                <a:lnTo>
                  <a:pt x="1052909" y="2892326"/>
                </a:lnTo>
                <a:cubicBezTo>
                  <a:pt x="1052909" y="2904233"/>
                  <a:pt x="1052116" y="2916536"/>
                  <a:pt x="1050528" y="2929236"/>
                </a:cubicBezTo>
                <a:cubicBezTo>
                  <a:pt x="1066404" y="2916536"/>
                  <a:pt x="1081881" y="2900264"/>
                  <a:pt x="1096963" y="2880420"/>
                </a:cubicBezTo>
                <a:cubicBezTo>
                  <a:pt x="1100932" y="2874864"/>
                  <a:pt x="1104900" y="2868514"/>
                  <a:pt x="1108869" y="2861370"/>
                </a:cubicBezTo>
                <a:close/>
                <a:moveTo>
                  <a:pt x="1426766" y="2856608"/>
                </a:moveTo>
                <a:cubicBezTo>
                  <a:pt x="1425179" y="2856608"/>
                  <a:pt x="1422797" y="2857005"/>
                  <a:pt x="1419622" y="2857798"/>
                </a:cubicBezTo>
                <a:cubicBezTo>
                  <a:pt x="1415653" y="2857798"/>
                  <a:pt x="1412875" y="2858195"/>
                  <a:pt x="1411288" y="2858989"/>
                </a:cubicBezTo>
                <a:cubicBezTo>
                  <a:pt x="1412082" y="2858989"/>
                  <a:pt x="1413272" y="2859783"/>
                  <a:pt x="1414859" y="2861370"/>
                </a:cubicBezTo>
                <a:cubicBezTo>
                  <a:pt x="1415653" y="2862164"/>
                  <a:pt x="1416447" y="2862561"/>
                  <a:pt x="1417241" y="2862561"/>
                </a:cubicBezTo>
                <a:cubicBezTo>
                  <a:pt x="1419622" y="2864942"/>
                  <a:pt x="1420019" y="2868514"/>
                  <a:pt x="1418432" y="2873276"/>
                </a:cubicBezTo>
                <a:cubicBezTo>
                  <a:pt x="1418432" y="2873276"/>
                  <a:pt x="1418432" y="2873673"/>
                  <a:pt x="1418432" y="2874467"/>
                </a:cubicBezTo>
                <a:cubicBezTo>
                  <a:pt x="1423194" y="2872879"/>
                  <a:pt x="1428354" y="2873276"/>
                  <a:pt x="1433910" y="2875658"/>
                </a:cubicBezTo>
                <a:cubicBezTo>
                  <a:pt x="1433910" y="2870895"/>
                  <a:pt x="1433512" y="2866530"/>
                  <a:pt x="1432719" y="2862561"/>
                </a:cubicBezTo>
                <a:cubicBezTo>
                  <a:pt x="1432719" y="2857005"/>
                  <a:pt x="1430735" y="2855020"/>
                  <a:pt x="1426766" y="2856608"/>
                </a:cubicBezTo>
                <a:close/>
                <a:moveTo>
                  <a:pt x="6549281" y="2856384"/>
                </a:moveTo>
                <a:cubicBezTo>
                  <a:pt x="6550769" y="2856136"/>
                  <a:pt x="6552604" y="2856211"/>
                  <a:pt x="6554787" y="2856608"/>
                </a:cubicBezTo>
                <a:cubicBezTo>
                  <a:pt x="6565106" y="2859783"/>
                  <a:pt x="6572647" y="2864942"/>
                  <a:pt x="6577409" y="2872086"/>
                </a:cubicBezTo>
                <a:cubicBezTo>
                  <a:pt x="6578997" y="2874467"/>
                  <a:pt x="6578997" y="2876848"/>
                  <a:pt x="6577409" y="2879229"/>
                </a:cubicBezTo>
                <a:cubicBezTo>
                  <a:pt x="6575821" y="2882404"/>
                  <a:pt x="6575028" y="2890739"/>
                  <a:pt x="6575028" y="2904233"/>
                </a:cubicBezTo>
                <a:cubicBezTo>
                  <a:pt x="6575028" y="2906614"/>
                  <a:pt x="6575425" y="2910186"/>
                  <a:pt x="6576218" y="2914948"/>
                </a:cubicBezTo>
                <a:cubicBezTo>
                  <a:pt x="6576218" y="2920504"/>
                  <a:pt x="6576218" y="2924473"/>
                  <a:pt x="6576218" y="2926854"/>
                </a:cubicBezTo>
                <a:cubicBezTo>
                  <a:pt x="6576218" y="2935586"/>
                  <a:pt x="6572647" y="2941539"/>
                  <a:pt x="6565503" y="2944714"/>
                </a:cubicBezTo>
                <a:cubicBezTo>
                  <a:pt x="6557565" y="2943126"/>
                  <a:pt x="6552009" y="2938761"/>
                  <a:pt x="6548834" y="2931617"/>
                </a:cubicBezTo>
                <a:cubicBezTo>
                  <a:pt x="6549628" y="2927648"/>
                  <a:pt x="6550025" y="2918123"/>
                  <a:pt x="6550025" y="2903042"/>
                </a:cubicBezTo>
                <a:cubicBezTo>
                  <a:pt x="6550818" y="2894311"/>
                  <a:pt x="6549231" y="2882404"/>
                  <a:pt x="6545262" y="2867323"/>
                </a:cubicBezTo>
                <a:cubicBezTo>
                  <a:pt x="6543476" y="2860775"/>
                  <a:pt x="6544816" y="2857128"/>
                  <a:pt x="6549281" y="2856384"/>
                </a:cubicBezTo>
                <a:close/>
                <a:moveTo>
                  <a:pt x="5716885" y="2852738"/>
                </a:moveTo>
                <a:cubicBezTo>
                  <a:pt x="5720655" y="2852937"/>
                  <a:pt x="5724127" y="2853829"/>
                  <a:pt x="5727303" y="2855417"/>
                </a:cubicBezTo>
                <a:cubicBezTo>
                  <a:pt x="5736828" y="2861767"/>
                  <a:pt x="5744765" y="2868514"/>
                  <a:pt x="5751115" y="2875658"/>
                </a:cubicBezTo>
                <a:cubicBezTo>
                  <a:pt x="5753497" y="2878833"/>
                  <a:pt x="5754687" y="2882008"/>
                  <a:pt x="5754687" y="2885183"/>
                </a:cubicBezTo>
                <a:cubicBezTo>
                  <a:pt x="5753894" y="2889945"/>
                  <a:pt x="5748337" y="2891929"/>
                  <a:pt x="5738018" y="2891136"/>
                </a:cubicBezTo>
                <a:cubicBezTo>
                  <a:pt x="5704681" y="2887961"/>
                  <a:pt x="5668962" y="2887564"/>
                  <a:pt x="5630862" y="2889945"/>
                </a:cubicBezTo>
                <a:cubicBezTo>
                  <a:pt x="5595937" y="2892326"/>
                  <a:pt x="5563790" y="2897486"/>
                  <a:pt x="5534422" y="2905423"/>
                </a:cubicBezTo>
                <a:cubicBezTo>
                  <a:pt x="5531247" y="2906217"/>
                  <a:pt x="5527675" y="2905820"/>
                  <a:pt x="5523706" y="2904233"/>
                </a:cubicBezTo>
                <a:cubicBezTo>
                  <a:pt x="5522912" y="2904233"/>
                  <a:pt x="5522118" y="2904233"/>
                  <a:pt x="5521325" y="2904233"/>
                </a:cubicBezTo>
                <a:cubicBezTo>
                  <a:pt x="5511800" y="2898676"/>
                  <a:pt x="5504259" y="2891136"/>
                  <a:pt x="5498703" y="2881611"/>
                </a:cubicBezTo>
                <a:cubicBezTo>
                  <a:pt x="5497115" y="2879229"/>
                  <a:pt x="5496719" y="2877245"/>
                  <a:pt x="5497512" y="2875658"/>
                </a:cubicBezTo>
                <a:cubicBezTo>
                  <a:pt x="5498306" y="2874864"/>
                  <a:pt x="5500290" y="2874467"/>
                  <a:pt x="5503465" y="2874467"/>
                </a:cubicBezTo>
                <a:cubicBezTo>
                  <a:pt x="5511403" y="2874467"/>
                  <a:pt x="5522515" y="2873673"/>
                  <a:pt x="5536803" y="2872086"/>
                </a:cubicBezTo>
                <a:cubicBezTo>
                  <a:pt x="5570140" y="2868117"/>
                  <a:pt x="5618559" y="2863354"/>
                  <a:pt x="5682059" y="2857798"/>
                </a:cubicBezTo>
                <a:cubicBezTo>
                  <a:pt x="5684440" y="2857005"/>
                  <a:pt x="5688409" y="2856211"/>
                  <a:pt x="5693965" y="2855417"/>
                </a:cubicBezTo>
                <a:cubicBezTo>
                  <a:pt x="5698728" y="2854623"/>
                  <a:pt x="5702300" y="2854226"/>
                  <a:pt x="5704681" y="2854226"/>
                </a:cubicBezTo>
                <a:cubicBezTo>
                  <a:pt x="5709046" y="2853036"/>
                  <a:pt x="5713115" y="2852540"/>
                  <a:pt x="5716885" y="2852738"/>
                </a:cubicBezTo>
                <a:close/>
                <a:moveTo>
                  <a:pt x="230485" y="2852738"/>
                </a:moveTo>
                <a:cubicBezTo>
                  <a:pt x="234256" y="2852937"/>
                  <a:pt x="237728" y="2853829"/>
                  <a:pt x="240903" y="2855417"/>
                </a:cubicBezTo>
                <a:cubicBezTo>
                  <a:pt x="250428" y="2861767"/>
                  <a:pt x="258366" y="2868514"/>
                  <a:pt x="264716" y="2875658"/>
                </a:cubicBezTo>
                <a:cubicBezTo>
                  <a:pt x="267097" y="2878833"/>
                  <a:pt x="268288" y="2882008"/>
                  <a:pt x="268288" y="2885183"/>
                </a:cubicBezTo>
                <a:cubicBezTo>
                  <a:pt x="267494" y="2889945"/>
                  <a:pt x="261938" y="2891929"/>
                  <a:pt x="251619" y="2891136"/>
                </a:cubicBezTo>
                <a:cubicBezTo>
                  <a:pt x="218281" y="2887961"/>
                  <a:pt x="182563" y="2887564"/>
                  <a:pt x="144463" y="2889945"/>
                </a:cubicBezTo>
                <a:cubicBezTo>
                  <a:pt x="109538" y="2892326"/>
                  <a:pt x="77391" y="2897486"/>
                  <a:pt x="48022" y="2905423"/>
                </a:cubicBezTo>
                <a:cubicBezTo>
                  <a:pt x="44847" y="2906217"/>
                  <a:pt x="41275" y="2905820"/>
                  <a:pt x="37306" y="2904233"/>
                </a:cubicBezTo>
                <a:cubicBezTo>
                  <a:pt x="36513" y="2904233"/>
                  <a:pt x="35719" y="2904233"/>
                  <a:pt x="34925" y="2904233"/>
                </a:cubicBezTo>
                <a:cubicBezTo>
                  <a:pt x="25400" y="2898676"/>
                  <a:pt x="17860" y="2891136"/>
                  <a:pt x="12303" y="2881611"/>
                </a:cubicBezTo>
                <a:cubicBezTo>
                  <a:pt x="10716" y="2879229"/>
                  <a:pt x="10319" y="2877245"/>
                  <a:pt x="11113" y="2875658"/>
                </a:cubicBezTo>
                <a:cubicBezTo>
                  <a:pt x="11906" y="2874864"/>
                  <a:pt x="13891" y="2874467"/>
                  <a:pt x="17066" y="2874467"/>
                </a:cubicBezTo>
                <a:cubicBezTo>
                  <a:pt x="25003" y="2874467"/>
                  <a:pt x="36116" y="2873673"/>
                  <a:pt x="50403" y="2872086"/>
                </a:cubicBezTo>
                <a:cubicBezTo>
                  <a:pt x="83741" y="2868117"/>
                  <a:pt x="132160" y="2863354"/>
                  <a:pt x="195660" y="2857798"/>
                </a:cubicBezTo>
                <a:cubicBezTo>
                  <a:pt x="198041" y="2857005"/>
                  <a:pt x="202010" y="2856211"/>
                  <a:pt x="207566" y="2855417"/>
                </a:cubicBezTo>
                <a:cubicBezTo>
                  <a:pt x="212328" y="2854623"/>
                  <a:pt x="215900" y="2854226"/>
                  <a:pt x="218281" y="2854226"/>
                </a:cubicBezTo>
                <a:cubicBezTo>
                  <a:pt x="222647" y="2853036"/>
                  <a:pt x="226715" y="2852540"/>
                  <a:pt x="230485" y="2852738"/>
                </a:cubicBezTo>
                <a:close/>
                <a:moveTo>
                  <a:pt x="2862659" y="2848273"/>
                </a:moveTo>
                <a:cubicBezTo>
                  <a:pt x="2848372" y="2862561"/>
                  <a:pt x="2838450" y="2872086"/>
                  <a:pt x="2832894" y="2876848"/>
                </a:cubicBezTo>
                <a:cubicBezTo>
                  <a:pt x="2844006" y="2876055"/>
                  <a:pt x="2854722" y="2874467"/>
                  <a:pt x="2865040" y="2872086"/>
                </a:cubicBezTo>
                <a:cubicBezTo>
                  <a:pt x="2865040" y="2862561"/>
                  <a:pt x="2864247" y="2855020"/>
                  <a:pt x="2862659" y="2849464"/>
                </a:cubicBezTo>
                <a:cubicBezTo>
                  <a:pt x="2862659" y="2849464"/>
                  <a:pt x="2862659" y="2849067"/>
                  <a:pt x="2862659" y="2848273"/>
                </a:cubicBezTo>
                <a:close/>
                <a:moveTo>
                  <a:pt x="6511627" y="2843511"/>
                </a:moveTo>
                <a:cubicBezTo>
                  <a:pt x="6513810" y="2843511"/>
                  <a:pt x="6516290" y="2843908"/>
                  <a:pt x="6519068" y="2844701"/>
                </a:cubicBezTo>
                <a:cubicBezTo>
                  <a:pt x="6527800" y="2849464"/>
                  <a:pt x="6534944" y="2855020"/>
                  <a:pt x="6540500" y="2861370"/>
                </a:cubicBezTo>
                <a:cubicBezTo>
                  <a:pt x="6542087" y="2863751"/>
                  <a:pt x="6542087" y="2866926"/>
                  <a:pt x="6540500" y="2870895"/>
                </a:cubicBezTo>
                <a:cubicBezTo>
                  <a:pt x="6538118" y="2874864"/>
                  <a:pt x="6536928" y="2882008"/>
                  <a:pt x="6536928" y="2892326"/>
                </a:cubicBezTo>
                <a:cubicBezTo>
                  <a:pt x="6536928" y="2916139"/>
                  <a:pt x="6536928" y="2940348"/>
                  <a:pt x="6536928" y="2964954"/>
                </a:cubicBezTo>
                <a:cubicBezTo>
                  <a:pt x="6536134" y="2985592"/>
                  <a:pt x="6528196" y="2997498"/>
                  <a:pt x="6513115" y="3000673"/>
                </a:cubicBezTo>
                <a:cubicBezTo>
                  <a:pt x="6509146" y="3000673"/>
                  <a:pt x="6506369" y="2998689"/>
                  <a:pt x="6504781" y="2994720"/>
                </a:cubicBezTo>
                <a:cubicBezTo>
                  <a:pt x="6500018" y="2981226"/>
                  <a:pt x="6492875" y="2970114"/>
                  <a:pt x="6483350" y="2961383"/>
                </a:cubicBezTo>
                <a:cubicBezTo>
                  <a:pt x="6481762" y="2959795"/>
                  <a:pt x="6481365" y="2959001"/>
                  <a:pt x="6482159" y="2959001"/>
                </a:cubicBezTo>
                <a:cubicBezTo>
                  <a:pt x="6482159" y="2958208"/>
                  <a:pt x="6482953" y="2957811"/>
                  <a:pt x="6484540" y="2957811"/>
                </a:cubicBezTo>
                <a:cubicBezTo>
                  <a:pt x="6490890" y="2957811"/>
                  <a:pt x="6496447" y="2958208"/>
                  <a:pt x="6501209" y="2959001"/>
                </a:cubicBezTo>
                <a:cubicBezTo>
                  <a:pt x="6504384" y="2959001"/>
                  <a:pt x="6505574" y="2957811"/>
                  <a:pt x="6504781" y="2955429"/>
                </a:cubicBezTo>
                <a:cubicBezTo>
                  <a:pt x="6505574" y="2952255"/>
                  <a:pt x="6505972" y="2946301"/>
                  <a:pt x="6505972" y="2937570"/>
                </a:cubicBezTo>
                <a:cubicBezTo>
                  <a:pt x="6494859" y="2938364"/>
                  <a:pt x="6484540" y="2939554"/>
                  <a:pt x="6475015" y="2941142"/>
                </a:cubicBezTo>
                <a:cubicBezTo>
                  <a:pt x="6474222" y="2953048"/>
                  <a:pt x="6473825" y="2965351"/>
                  <a:pt x="6473825" y="2978051"/>
                </a:cubicBezTo>
                <a:cubicBezTo>
                  <a:pt x="6473825" y="2983608"/>
                  <a:pt x="6472237" y="2987973"/>
                  <a:pt x="6469062" y="2991148"/>
                </a:cubicBezTo>
                <a:cubicBezTo>
                  <a:pt x="6466681" y="2994323"/>
                  <a:pt x="6464300" y="2994720"/>
                  <a:pt x="6461918" y="2992339"/>
                </a:cubicBezTo>
                <a:cubicBezTo>
                  <a:pt x="6456362" y="2988370"/>
                  <a:pt x="6451600" y="2982814"/>
                  <a:pt x="6447631" y="2975670"/>
                </a:cubicBezTo>
                <a:cubicBezTo>
                  <a:pt x="6446837" y="2972495"/>
                  <a:pt x="6446837" y="2968923"/>
                  <a:pt x="6447631" y="2964954"/>
                </a:cubicBezTo>
                <a:cubicBezTo>
                  <a:pt x="6450806" y="2946698"/>
                  <a:pt x="6452790" y="2926854"/>
                  <a:pt x="6453584" y="2905423"/>
                </a:cubicBezTo>
                <a:cubicBezTo>
                  <a:pt x="6455965" y="2884786"/>
                  <a:pt x="6454775" y="2869704"/>
                  <a:pt x="6450012" y="2860179"/>
                </a:cubicBezTo>
                <a:cubicBezTo>
                  <a:pt x="6449219" y="2857798"/>
                  <a:pt x="6451203" y="2856211"/>
                  <a:pt x="6455965" y="2855417"/>
                </a:cubicBezTo>
                <a:cubicBezTo>
                  <a:pt x="6459140" y="2855417"/>
                  <a:pt x="6463109" y="2856211"/>
                  <a:pt x="6467872" y="2857798"/>
                </a:cubicBezTo>
                <a:cubicBezTo>
                  <a:pt x="6475809" y="2855417"/>
                  <a:pt x="6483747" y="2853433"/>
                  <a:pt x="6491684" y="2851845"/>
                </a:cubicBezTo>
                <a:cubicBezTo>
                  <a:pt x="6496447" y="2850258"/>
                  <a:pt x="6501209" y="2847876"/>
                  <a:pt x="6505972" y="2844701"/>
                </a:cubicBezTo>
                <a:cubicBezTo>
                  <a:pt x="6507559" y="2843908"/>
                  <a:pt x="6509444" y="2843511"/>
                  <a:pt x="6511627" y="2843511"/>
                </a:cubicBezTo>
                <a:close/>
                <a:moveTo>
                  <a:pt x="4675981" y="2843511"/>
                </a:moveTo>
                <a:cubicBezTo>
                  <a:pt x="4672013" y="2844304"/>
                  <a:pt x="4666059" y="2845098"/>
                  <a:pt x="4658122" y="2845892"/>
                </a:cubicBezTo>
                <a:cubicBezTo>
                  <a:pt x="4650978" y="2847480"/>
                  <a:pt x="4645819" y="2848273"/>
                  <a:pt x="4642644" y="2848273"/>
                </a:cubicBezTo>
                <a:lnTo>
                  <a:pt x="4642644" y="2858989"/>
                </a:lnTo>
                <a:cubicBezTo>
                  <a:pt x="4642644" y="2864545"/>
                  <a:pt x="4642644" y="2870498"/>
                  <a:pt x="4642644" y="2876848"/>
                </a:cubicBezTo>
                <a:cubicBezTo>
                  <a:pt x="4653756" y="2875261"/>
                  <a:pt x="4668441" y="2872086"/>
                  <a:pt x="4686697" y="2867323"/>
                </a:cubicBezTo>
                <a:cubicBezTo>
                  <a:pt x="4683522" y="2858592"/>
                  <a:pt x="4679950" y="2850654"/>
                  <a:pt x="4675981" y="2843511"/>
                </a:cubicBezTo>
                <a:close/>
                <a:moveTo>
                  <a:pt x="6867922" y="2839939"/>
                </a:moveTo>
                <a:cubicBezTo>
                  <a:pt x="6866334" y="2839939"/>
                  <a:pt x="6863952" y="2840336"/>
                  <a:pt x="6860778" y="2841129"/>
                </a:cubicBezTo>
                <a:cubicBezTo>
                  <a:pt x="6857602" y="2841129"/>
                  <a:pt x="6855222" y="2841526"/>
                  <a:pt x="6853634" y="2842320"/>
                </a:cubicBezTo>
                <a:cubicBezTo>
                  <a:pt x="6853634" y="2847876"/>
                  <a:pt x="6853236" y="2853433"/>
                  <a:pt x="6852443" y="2858989"/>
                </a:cubicBezTo>
                <a:cubicBezTo>
                  <a:pt x="6859587" y="2858989"/>
                  <a:pt x="6865937" y="2858592"/>
                  <a:pt x="6871493" y="2857798"/>
                </a:cubicBezTo>
                <a:lnTo>
                  <a:pt x="6871493" y="2839939"/>
                </a:lnTo>
                <a:cubicBezTo>
                  <a:pt x="6870700" y="2839939"/>
                  <a:pt x="6869509" y="2839939"/>
                  <a:pt x="6867922" y="2839939"/>
                </a:cubicBezTo>
                <a:close/>
                <a:moveTo>
                  <a:pt x="6588125" y="2830414"/>
                </a:moveTo>
                <a:cubicBezTo>
                  <a:pt x="6603206" y="2833589"/>
                  <a:pt x="6614715" y="2840733"/>
                  <a:pt x="6622652" y="2851845"/>
                </a:cubicBezTo>
                <a:cubicBezTo>
                  <a:pt x="6625034" y="2853433"/>
                  <a:pt x="6625431" y="2857005"/>
                  <a:pt x="6623843" y="2862561"/>
                </a:cubicBezTo>
                <a:cubicBezTo>
                  <a:pt x="6621462" y="2869704"/>
                  <a:pt x="6620272" y="2882404"/>
                  <a:pt x="6620272" y="2900661"/>
                </a:cubicBezTo>
                <a:cubicBezTo>
                  <a:pt x="6621065" y="2907804"/>
                  <a:pt x="6621462" y="2918520"/>
                  <a:pt x="6621462" y="2932808"/>
                </a:cubicBezTo>
                <a:cubicBezTo>
                  <a:pt x="6622256" y="2947889"/>
                  <a:pt x="6622652" y="2959001"/>
                  <a:pt x="6622652" y="2966145"/>
                </a:cubicBezTo>
                <a:cubicBezTo>
                  <a:pt x="6624240" y="2975670"/>
                  <a:pt x="6623050" y="2983608"/>
                  <a:pt x="6619081" y="2989958"/>
                </a:cubicBezTo>
                <a:cubicBezTo>
                  <a:pt x="6612731" y="3001864"/>
                  <a:pt x="6605587" y="3008214"/>
                  <a:pt x="6597650" y="3009008"/>
                </a:cubicBezTo>
                <a:cubicBezTo>
                  <a:pt x="6592887" y="3009801"/>
                  <a:pt x="6589712" y="3007817"/>
                  <a:pt x="6588125" y="3003054"/>
                </a:cubicBezTo>
                <a:cubicBezTo>
                  <a:pt x="6583362" y="2988767"/>
                  <a:pt x="6573837" y="2977654"/>
                  <a:pt x="6559550" y="2969717"/>
                </a:cubicBezTo>
                <a:cubicBezTo>
                  <a:pt x="6557962" y="2968129"/>
                  <a:pt x="6557168" y="2966939"/>
                  <a:pt x="6557168" y="2966145"/>
                </a:cubicBezTo>
                <a:cubicBezTo>
                  <a:pt x="6557962" y="2964558"/>
                  <a:pt x="6559550" y="2964161"/>
                  <a:pt x="6561931" y="2964954"/>
                </a:cubicBezTo>
                <a:cubicBezTo>
                  <a:pt x="6569075" y="2964954"/>
                  <a:pt x="6576218" y="2964954"/>
                  <a:pt x="6583362" y="2964954"/>
                </a:cubicBezTo>
                <a:cubicBezTo>
                  <a:pt x="6588125" y="2965748"/>
                  <a:pt x="6590506" y="2964558"/>
                  <a:pt x="6590506" y="2961383"/>
                </a:cubicBezTo>
                <a:cubicBezTo>
                  <a:pt x="6592094" y="2939951"/>
                  <a:pt x="6592490" y="2918520"/>
                  <a:pt x="6591697" y="2897089"/>
                </a:cubicBezTo>
                <a:cubicBezTo>
                  <a:pt x="6590903" y="2868514"/>
                  <a:pt x="6587728" y="2850258"/>
                  <a:pt x="6582172" y="2842320"/>
                </a:cubicBezTo>
                <a:cubicBezTo>
                  <a:pt x="6578997" y="2834383"/>
                  <a:pt x="6580981" y="2830414"/>
                  <a:pt x="6588125" y="2830414"/>
                </a:cubicBezTo>
                <a:close/>
                <a:moveTo>
                  <a:pt x="1075532" y="2829223"/>
                </a:moveTo>
                <a:cubicBezTo>
                  <a:pt x="1069975" y="2833986"/>
                  <a:pt x="1064419" y="2837558"/>
                  <a:pt x="1058862" y="2839939"/>
                </a:cubicBezTo>
                <a:cubicBezTo>
                  <a:pt x="1055688" y="2849464"/>
                  <a:pt x="1054100" y="2862561"/>
                  <a:pt x="1054100" y="2879229"/>
                </a:cubicBezTo>
                <a:cubicBezTo>
                  <a:pt x="1066006" y="2868911"/>
                  <a:pt x="1077913" y="2857401"/>
                  <a:pt x="1089819" y="2844701"/>
                </a:cubicBezTo>
                <a:cubicBezTo>
                  <a:pt x="1089025" y="2844701"/>
                  <a:pt x="1088629" y="2844304"/>
                  <a:pt x="1088629" y="2843511"/>
                </a:cubicBezTo>
                <a:cubicBezTo>
                  <a:pt x="1084660" y="2839542"/>
                  <a:pt x="1080294" y="2834779"/>
                  <a:pt x="1075532" y="2829223"/>
                </a:cubicBezTo>
                <a:close/>
                <a:moveTo>
                  <a:pt x="1405335" y="2819698"/>
                </a:moveTo>
                <a:cubicBezTo>
                  <a:pt x="1400572" y="2821286"/>
                  <a:pt x="1391841" y="2822079"/>
                  <a:pt x="1379141" y="2822079"/>
                </a:cubicBezTo>
                <a:cubicBezTo>
                  <a:pt x="1371204" y="2831604"/>
                  <a:pt x="1362869" y="2839145"/>
                  <a:pt x="1354138" y="2844701"/>
                </a:cubicBezTo>
                <a:cubicBezTo>
                  <a:pt x="1356519" y="2845495"/>
                  <a:pt x="1358503" y="2846686"/>
                  <a:pt x="1360091" y="2848273"/>
                </a:cubicBezTo>
                <a:cubicBezTo>
                  <a:pt x="1365647" y="2847480"/>
                  <a:pt x="1373585" y="2846289"/>
                  <a:pt x="1383903" y="2844701"/>
                </a:cubicBezTo>
                <a:cubicBezTo>
                  <a:pt x="1389459" y="2843908"/>
                  <a:pt x="1393826" y="2843114"/>
                  <a:pt x="1397000" y="2842320"/>
                </a:cubicBezTo>
                <a:cubicBezTo>
                  <a:pt x="1399381" y="2835176"/>
                  <a:pt x="1402160" y="2827636"/>
                  <a:pt x="1405335" y="2819698"/>
                </a:cubicBezTo>
                <a:close/>
                <a:moveTo>
                  <a:pt x="3167459" y="2818508"/>
                </a:moveTo>
                <a:cubicBezTo>
                  <a:pt x="3153767" y="2839343"/>
                  <a:pt x="3139852" y="2856384"/>
                  <a:pt x="3125713" y="2869630"/>
                </a:cubicBezTo>
                <a:lnTo>
                  <a:pt x="3112976" y="2880367"/>
                </a:lnTo>
                <a:lnTo>
                  <a:pt x="3188890" y="2866133"/>
                </a:lnTo>
                <a:cubicBezTo>
                  <a:pt x="3194447" y="2864545"/>
                  <a:pt x="3198812" y="2864942"/>
                  <a:pt x="3201987" y="2867323"/>
                </a:cubicBezTo>
                <a:cubicBezTo>
                  <a:pt x="3190081" y="2853829"/>
                  <a:pt x="3180556" y="2840336"/>
                  <a:pt x="3173412" y="2826842"/>
                </a:cubicBezTo>
                <a:cubicBezTo>
                  <a:pt x="3172618" y="2826048"/>
                  <a:pt x="3171825" y="2824858"/>
                  <a:pt x="3171031" y="2823270"/>
                </a:cubicBezTo>
                <a:cubicBezTo>
                  <a:pt x="3171031" y="2821683"/>
                  <a:pt x="3169841" y="2820095"/>
                  <a:pt x="3167459" y="2818508"/>
                </a:cubicBezTo>
                <a:close/>
                <a:moveTo>
                  <a:pt x="2557859" y="2818508"/>
                </a:moveTo>
                <a:cubicBezTo>
                  <a:pt x="2544167" y="2839343"/>
                  <a:pt x="2530252" y="2856384"/>
                  <a:pt x="2516113" y="2869630"/>
                </a:cubicBezTo>
                <a:lnTo>
                  <a:pt x="2503376" y="2880367"/>
                </a:lnTo>
                <a:lnTo>
                  <a:pt x="2579290" y="2866133"/>
                </a:lnTo>
                <a:cubicBezTo>
                  <a:pt x="2584847" y="2864545"/>
                  <a:pt x="2589212" y="2864942"/>
                  <a:pt x="2592388" y="2867323"/>
                </a:cubicBezTo>
                <a:cubicBezTo>
                  <a:pt x="2580481" y="2853829"/>
                  <a:pt x="2570956" y="2840336"/>
                  <a:pt x="2563812" y="2826842"/>
                </a:cubicBezTo>
                <a:cubicBezTo>
                  <a:pt x="2563018" y="2826048"/>
                  <a:pt x="2562225" y="2824858"/>
                  <a:pt x="2561431" y="2823270"/>
                </a:cubicBezTo>
                <a:cubicBezTo>
                  <a:pt x="2561431" y="2821683"/>
                  <a:pt x="2560240" y="2820095"/>
                  <a:pt x="2557859" y="2818508"/>
                </a:cubicBezTo>
                <a:close/>
                <a:moveTo>
                  <a:pt x="1948260" y="2818508"/>
                </a:moveTo>
                <a:cubicBezTo>
                  <a:pt x="1934567" y="2839343"/>
                  <a:pt x="1920652" y="2856384"/>
                  <a:pt x="1906514" y="2869630"/>
                </a:cubicBezTo>
                <a:lnTo>
                  <a:pt x="1893776" y="2880367"/>
                </a:lnTo>
                <a:lnTo>
                  <a:pt x="1969691" y="2866133"/>
                </a:lnTo>
                <a:cubicBezTo>
                  <a:pt x="1975247" y="2864545"/>
                  <a:pt x="1979613" y="2864942"/>
                  <a:pt x="1982788" y="2867323"/>
                </a:cubicBezTo>
                <a:cubicBezTo>
                  <a:pt x="1970881" y="2853829"/>
                  <a:pt x="1961356" y="2840336"/>
                  <a:pt x="1954213" y="2826842"/>
                </a:cubicBezTo>
                <a:cubicBezTo>
                  <a:pt x="1953419" y="2826048"/>
                  <a:pt x="1952625" y="2824858"/>
                  <a:pt x="1951831" y="2823270"/>
                </a:cubicBezTo>
                <a:cubicBezTo>
                  <a:pt x="1951831" y="2821683"/>
                  <a:pt x="1950641" y="2820095"/>
                  <a:pt x="1948260" y="2818508"/>
                </a:cubicBezTo>
                <a:close/>
                <a:moveTo>
                  <a:pt x="1114822" y="2810173"/>
                </a:moveTo>
                <a:cubicBezTo>
                  <a:pt x="1112441" y="2810967"/>
                  <a:pt x="1109663" y="2812158"/>
                  <a:pt x="1106488" y="2813745"/>
                </a:cubicBezTo>
                <a:cubicBezTo>
                  <a:pt x="1104107" y="2814539"/>
                  <a:pt x="1102122" y="2814142"/>
                  <a:pt x="1100534" y="2812554"/>
                </a:cubicBezTo>
                <a:cubicBezTo>
                  <a:pt x="1100534" y="2813348"/>
                  <a:pt x="1100138" y="2813348"/>
                  <a:pt x="1099344" y="2812554"/>
                </a:cubicBezTo>
                <a:cubicBezTo>
                  <a:pt x="1099344" y="2812554"/>
                  <a:pt x="1098947" y="2812158"/>
                  <a:pt x="1098153" y="2811364"/>
                </a:cubicBezTo>
                <a:cubicBezTo>
                  <a:pt x="1097359" y="2811364"/>
                  <a:pt x="1096566" y="2811364"/>
                  <a:pt x="1095772" y="2811364"/>
                </a:cubicBezTo>
                <a:cubicBezTo>
                  <a:pt x="1093391" y="2813745"/>
                  <a:pt x="1090216" y="2816920"/>
                  <a:pt x="1086247" y="2820889"/>
                </a:cubicBezTo>
                <a:cubicBezTo>
                  <a:pt x="1093391" y="2820889"/>
                  <a:pt x="1100138" y="2822873"/>
                  <a:pt x="1106488" y="2826842"/>
                </a:cubicBezTo>
                <a:cubicBezTo>
                  <a:pt x="1110457" y="2822079"/>
                  <a:pt x="1114029" y="2817317"/>
                  <a:pt x="1117204" y="2812554"/>
                </a:cubicBezTo>
                <a:cubicBezTo>
                  <a:pt x="1118791" y="2810173"/>
                  <a:pt x="1117997" y="2809380"/>
                  <a:pt x="1114822" y="2810173"/>
                </a:cubicBezTo>
                <a:close/>
                <a:moveTo>
                  <a:pt x="3763962" y="2808983"/>
                </a:moveTo>
                <a:cubicBezTo>
                  <a:pt x="3763168" y="2811364"/>
                  <a:pt x="3761184" y="2814142"/>
                  <a:pt x="3758009" y="2817317"/>
                </a:cubicBezTo>
                <a:cubicBezTo>
                  <a:pt x="3757215" y="2818905"/>
                  <a:pt x="3756422" y="2820095"/>
                  <a:pt x="3755628" y="2820889"/>
                </a:cubicBezTo>
                <a:cubicBezTo>
                  <a:pt x="3762772" y="2823270"/>
                  <a:pt x="3771106" y="2827636"/>
                  <a:pt x="3780631" y="2833986"/>
                </a:cubicBezTo>
                <a:cubicBezTo>
                  <a:pt x="3786981" y="2826842"/>
                  <a:pt x="3791743" y="2819301"/>
                  <a:pt x="3794919" y="2811364"/>
                </a:cubicBezTo>
                <a:cubicBezTo>
                  <a:pt x="3791743" y="2812158"/>
                  <a:pt x="3787775" y="2813348"/>
                  <a:pt x="3783012" y="2814936"/>
                </a:cubicBezTo>
                <a:cubicBezTo>
                  <a:pt x="3782218" y="2815729"/>
                  <a:pt x="3780631" y="2815729"/>
                  <a:pt x="3778250" y="2814936"/>
                </a:cubicBezTo>
                <a:cubicBezTo>
                  <a:pt x="3777456" y="2814936"/>
                  <a:pt x="3776662" y="2814936"/>
                  <a:pt x="3775869" y="2814936"/>
                </a:cubicBezTo>
                <a:cubicBezTo>
                  <a:pt x="3771900" y="2813348"/>
                  <a:pt x="3767931" y="2811364"/>
                  <a:pt x="3763962" y="2808983"/>
                </a:cubicBezTo>
                <a:close/>
                <a:moveTo>
                  <a:pt x="3518694" y="2807792"/>
                </a:moveTo>
                <a:cubicBezTo>
                  <a:pt x="3523456" y="2807792"/>
                  <a:pt x="3527028" y="2808586"/>
                  <a:pt x="3529409" y="2810173"/>
                </a:cubicBezTo>
                <a:cubicBezTo>
                  <a:pt x="3533378" y="2810967"/>
                  <a:pt x="3536950" y="2814936"/>
                  <a:pt x="3540125" y="2822079"/>
                </a:cubicBezTo>
                <a:cubicBezTo>
                  <a:pt x="3541712" y="2826048"/>
                  <a:pt x="3541315" y="2828430"/>
                  <a:pt x="3538934" y="2829223"/>
                </a:cubicBezTo>
                <a:cubicBezTo>
                  <a:pt x="3527822" y="2831604"/>
                  <a:pt x="3517900" y="2832795"/>
                  <a:pt x="3509169" y="2832795"/>
                </a:cubicBezTo>
                <a:cubicBezTo>
                  <a:pt x="3504406" y="2833589"/>
                  <a:pt x="3500040" y="2833986"/>
                  <a:pt x="3496072" y="2833986"/>
                </a:cubicBezTo>
                <a:cubicBezTo>
                  <a:pt x="3497659" y="2834779"/>
                  <a:pt x="3498850" y="2835970"/>
                  <a:pt x="3499644" y="2837558"/>
                </a:cubicBezTo>
                <a:cubicBezTo>
                  <a:pt x="3502025" y="2839939"/>
                  <a:pt x="3502819" y="2843908"/>
                  <a:pt x="3502025" y="2849464"/>
                </a:cubicBezTo>
                <a:cubicBezTo>
                  <a:pt x="3502025" y="2850258"/>
                  <a:pt x="3502025" y="2851051"/>
                  <a:pt x="3502025" y="2851845"/>
                </a:cubicBezTo>
                <a:cubicBezTo>
                  <a:pt x="3508375" y="2850258"/>
                  <a:pt x="3513137" y="2849067"/>
                  <a:pt x="3516312" y="2848273"/>
                </a:cubicBezTo>
                <a:cubicBezTo>
                  <a:pt x="3521075" y="2847480"/>
                  <a:pt x="3524647" y="2848273"/>
                  <a:pt x="3527028" y="2850654"/>
                </a:cubicBezTo>
                <a:cubicBezTo>
                  <a:pt x="3530203" y="2853829"/>
                  <a:pt x="3533378" y="2858592"/>
                  <a:pt x="3536553" y="2864942"/>
                </a:cubicBezTo>
                <a:cubicBezTo>
                  <a:pt x="3537347" y="2867323"/>
                  <a:pt x="3536553" y="2868911"/>
                  <a:pt x="3534172" y="2869704"/>
                </a:cubicBezTo>
                <a:cubicBezTo>
                  <a:pt x="3529409" y="2870498"/>
                  <a:pt x="3520678" y="2871292"/>
                  <a:pt x="3507978" y="2872086"/>
                </a:cubicBezTo>
                <a:cubicBezTo>
                  <a:pt x="3510359" y="2872086"/>
                  <a:pt x="3507978" y="2872483"/>
                  <a:pt x="3500834" y="2873276"/>
                </a:cubicBezTo>
                <a:cubicBezTo>
                  <a:pt x="3500834" y="2874070"/>
                  <a:pt x="3500834" y="2875261"/>
                  <a:pt x="3500834" y="2876848"/>
                </a:cubicBezTo>
                <a:cubicBezTo>
                  <a:pt x="3499247" y="2886373"/>
                  <a:pt x="3498453" y="2895501"/>
                  <a:pt x="3498453" y="2904233"/>
                </a:cubicBezTo>
                <a:cubicBezTo>
                  <a:pt x="3504803" y="2902645"/>
                  <a:pt x="3510359" y="2901851"/>
                  <a:pt x="3515122" y="2901851"/>
                </a:cubicBezTo>
                <a:cubicBezTo>
                  <a:pt x="3514328" y="2899470"/>
                  <a:pt x="3511947" y="2895105"/>
                  <a:pt x="3507978" y="2888754"/>
                </a:cubicBezTo>
                <a:cubicBezTo>
                  <a:pt x="3504803" y="2884786"/>
                  <a:pt x="3502819" y="2881611"/>
                  <a:pt x="3502025" y="2879229"/>
                </a:cubicBezTo>
                <a:cubicBezTo>
                  <a:pt x="3501231" y="2876848"/>
                  <a:pt x="3502025" y="2876055"/>
                  <a:pt x="3504406" y="2876848"/>
                </a:cubicBezTo>
                <a:cubicBezTo>
                  <a:pt x="3513137" y="2877642"/>
                  <a:pt x="3519884" y="2878833"/>
                  <a:pt x="3524647" y="2880420"/>
                </a:cubicBezTo>
                <a:cubicBezTo>
                  <a:pt x="3528615" y="2882008"/>
                  <a:pt x="3530997" y="2885976"/>
                  <a:pt x="3531790" y="2892326"/>
                </a:cubicBezTo>
                <a:cubicBezTo>
                  <a:pt x="3531790" y="2894708"/>
                  <a:pt x="3531394" y="2897089"/>
                  <a:pt x="3530600" y="2899470"/>
                </a:cubicBezTo>
                <a:cubicBezTo>
                  <a:pt x="3534568" y="2898676"/>
                  <a:pt x="3537744" y="2899073"/>
                  <a:pt x="3540125" y="2900661"/>
                </a:cubicBezTo>
                <a:cubicBezTo>
                  <a:pt x="3545681" y="2903836"/>
                  <a:pt x="3549253" y="2908995"/>
                  <a:pt x="3550840" y="2916139"/>
                </a:cubicBezTo>
                <a:cubicBezTo>
                  <a:pt x="3552428" y="2920108"/>
                  <a:pt x="3551237" y="2922092"/>
                  <a:pt x="3547269" y="2922092"/>
                </a:cubicBezTo>
                <a:cubicBezTo>
                  <a:pt x="3531394" y="2920504"/>
                  <a:pt x="3515518" y="2920901"/>
                  <a:pt x="3499644" y="2923283"/>
                </a:cubicBezTo>
                <a:cubicBezTo>
                  <a:pt x="3475831" y="2925664"/>
                  <a:pt x="3459559" y="2927648"/>
                  <a:pt x="3450828" y="2929236"/>
                </a:cubicBezTo>
                <a:cubicBezTo>
                  <a:pt x="3447653" y="2929236"/>
                  <a:pt x="3445272" y="2928442"/>
                  <a:pt x="3443684" y="2926854"/>
                </a:cubicBezTo>
                <a:cubicBezTo>
                  <a:pt x="3438922" y="2922886"/>
                  <a:pt x="3434159" y="2918520"/>
                  <a:pt x="3429397" y="2913758"/>
                </a:cubicBezTo>
                <a:cubicBezTo>
                  <a:pt x="3428603" y="2910583"/>
                  <a:pt x="3429000" y="2908995"/>
                  <a:pt x="3430587" y="2908995"/>
                </a:cubicBezTo>
                <a:cubicBezTo>
                  <a:pt x="3442494" y="2907408"/>
                  <a:pt x="3454003" y="2906217"/>
                  <a:pt x="3465115" y="2905423"/>
                </a:cubicBezTo>
                <a:cubicBezTo>
                  <a:pt x="3467497" y="2905423"/>
                  <a:pt x="3469878" y="2905423"/>
                  <a:pt x="3472259" y="2905423"/>
                </a:cubicBezTo>
                <a:cubicBezTo>
                  <a:pt x="3472259" y="2902248"/>
                  <a:pt x="3472656" y="2897486"/>
                  <a:pt x="3473450" y="2891136"/>
                </a:cubicBezTo>
                <a:cubicBezTo>
                  <a:pt x="3473450" y="2884786"/>
                  <a:pt x="3473450" y="2880420"/>
                  <a:pt x="3473450" y="2878039"/>
                </a:cubicBezTo>
                <a:cubicBezTo>
                  <a:pt x="3471862" y="2878039"/>
                  <a:pt x="3469878" y="2878436"/>
                  <a:pt x="3467497" y="2879229"/>
                </a:cubicBezTo>
                <a:cubicBezTo>
                  <a:pt x="3465115" y="2879229"/>
                  <a:pt x="3463528" y="2879229"/>
                  <a:pt x="3462734" y="2879229"/>
                </a:cubicBezTo>
                <a:cubicBezTo>
                  <a:pt x="3457972" y="2880023"/>
                  <a:pt x="3454003" y="2879229"/>
                  <a:pt x="3450828" y="2876848"/>
                </a:cubicBezTo>
                <a:cubicBezTo>
                  <a:pt x="3447653" y="2873673"/>
                  <a:pt x="3444081" y="2869704"/>
                  <a:pt x="3440112" y="2864942"/>
                </a:cubicBezTo>
                <a:cubicBezTo>
                  <a:pt x="3437731" y="2861767"/>
                  <a:pt x="3438128" y="2859783"/>
                  <a:pt x="3441303" y="2858989"/>
                </a:cubicBezTo>
                <a:cubicBezTo>
                  <a:pt x="3445272" y="2858989"/>
                  <a:pt x="3452019" y="2858592"/>
                  <a:pt x="3461544" y="2857798"/>
                </a:cubicBezTo>
                <a:cubicBezTo>
                  <a:pt x="3462337" y="2857798"/>
                  <a:pt x="3463925" y="2857798"/>
                  <a:pt x="3466306" y="2857798"/>
                </a:cubicBezTo>
                <a:cubicBezTo>
                  <a:pt x="3468688" y="2857005"/>
                  <a:pt x="3470672" y="2856608"/>
                  <a:pt x="3472259" y="2856608"/>
                </a:cubicBezTo>
                <a:cubicBezTo>
                  <a:pt x="3472259" y="2850258"/>
                  <a:pt x="3471465" y="2843908"/>
                  <a:pt x="3469878" y="2837558"/>
                </a:cubicBezTo>
                <a:cubicBezTo>
                  <a:pt x="3468291" y="2837558"/>
                  <a:pt x="3466703" y="2837955"/>
                  <a:pt x="3465115" y="2838748"/>
                </a:cubicBezTo>
                <a:cubicBezTo>
                  <a:pt x="3457178" y="2838748"/>
                  <a:pt x="3452019" y="2837955"/>
                  <a:pt x="3449637" y="2836367"/>
                </a:cubicBezTo>
                <a:cubicBezTo>
                  <a:pt x="3446462" y="2834779"/>
                  <a:pt x="3442890" y="2831604"/>
                  <a:pt x="3438922" y="2826842"/>
                </a:cubicBezTo>
                <a:cubicBezTo>
                  <a:pt x="3436540" y="2824461"/>
                  <a:pt x="3436540" y="2822476"/>
                  <a:pt x="3438922" y="2820889"/>
                </a:cubicBezTo>
                <a:cubicBezTo>
                  <a:pt x="3439716" y="2820889"/>
                  <a:pt x="3440906" y="2820492"/>
                  <a:pt x="3442494" y="2819698"/>
                </a:cubicBezTo>
                <a:cubicBezTo>
                  <a:pt x="3451225" y="2818111"/>
                  <a:pt x="3457178" y="2817317"/>
                  <a:pt x="3460353" y="2817317"/>
                </a:cubicBezTo>
                <a:cubicBezTo>
                  <a:pt x="3478609" y="2816523"/>
                  <a:pt x="3498056" y="2813348"/>
                  <a:pt x="3518694" y="2807792"/>
                </a:cubicBezTo>
                <a:close/>
                <a:moveTo>
                  <a:pt x="1326456" y="2798565"/>
                </a:moveTo>
                <a:cubicBezTo>
                  <a:pt x="1329035" y="2798763"/>
                  <a:pt x="1331516" y="2799458"/>
                  <a:pt x="1333897" y="2800648"/>
                </a:cubicBezTo>
                <a:cubicBezTo>
                  <a:pt x="1339453" y="2803029"/>
                  <a:pt x="1342628" y="2805808"/>
                  <a:pt x="1343422" y="2808983"/>
                </a:cubicBezTo>
                <a:cubicBezTo>
                  <a:pt x="1345804" y="2813745"/>
                  <a:pt x="1344613" y="2817714"/>
                  <a:pt x="1339851" y="2820889"/>
                </a:cubicBezTo>
                <a:cubicBezTo>
                  <a:pt x="1335882" y="2821683"/>
                  <a:pt x="1329928" y="2822873"/>
                  <a:pt x="1321991" y="2824461"/>
                </a:cubicBezTo>
                <a:cubicBezTo>
                  <a:pt x="1314054" y="2826842"/>
                  <a:pt x="1308101" y="2828430"/>
                  <a:pt x="1304131" y="2829223"/>
                </a:cubicBezTo>
                <a:cubicBezTo>
                  <a:pt x="1306513" y="2830017"/>
                  <a:pt x="1308497" y="2831604"/>
                  <a:pt x="1310084" y="2833986"/>
                </a:cubicBezTo>
                <a:cubicBezTo>
                  <a:pt x="1313260" y="2837955"/>
                  <a:pt x="1313260" y="2841526"/>
                  <a:pt x="1310084" y="2844701"/>
                </a:cubicBezTo>
                <a:cubicBezTo>
                  <a:pt x="1308497" y="2846289"/>
                  <a:pt x="1304925" y="2851051"/>
                  <a:pt x="1299369" y="2858989"/>
                </a:cubicBezTo>
                <a:cubicBezTo>
                  <a:pt x="1296988" y="2862958"/>
                  <a:pt x="1295400" y="2865339"/>
                  <a:pt x="1294606" y="2866133"/>
                </a:cubicBezTo>
                <a:cubicBezTo>
                  <a:pt x="1293813" y="2866926"/>
                  <a:pt x="1293416" y="2867720"/>
                  <a:pt x="1293416" y="2868514"/>
                </a:cubicBezTo>
                <a:cubicBezTo>
                  <a:pt x="1295797" y="2867720"/>
                  <a:pt x="1298972" y="2866133"/>
                  <a:pt x="1302941" y="2863751"/>
                </a:cubicBezTo>
                <a:cubicBezTo>
                  <a:pt x="1302148" y="2864545"/>
                  <a:pt x="1303735" y="2864148"/>
                  <a:pt x="1307703" y="2862561"/>
                </a:cubicBezTo>
                <a:cubicBezTo>
                  <a:pt x="1311672" y="2860179"/>
                  <a:pt x="1315244" y="2859783"/>
                  <a:pt x="1318419" y="2861370"/>
                </a:cubicBezTo>
                <a:cubicBezTo>
                  <a:pt x="1327150" y="2864545"/>
                  <a:pt x="1333103" y="2868117"/>
                  <a:pt x="1336279" y="2872086"/>
                </a:cubicBezTo>
                <a:cubicBezTo>
                  <a:pt x="1339453" y="2874467"/>
                  <a:pt x="1339453" y="2878039"/>
                  <a:pt x="1336279" y="2882801"/>
                </a:cubicBezTo>
                <a:cubicBezTo>
                  <a:pt x="1332310" y="2888358"/>
                  <a:pt x="1329135" y="2894708"/>
                  <a:pt x="1326753" y="2901851"/>
                </a:cubicBezTo>
                <a:cubicBezTo>
                  <a:pt x="1328341" y="2902645"/>
                  <a:pt x="1330325" y="2904630"/>
                  <a:pt x="1332707" y="2907804"/>
                </a:cubicBezTo>
                <a:cubicBezTo>
                  <a:pt x="1333500" y="2908598"/>
                  <a:pt x="1334294" y="2909392"/>
                  <a:pt x="1335088" y="2910186"/>
                </a:cubicBezTo>
                <a:cubicBezTo>
                  <a:pt x="1339057" y="2914155"/>
                  <a:pt x="1337866" y="2917329"/>
                  <a:pt x="1331516" y="2919711"/>
                </a:cubicBezTo>
                <a:cubicBezTo>
                  <a:pt x="1328341" y="2920504"/>
                  <a:pt x="1321594" y="2921695"/>
                  <a:pt x="1311276" y="2923283"/>
                </a:cubicBezTo>
                <a:cubicBezTo>
                  <a:pt x="1301750" y="2924870"/>
                  <a:pt x="1294606" y="2926061"/>
                  <a:pt x="1289844" y="2926854"/>
                </a:cubicBezTo>
                <a:lnTo>
                  <a:pt x="1289844" y="2928045"/>
                </a:lnTo>
                <a:cubicBezTo>
                  <a:pt x="1289844" y="2940745"/>
                  <a:pt x="1286669" y="2946301"/>
                  <a:pt x="1280319" y="2944714"/>
                </a:cubicBezTo>
                <a:cubicBezTo>
                  <a:pt x="1272381" y="2942333"/>
                  <a:pt x="1268016" y="2936776"/>
                  <a:pt x="1267222" y="2928045"/>
                </a:cubicBezTo>
                <a:cubicBezTo>
                  <a:pt x="1267222" y="2915345"/>
                  <a:pt x="1266825" y="2906217"/>
                  <a:pt x="1266032" y="2900661"/>
                </a:cubicBezTo>
                <a:cubicBezTo>
                  <a:pt x="1254919" y="2911773"/>
                  <a:pt x="1242219" y="2921695"/>
                  <a:pt x="1227931" y="2930426"/>
                </a:cubicBezTo>
                <a:cubicBezTo>
                  <a:pt x="1225550" y="2931220"/>
                  <a:pt x="1223963" y="2930823"/>
                  <a:pt x="1223169" y="2929236"/>
                </a:cubicBezTo>
                <a:cubicBezTo>
                  <a:pt x="1222375" y="2928442"/>
                  <a:pt x="1222772" y="2927251"/>
                  <a:pt x="1224360" y="2925664"/>
                </a:cubicBezTo>
                <a:cubicBezTo>
                  <a:pt x="1240235" y="2908201"/>
                  <a:pt x="1256109" y="2884389"/>
                  <a:pt x="1271985" y="2854226"/>
                </a:cubicBezTo>
                <a:cubicBezTo>
                  <a:pt x="1272779" y="2852639"/>
                  <a:pt x="1273969" y="2849067"/>
                  <a:pt x="1275557" y="2843511"/>
                </a:cubicBezTo>
                <a:cubicBezTo>
                  <a:pt x="1277144" y="2838748"/>
                  <a:pt x="1278335" y="2835573"/>
                  <a:pt x="1279129" y="2833986"/>
                </a:cubicBezTo>
                <a:lnTo>
                  <a:pt x="1274366" y="2835176"/>
                </a:lnTo>
                <a:cubicBezTo>
                  <a:pt x="1268810" y="2834383"/>
                  <a:pt x="1264444" y="2833589"/>
                  <a:pt x="1261269" y="2832795"/>
                </a:cubicBezTo>
                <a:cubicBezTo>
                  <a:pt x="1259682" y="2832001"/>
                  <a:pt x="1257697" y="2830414"/>
                  <a:pt x="1255316" y="2828033"/>
                </a:cubicBezTo>
                <a:cubicBezTo>
                  <a:pt x="1252935" y="2825651"/>
                  <a:pt x="1250950" y="2824064"/>
                  <a:pt x="1249363" y="2823270"/>
                </a:cubicBezTo>
                <a:cubicBezTo>
                  <a:pt x="1248569" y="2820095"/>
                  <a:pt x="1248966" y="2817714"/>
                  <a:pt x="1250554" y="2816126"/>
                </a:cubicBezTo>
                <a:cubicBezTo>
                  <a:pt x="1279129" y="2811364"/>
                  <a:pt x="1301750" y="2805808"/>
                  <a:pt x="1318419" y="2799458"/>
                </a:cubicBezTo>
                <a:cubicBezTo>
                  <a:pt x="1321197" y="2798664"/>
                  <a:pt x="1323876" y="2798366"/>
                  <a:pt x="1326456" y="2798565"/>
                </a:cubicBezTo>
                <a:close/>
                <a:moveTo>
                  <a:pt x="3543697" y="2794695"/>
                </a:moveTo>
                <a:cubicBezTo>
                  <a:pt x="3530997" y="2793901"/>
                  <a:pt x="3500834" y="2795886"/>
                  <a:pt x="3453209" y="2800648"/>
                </a:cubicBezTo>
                <a:cubicBezTo>
                  <a:pt x="3446065" y="2801442"/>
                  <a:pt x="3441303" y="2801839"/>
                  <a:pt x="3438922" y="2801839"/>
                </a:cubicBezTo>
                <a:cubicBezTo>
                  <a:pt x="3435747" y="2802633"/>
                  <a:pt x="3432572" y="2803029"/>
                  <a:pt x="3429397" y="2803029"/>
                </a:cubicBezTo>
                <a:cubicBezTo>
                  <a:pt x="3429397" y="2862561"/>
                  <a:pt x="3428206" y="2910186"/>
                  <a:pt x="3425825" y="2945904"/>
                </a:cubicBezTo>
                <a:cubicBezTo>
                  <a:pt x="3458368" y="2941936"/>
                  <a:pt x="3494087" y="2938761"/>
                  <a:pt x="3532981" y="2936379"/>
                </a:cubicBezTo>
                <a:cubicBezTo>
                  <a:pt x="3533775" y="2936379"/>
                  <a:pt x="3534966" y="2936379"/>
                  <a:pt x="3536553" y="2936379"/>
                </a:cubicBezTo>
                <a:cubicBezTo>
                  <a:pt x="3540522" y="2935586"/>
                  <a:pt x="3543697" y="2936379"/>
                  <a:pt x="3546078" y="2938761"/>
                </a:cubicBezTo>
                <a:cubicBezTo>
                  <a:pt x="3548459" y="2939554"/>
                  <a:pt x="3550047" y="2941142"/>
                  <a:pt x="3550840" y="2943523"/>
                </a:cubicBezTo>
                <a:cubicBezTo>
                  <a:pt x="3554016" y="2910186"/>
                  <a:pt x="3554016" y="2862958"/>
                  <a:pt x="3550840" y="2801839"/>
                </a:cubicBezTo>
                <a:cubicBezTo>
                  <a:pt x="3550840" y="2797076"/>
                  <a:pt x="3548459" y="2794695"/>
                  <a:pt x="3543697" y="2794695"/>
                </a:cubicBezTo>
                <a:close/>
                <a:moveTo>
                  <a:pt x="4696222" y="2791123"/>
                </a:moveTo>
                <a:cubicBezTo>
                  <a:pt x="4692253" y="2791917"/>
                  <a:pt x="4684712" y="2793504"/>
                  <a:pt x="4673600" y="2795886"/>
                </a:cubicBezTo>
                <a:cubicBezTo>
                  <a:pt x="4660106" y="2798267"/>
                  <a:pt x="4650184" y="2800251"/>
                  <a:pt x="4643834" y="2801839"/>
                </a:cubicBezTo>
                <a:cubicBezTo>
                  <a:pt x="4643834" y="2808983"/>
                  <a:pt x="4643834" y="2816920"/>
                  <a:pt x="4643834" y="2825651"/>
                </a:cubicBezTo>
                <a:cubicBezTo>
                  <a:pt x="4659709" y="2822476"/>
                  <a:pt x="4677966" y="2817714"/>
                  <a:pt x="4698603" y="2811364"/>
                </a:cubicBezTo>
                <a:cubicBezTo>
                  <a:pt x="4700190" y="2803426"/>
                  <a:pt x="4701381" y="2798664"/>
                  <a:pt x="4702175" y="2797076"/>
                </a:cubicBezTo>
                <a:cubicBezTo>
                  <a:pt x="4703762" y="2793108"/>
                  <a:pt x="4701778" y="2791123"/>
                  <a:pt x="4696222" y="2791123"/>
                </a:cubicBezTo>
                <a:close/>
                <a:moveTo>
                  <a:pt x="5003403" y="2789933"/>
                </a:moveTo>
                <a:cubicBezTo>
                  <a:pt x="4983559" y="2791520"/>
                  <a:pt x="4970859" y="2792711"/>
                  <a:pt x="4965303" y="2793504"/>
                </a:cubicBezTo>
                <a:cubicBezTo>
                  <a:pt x="4963715" y="2793504"/>
                  <a:pt x="4961731" y="2793901"/>
                  <a:pt x="4959350" y="2794695"/>
                </a:cubicBezTo>
                <a:cubicBezTo>
                  <a:pt x="4957762" y="2794695"/>
                  <a:pt x="4956571" y="2794695"/>
                  <a:pt x="4955778" y="2794695"/>
                </a:cubicBezTo>
                <a:cubicBezTo>
                  <a:pt x="4954984" y="2807395"/>
                  <a:pt x="4953794" y="2833192"/>
                  <a:pt x="4952206" y="2872086"/>
                </a:cubicBezTo>
                <a:cubicBezTo>
                  <a:pt x="4950618" y="2907804"/>
                  <a:pt x="4949825" y="2931220"/>
                  <a:pt x="4949825" y="2942333"/>
                </a:cubicBezTo>
                <a:lnTo>
                  <a:pt x="5012373" y="2937300"/>
                </a:lnTo>
                <a:lnTo>
                  <a:pt x="5006975" y="2931617"/>
                </a:lnTo>
                <a:cubicBezTo>
                  <a:pt x="5006975" y="2930823"/>
                  <a:pt x="5006578" y="2930029"/>
                  <a:pt x="5005784" y="2929236"/>
                </a:cubicBezTo>
                <a:cubicBezTo>
                  <a:pt x="5001815" y="2917329"/>
                  <a:pt x="4996259" y="2909789"/>
                  <a:pt x="4989115" y="2906614"/>
                </a:cubicBezTo>
                <a:cubicBezTo>
                  <a:pt x="4986734" y="2905026"/>
                  <a:pt x="4985543" y="2903836"/>
                  <a:pt x="4985543" y="2903042"/>
                </a:cubicBezTo>
                <a:cubicBezTo>
                  <a:pt x="4985543" y="2903042"/>
                  <a:pt x="4986734" y="2903042"/>
                  <a:pt x="4989115" y="2903042"/>
                </a:cubicBezTo>
                <a:cubicBezTo>
                  <a:pt x="4997053" y="2903042"/>
                  <a:pt x="5003006" y="2903439"/>
                  <a:pt x="5006975" y="2904233"/>
                </a:cubicBezTo>
                <a:cubicBezTo>
                  <a:pt x="5009356" y="2905026"/>
                  <a:pt x="5010547" y="2903439"/>
                  <a:pt x="5010547" y="2899470"/>
                </a:cubicBezTo>
                <a:cubicBezTo>
                  <a:pt x="5011340" y="2894708"/>
                  <a:pt x="5011737" y="2885183"/>
                  <a:pt x="5011737" y="2870895"/>
                </a:cubicBezTo>
                <a:cubicBezTo>
                  <a:pt x="4999037" y="2890739"/>
                  <a:pt x="4980781" y="2904630"/>
                  <a:pt x="4956968" y="2912567"/>
                </a:cubicBezTo>
                <a:cubicBezTo>
                  <a:pt x="4952206" y="2913361"/>
                  <a:pt x="4951809" y="2912567"/>
                  <a:pt x="4955778" y="2910186"/>
                </a:cubicBezTo>
                <a:cubicBezTo>
                  <a:pt x="4973240" y="2891929"/>
                  <a:pt x="4986734" y="2872086"/>
                  <a:pt x="4996259" y="2850654"/>
                </a:cubicBezTo>
                <a:lnTo>
                  <a:pt x="4984170" y="2851662"/>
                </a:lnTo>
                <a:lnTo>
                  <a:pt x="4978400" y="2853036"/>
                </a:lnTo>
                <a:cubicBezTo>
                  <a:pt x="4977606" y="2853036"/>
                  <a:pt x="4976812" y="2853036"/>
                  <a:pt x="4976018" y="2853036"/>
                </a:cubicBezTo>
                <a:cubicBezTo>
                  <a:pt x="4973637" y="2853829"/>
                  <a:pt x="4972049" y="2853829"/>
                  <a:pt x="4971256" y="2853036"/>
                </a:cubicBezTo>
                <a:cubicBezTo>
                  <a:pt x="4967287" y="2851448"/>
                  <a:pt x="4962524" y="2846686"/>
                  <a:pt x="4956968" y="2838748"/>
                </a:cubicBezTo>
                <a:cubicBezTo>
                  <a:pt x="4956968" y="2837955"/>
                  <a:pt x="4956968" y="2837558"/>
                  <a:pt x="4956968" y="2837558"/>
                </a:cubicBezTo>
                <a:cubicBezTo>
                  <a:pt x="4955381" y="2835176"/>
                  <a:pt x="4955778" y="2833589"/>
                  <a:pt x="4958159" y="2832795"/>
                </a:cubicBezTo>
                <a:cubicBezTo>
                  <a:pt x="4973240" y="2829620"/>
                  <a:pt x="4989115" y="2828033"/>
                  <a:pt x="5005784" y="2828033"/>
                </a:cubicBezTo>
                <a:cubicBezTo>
                  <a:pt x="5008165" y="2828033"/>
                  <a:pt x="5010149" y="2827636"/>
                  <a:pt x="5011737" y="2826842"/>
                </a:cubicBezTo>
                <a:cubicBezTo>
                  <a:pt x="5011737" y="2826048"/>
                  <a:pt x="5011737" y="2824858"/>
                  <a:pt x="5011737" y="2823270"/>
                </a:cubicBezTo>
                <a:cubicBezTo>
                  <a:pt x="5010944" y="2820889"/>
                  <a:pt x="5010547" y="2818905"/>
                  <a:pt x="5010547" y="2817317"/>
                </a:cubicBezTo>
                <a:cubicBezTo>
                  <a:pt x="5010547" y="2804617"/>
                  <a:pt x="5008165" y="2795489"/>
                  <a:pt x="5003403" y="2789933"/>
                </a:cubicBezTo>
                <a:close/>
                <a:moveTo>
                  <a:pt x="1694657" y="2789933"/>
                </a:moveTo>
                <a:cubicBezTo>
                  <a:pt x="1692275" y="2790726"/>
                  <a:pt x="1688306" y="2791520"/>
                  <a:pt x="1682751" y="2792314"/>
                </a:cubicBezTo>
                <a:cubicBezTo>
                  <a:pt x="1670844" y="2794695"/>
                  <a:pt x="1662906" y="2796283"/>
                  <a:pt x="1658938" y="2797076"/>
                </a:cubicBezTo>
                <a:cubicBezTo>
                  <a:pt x="1658938" y="2798664"/>
                  <a:pt x="1659335" y="2800648"/>
                  <a:pt x="1660128" y="2803029"/>
                </a:cubicBezTo>
                <a:cubicBezTo>
                  <a:pt x="1660922" y="2812554"/>
                  <a:pt x="1662112" y="2819301"/>
                  <a:pt x="1663701" y="2823270"/>
                </a:cubicBezTo>
                <a:cubicBezTo>
                  <a:pt x="1664494" y="2823270"/>
                  <a:pt x="1666479" y="2822873"/>
                  <a:pt x="1669654" y="2822079"/>
                </a:cubicBezTo>
                <a:cubicBezTo>
                  <a:pt x="1673622" y="2822079"/>
                  <a:pt x="1680369" y="2820889"/>
                  <a:pt x="1689894" y="2818508"/>
                </a:cubicBezTo>
                <a:cubicBezTo>
                  <a:pt x="1693069" y="2818508"/>
                  <a:pt x="1695847" y="2818111"/>
                  <a:pt x="1698229" y="2817317"/>
                </a:cubicBezTo>
                <a:cubicBezTo>
                  <a:pt x="1699816" y="2810967"/>
                  <a:pt x="1701007" y="2803823"/>
                  <a:pt x="1701801" y="2795886"/>
                </a:cubicBezTo>
                <a:cubicBezTo>
                  <a:pt x="1702594" y="2791123"/>
                  <a:pt x="1700213" y="2789139"/>
                  <a:pt x="1694657" y="2789933"/>
                </a:cubicBezTo>
                <a:close/>
                <a:moveTo>
                  <a:pt x="503734" y="2786956"/>
                </a:moveTo>
                <a:cubicBezTo>
                  <a:pt x="505917" y="2786956"/>
                  <a:pt x="508000" y="2787551"/>
                  <a:pt x="509985" y="2788742"/>
                </a:cubicBezTo>
                <a:cubicBezTo>
                  <a:pt x="525859" y="2795092"/>
                  <a:pt x="536575" y="2803426"/>
                  <a:pt x="542131" y="2813745"/>
                </a:cubicBezTo>
                <a:cubicBezTo>
                  <a:pt x="545306" y="2818508"/>
                  <a:pt x="544116" y="2822079"/>
                  <a:pt x="538560" y="2824461"/>
                </a:cubicBezTo>
                <a:cubicBezTo>
                  <a:pt x="518716" y="2828430"/>
                  <a:pt x="502444" y="2834383"/>
                  <a:pt x="489744" y="2842320"/>
                </a:cubicBezTo>
                <a:cubicBezTo>
                  <a:pt x="490538" y="2842320"/>
                  <a:pt x="490935" y="2842717"/>
                  <a:pt x="490935" y="2843511"/>
                </a:cubicBezTo>
                <a:cubicBezTo>
                  <a:pt x="494110" y="2851448"/>
                  <a:pt x="493316" y="2855814"/>
                  <a:pt x="488554" y="2856608"/>
                </a:cubicBezTo>
                <a:cubicBezTo>
                  <a:pt x="479822" y="2858989"/>
                  <a:pt x="469503" y="2861370"/>
                  <a:pt x="457597" y="2863751"/>
                </a:cubicBezTo>
                <a:cubicBezTo>
                  <a:pt x="459185" y="2864545"/>
                  <a:pt x="460375" y="2866133"/>
                  <a:pt x="461169" y="2868514"/>
                </a:cubicBezTo>
                <a:cubicBezTo>
                  <a:pt x="463550" y="2871689"/>
                  <a:pt x="463947" y="2875261"/>
                  <a:pt x="462360" y="2879229"/>
                </a:cubicBezTo>
                <a:cubicBezTo>
                  <a:pt x="461566" y="2880023"/>
                  <a:pt x="461169" y="2882008"/>
                  <a:pt x="461169" y="2885183"/>
                </a:cubicBezTo>
                <a:cubicBezTo>
                  <a:pt x="460375" y="2888358"/>
                  <a:pt x="459979" y="2890739"/>
                  <a:pt x="459979" y="2892326"/>
                </a:cubicBezTo>
                <a:cubicBezTo>
                  <a:pt x="462360" y="2891533"/>
                  <a:pt x="465931" y="2890342"/>
                  <a:pt x="470694" y="2888754"/>
                </a:cubicBezTo>
                <a:cubicBezTo>
                  <a:pt x="473075" y="2887961"/>
                  <a:pt x="474663" y="2887167"/>
                  <a:pt x="475457" y="2886373"/>
                </a:cubicBezTo>
                <a:cubicBezTo>
                  <a:pt x="480219" y="2883198"/>
                  <a:pt x="485379" y="2883595"/>
                  <a:pt x="490935" y="2887564"/>
                </a:cubicBezTo>
                <a:cubicBezTo>
                  <a:pt x="496491" y="2889945"/>
                  <a:pt x="500857" y="2894311"/>
                  <a:pt x="504032" y="2900661"/>
                </a:cubicBezTo>
                <a:cubicBezTo>
                  <a:pt x="504826" y="2905423"/>
                  <a:pt x="503238" y="2908598"/>
                  <a:pt x="499269" y="2910186"/>
                </a:cubicBezTo>
                <a:cubicBezTo>
                  <a:pt x="494506" y="2910979"/>
                  <a:pt x="486569" y="2912170"/>
                  <a:pt x="475457" y="2913758"/>
                </a:cubicBezTo>
                <a:cubicBezTo>
                  <a:pt x="467519" y="2915345"/>
                  <a:pt x="461566" y="2916536"/>
                  <a:pt x="457597" y="2917329"/>
                </a:cubicBezTo>
                <a:cubicBezTo>
                  <a:pt x="457597" y="2920504"/>
                  <a:pt x="457597" y="2925664"/>
                  <a:pt x="457597" y="2932808"/>
                </a:cubicBezTo>
                <a:cubicBezTo>
                  <a:pt x="456804" y="2939951"/>
                  <a:pt x="456407" y="2945508"/>
                  <a:pt x="456407" y="2949476"/>
                </a:cubicBezTo>
                <a:cubicBezTo>
                  <a:pt x="484981" y="2962970"/>
                  <a:pt x="521891" y="2973289"/>
                  <a:pt x="567135" y="2980433"/>
                </a:cubicBezTo>
                <a:cubicBezTo>
                  <a:pt x="571104" y="2982020"/>
                  <a:pt x="573088" y="2983211"/>
                  <a:pt x="573088" y="2984004"/>
                </a:cubicBezTo>
                <a:cubicBezTo>
                  <a:pt x="573088" y="2985592"/>
                  <a:pt x="571104" y="2986783"/>
                  <a:pt x="567135" y="2987576"/>
                </a:cubicBezTo>
                <a:cubicBezTo>
                  <a:pt x="540147" y="2996308"/>
                  <a:pt x="519510" y="3001864"/>
                  <a:pt x="505222" y="3004245"/>
                </a:cubicBezTo>
                <a:cubicBezTo>
                  <a:pt x="495697" y="3005833"/>
                  <a:pt x="488554" y="3005436"/>
                  <a:pt x="483791" y="3003054"/>
                </a:cubicBezTo>
                <a:cubicBezTo>
                  <a:pt x="463154" y="2995117"/>
                  <a:pt x="440135" y="2978845"/>
                  <a:pt x="414735" y="2954239"/>
                </a:cubicBezTo>
                <a:cubicBezTo>
                  <a:pt x="411560" y="2951064"/>
                  <a:pt x="406798" y="2946698"/>
                  <a:pt x="400447" y="2941142"/>
                </a:cubicBezTo>
                <a:cubicBezTo>
                  <a:pt x="396478" y="2937173"/>
                  <a:pt x="393701" y="2934395"/>
                  <a:pt x="392113" y="2932808"/>
                </a:cubicBezTo>
                <a:cubicBezTo>
                  <a:pt x="384969" y="2940745"/>
                  <a:pt x="377428" y="2948286"/>
                  <a:pt x="369490" y="2955429"/>
                </a:cubicBezTo>
                <a:cubicBezTo>
                  <a:pt x="356791" y="2964954"/>
                  <a:pt x="343694" y="2972495"/>
                  <a:pt x="330200" y="2978051"/>
                </a:cubicBezTo>
                <a:cubicBezTo>
                  <a:pt x="327025" y="2978845"/>
                  <a:pt x="325041" y="2979242"/>
                  <a:pt x="324247" y="2979242"/>
                </a:cubicBezTo>
                <a:cubicBezTo>
                  <a:pt x="324247" y="2978448"/>
                  <a:pt x="325438" y="2976861"/>
                  <a:pt x="327819" y="2974479"/>
                </a:cubicBezTo>
                <a:cubicBezTo>
                  <a:pt x="348457" y="2953048"/>
                  <a:pt x="364729" y="2927648"/>
                  <a:pt x="376634" y="2898279"/>
                </a:cubicBezTo>
                <a:cubicBezTo>
                  <a:pt x="379016" y="2891929"/>
                  <a:pt x="379810" y="2885976"/>
                  <a:pt x="379016" y="2880420"/>
                </a:cubicBezTo>
                <a:cubicBezTo>
                  <a:pt x="379016" y="2874864"/>
                  <a:pt x="382191" y="2872879"/>
                  <a:pt x="388541" y="2874467"/>
                </a:cubicBezTo>
                <a:cubicBezTo>
                  <a:pt x="398860" y="2879229"/>
                  <a:pt x="406400" y="2885183"/>
                  <a:pt x="411163" y="2892326"/>
                </a:cubicBezTo>
                <a:cubicBezTo>
                  <a:pt x="415131" y="2897089"/>
                  <a:pt x="415529" y="2901454"/>
                  <a:pt x="412353" y="2905423"/>
                </a:cubicBezTo>
                <a:cubicBezTo>
                  <a:pt x="411560" y="2906217"/>
                  <a:pt x="409972" y="2908201"/>
                  <a:pt x="407591" y="2911376"/>
                </a:cubicBezTo>
                <a:cubicBezTo>
                  <a:pt x="405210" y="2914551"/>
                  <a:pt x="403622" y="2916933"/>
                  <a:pt x="402828" y="2918520"/>
                </a:cubicBezTo>
                <a:cubicBezTo>
                  <a:pt x="411560" y="2924076"/>
                  <a:pt x="419894" y="2929236"/>
                  <a:pt x="427832" y="2933998"/>
                </a:cubicBezTo>
                <a:lnTo>
                  <a:pt x="427832" y="2893517"/>
                </a:lnTo>
                <a:cubicBezTo>
                  <a:pt x="427832" y="2884786"/>
                  <a:pt x="427038" y="2876055"/>
                  <a:pt x="425451" y="2867323"/>
                </a:cubicBezTo>
                <a:cubicBezTo>
                  <a:pt x="423863" y="2867323"/>
                  <a:pt x="421482" y="2867720"/>
                  <a:pt x="418307" y="2868514"/>
                </a:cubicBezTo>
                <a:cubicBezTo>
                  <a:pt x="415131" y="2868514"/>
                  <a:pt x="412750" y="2868911"/>
                  <a:pt x="411163" y="2869704"/>
                </a:cubicBezTo>
                <a:cubicBezTo>
                  <a:pt x="404813" y="2869704"/>
                  <a:pt x="396875" y="2864148"/>
                  <a:pt x="387350" y="2853036"/>
                </a:cubicBezTo>
                <a:cubicBezTo>
                  <a:pt x="385763" y="2850654"/>
                  <a:pt x="385366" y="2849067"/>
                  <a:pt x="386160" y="2848273"/>
                </a:cubicBezTo>
                <a:cubicBezTo>
                  <a:pt x="386160" y="2847480"/>
                  <a:pt x="387350" y="2847083"/>
                  <a:pt x="389731" y="2847083"/>
                </a:cubicBezTo>
                <a:cubicBezTo>
                  <a:pt x="404019" y="2844701"/>
                  <a:pt x="424260" y="2840733"/>
                  <a:pt x="450453" y="2835176"/>
                </a:cubicBezTo>
                <a:cubicBezTo>
                  <a:pt x="453628" y="2834383"/>
                  <a:pt x="456010" y="2833986"/>
                  <a:pt x="457597" y="2833986"/>
                </a:cubicBezTo>
                <a:cubicBezTo>
                  <a:pt x="462360" y="2831604"/>
                  <a:pt x="467916" y="2831604"/>
                  <a:pt x="474266" y="2833986"/>
                </a:cubicBezTo>
                <a:cubicBezTo>
                  <a:pt x="475059" y="2833986"/>
                  <a:pt x="476647" y="2834383"/>
                  <a:pt x="479028" y="2835176"/>
                </a:cubicBezTo>
                <a:cubicBezTo>
                  <a:pt x="480616" y="2835970"/>
                  <a:pt x="481807" y="2836764"/>
                  <a:pt x="482600" y="2837558"/>
                </a:cubicBezTo>
                <a:cubicBezTo>
                  <a:pt x="483394" y="2835970"/>
                  <a:pt x="484981" y="2832795"/>
                  <a:pt x="487362" y="2828033"/>
                </a:cubicBezTo>
                <a:cubicBezTo>
                  <a:pt x="492919" y="2819301"/>
                  <a:pt x="496094" y="2814142"/>
                  <a:pt x="496888" y="2812554"/>
                </a:cubicBezTo>
                <a:cubicBezTo>
                  <a:pt x="481013" y="2814142"/>
                  <a:pt x="455216" y="2817317"/>
                  <a:pt x="419497" y="2822079"/>
                </a:cubicBezTo>
                <a:cubicBezTo>
                  <a:pt x="404416" y="2824461"/>
                  <a:pt x="392907" y="2826048"/>
                  <a:pt x="384969" y="2826842"/>
                </a:cubicBezTo>
                <a:cubicBezTo>
                  <a:pt x="385763" y="2838748"/>
                  <a:pt x="382587" y="2847876"/>
                  <a:pt x="375444" y="2854226"/>
                </a:cubicBezTo>
                <a:cubicBezTo>
                  <a:pt x="368301" y="2859783"/>
                  <a:pt x="361553" y="2859783"/>
                  <a:pt x="355204" y="2854226"/>
                </a:cubicBezTo>
                <a:cubicBezTo>
                  <a:pt x="345678" y="2845495"/>
                  <a:pt x="344091" y="2835970"/>
                  <a:pt x="350441" y="2825651"/>
                </a:cubicBezTo>
                <a:cubicBezTo>
                  <a:pt x="359966" y="2815333"/>
                  <a:pt x="366316" y="2804617"/>
                  <a:pt x="369490" y="2793504"/>
                </a:cubicBezTo>
                <a:cubicBezTo>
                  <a:pt x="369490" y="2791123"/>
                  <a:pt x="370284" y="2789536"/>
                  <a:pt x="371872" y="2788742"/>
                </a:cubicBezTo>
                <a:cubicBezTo>
                  <a:pt x="373460" y="2788742"/>
                  <a:pt x="374651" y="2789933"/>
                  <a:pt x="375444" y="2792314"/>
                </a:cubicBezTo>
                <a:cubicBezTo>
                  <a:pt x="377825" y="2797076"/>
                  <a:pt x="379810" y="2801839"/>
                  <a:pt x="381397" y="2806601"/>
                </a:cubicBezTo>
                <a:cubicBezTo>
                  <a:pt x="389335" y="2805014"/>
                  <a:pt x="404813" y="2803029"/>
                  <a:pt x="427832" y="2800648"/>
                </a:cubicBezTo>
                <a:cubicBezTo>
                  <a:pt x="445294" y="2798267"/>
                  <a:pt x="458787" y="2796283"/>
                  <a:pt x="468313" y="2794695"/>
                </a:cubicBezTo>
                <a:cubicBezTo>
                  <a:pt x="476250" y="2793901"/>
                  <a:pt x="483791" y="2792314"/>
                  <a:pt x="490935" y="2789933"/>
                </a:cubicBezTo>
                <a:cubicBezTo>
                  <a:pt x="494110" y="2789139"/>
                  <a:pt x="496094" y="2788742"/>
                  <a:pt x="496888" y="2788742"/>
                </a:cubicBezTo>
                <a:cubicBezTo>
                  <a:pt x="499269" y="2787551"/>
                  <a:pt x="501551" y="2786956"/>
                  <a:pt x="503734" y="2786956"/>
                </a:cubicBezTo>
                <a:close/>
                <a:moveTo>
                  <a:pt x="5066506" y="2786361"/>
                </a:moveTo>
                <a:cubicBezTo>
                  <a:pt x="5063331" y="2787154"/>
                  <a:pt x="5056981" y="2787551"/>
                  <a:pt x="5047456" y="2787551"/>
                </a:cubicBezTo>
                <a:cubicBezTo>
                  <a:pt x="5039519" y="2788345"/>
                  <a:pt x="5033168" y="2788742"/>
                  <a:pt x="5028406" y="2788742"/>
                </a:cubicBezTo>
                <a:cubicBezTo>
                  <a:pt x="5029994" y="2789536"/>
                  <a:pt x="5031978" y="2791123"/>
                  <a:pt x="5034359" y="2793504"/>
                </a:cubicBezTo>
                <a:cubicBezTo>
                  <a:pt x="5036740" y="2795092"/>
                  <a:pt x="5038724" y="2796283"/>
                  <a:pt x="5040312" y="2797076"/>
                </a:cubicBezTo>
                <a:cubicBezTo>
                  <a:pt x="5042693" y="2801045"/>
                  <a:pt x="5043487" y="2805808"/>
                  <a:pt x="5042693" y="2811364"/>
                </a:cubicBezTo>
                <a:cubicBezTo>
                  <a:pt x="5042693" y="2812158"/>
                  <a:pt x="5042296" y="2813745"/>
                  <a:pt x="5041503" y="2816126"/>
                </a:cubicBezTo>
                <a:cubicBezTo>
                  <a:pt x="5041503" y="2818508"/>
                  <a:pt x="5041106" y="2820492"/>
                  <a:pt x="5040312" y="2822079"/>
                </a:cubicBezTo>
                <a:cubicBezTo>
                  <a:pt x="5043487" y="2822079"/>
                  <a:pt x="5046265" y="2821286"/>
                  <a:pt x="5048647" y="2819698"/>
                </a:cubicBezTo>
                <a:cubicBezTo>
                  <a:pt x="5054203" y="2817317"/>
                  <a:pt x="5058172" y="2817714"/>
                  <a:pt x="5060553" y="2820889"/>
                </a:cubicBezTo>
                <a:cubicBezTo>
                  <a:pt x="5060553" y="2820889"/>
                  <a:pt x="5060950" y="2821286"/>
                  <a:pt x="5061743" y="2822079"/>
                </a:cubicBezTo>
                <a:cubicBezTo>
                  <a:pt x="5066506" y="2824461"/>
                  <a:pt x="5070078" y="2828430"/>
                  <a:pt x="5072459" y="2833986"/>
                </a:cubicBezTo>
                <a:cubicBezTo>
                  <a:pt x="5074047" y="2838748"/>
                  <a:pt x="5072856" y="2841526"/>
                  <a:pt x="5068887" y="2842320"/>
                </a:cubicBezTo>
                <a:cubicBezTo>
                  <a:pt x="5060156" y="2843908"/>
                  <a:pt x="5050631" y="2844701"/>
                  <a:pt x="5040312" y="2844701"/>
                </a:cubicBezTo>
                <a:cubicBezTo>
                  <a:pt x="5040312" y="2862958"/>
                  <a:pt x="5039519" y="2882404"/>
                  <a:pt x="5037931" y="2903042"/>
                </a:cubicBezTo>
                <a:cubicBezTo>
                  <a:pt x="5037931" y="2908598"/>
                  <a:pt x="5036740" y="2913758"/>
                  <a:pt x="5034359" y="2918520"/>
                </a:cubicBezTo>
                <a:cubicBezTo>
                  <a:pt x="5035153" y="2918520"/>
                  <a:pt x="5035153" y="2918917"/>
                  <a:pt x="5034359" y="2919711"/>
                </a:cubicBezTo>
                <a:cubicBezTo>
                  <a:pt x="5031978" y="2925267"/>
                  <a:pt x="5028009" y="2930029"/>
                  <a:pt x="5022453" y="2933998"/>
                </a:cubicBezTo>
                <a:cubicBezTo>
                  <a:pt x="5021659" y="2934792"/>
                  <a:pt x="5020865" y="2935586"/>
                  <a:pt x="5020072" y="2936379"/>
                </a:cubicBezTo>
                <a:lnTo>
                  <a:pt x="5016286" y="2936985"/>
                </a:lnTo>
                <a:lnTo>
                  <a:pt x="5053409" y="2933998"/>
                </a:lnTo>
                <a:cubicBezTo>
                  <a:pt x="5058172" y="2933205"/>
                  <a:pt x="5062934" y="2933998"/>
                  <a:pt x="5067697" y="2936379"/>
                </a:cubicBezTo>
                <a:cubicBezTo>
                  <a:pt x="5068490" y="2936379"/>
                  <a:pt x="5069284" y="2936776"/>
                  <a:pt x="5070078" y="2937570"/>
                </a:cubicBezTo>
                <a:cubicBezTo>
                  <a:pt x="5071665" y="2938364"/>
                  <a:pt x="5072459" y="2939158"/>
                  <a:pt x="5072459" y="2939951"/>
                </a:cubicBezTo>
                <a:cubicBezTo>
                  <a:pt x="5074047" y="2898676"/>
                  <a:pt x="5074047" y="2849861"/>
                  <a:pt x="5072459" y="2793504"/>
                </a:cubicBezTo>
                <a:cubicBezTo>
                  <a:pt x="5072459" y="2788742"/>
                  <a:pt x="5070475" y="2786361"/>
                  <a:pt x="5066506" y="2786361"/>
                </a:cubicBezTo>
                <a:close/>
                <a:moveTo>
                  <a:pt x="2859088" y="2785765"/>
                </a:moveTo>
                <a:cubicBezTo>
                  <a:pt x="2860278" y="2784972"/>
                  <a:pt x="2861866" y="2785170"/>
                  <a:pt x="2863850" y="2786361"/>
                </a:cubicBezTo>
                <a:cubicBezTo>
                  <a:pt x="2872581" y="2791123"/>
                  <a:pt x="2881312" y="2797076"/>
                  <a:pt x="2890044" y="2804220"/>
                </a:cubicBezTo>
                <a:cubicBezTo>
                  <a:pt x="2892425" y="2807395"/>
                  <a:pt x="2892425" y="2810967"/>
                  <a:pt x="2890044" y="2814936"/>
                </a:cubicBezTo>
                <a:cubicBezTo>
                  <a:pt x="2895600" y="2814142"/>
                  <a:pt x="2903537" y="2812951"/>
                  <a:pt x="2913856" y="2811364"/>
                </a:cubicBezTo>
                <a:cubicBezTo>
                  <a:pt x="2916237" y="2810570"/>
                  <a:pt x="2918222" y="2810173"/>
                  <a:pt x="2919809" y="2810173"/>
                </a:cubicBezTo>
                <a:cubicBezTo>
                  <a:pt x="2922984" y="2809380"/>
                  <a:pt x="2926159" y="2810173"/>
                  <a:pt x="2929334" y="2812554"/>
                </a:cubicBezTo>
                <a:cubicBezTo>
                  <a:pt x="2936478" y="2816523"/>
                  <a:pt x="2941240" y="2820492"/>
                  <a:pt x="2943622" y="2824461"/>
                </a:cubicBezTo>
                <a:cubicBezTo>
                  <a:pt x="2946003" y="2828430"/>
                  <a:pt x="2945606" y="2831604"/>
                  <a:pt x="2942431" y="2833986"/>
                </a:cubicBezTo>
                <a:cubicBezTo>
                  <a:pt x="2935287" y="2837161"/>
                  <a:pt x="2925366" y="2838748"/>
                  <a:pt x="2912665" y="2838748"/>
                </a:cubicBezTo>
                <a:cubicBezTo>
                  <a:pt x="2907109" y="2838748"/>
                  <a:pt x="2894013" y="2839542"/>
                  <a:pt x="2873375" y="2841129"/>
                </a:cubicBezTo>
                <a:cubicBezTo>
                  <a:pt x="2885281" y="2845098"/>
                  <a:pt x="2893219" y="2848273"/>
                  <a:pt x="2897187" y="2850654"/>
                </a:cubicBezTo>
                <a:cubicBezTo>
                  <a:pt x="2901950" y="2851448"/>
                  <a:pt x="2903537" y="2856211"/>
                  <a:pt x="2901950" y="2864942"/>
                </a:cubicBezTo>
                <a:cubicBezTo>
                  <a:pt x="2901156" y="2865736"/>
                  <a:pt x="2900759" y="2866926"/>
                  <a:pt x="2900759" y="2868514"/>
                </a:cubicBezTo>
                <a:cubicBezTo>
                  <a:pt x="2909490" y="2866926"/>
                  <a:pt x="2917825" y="2866133"/>
                  <a:pt x="2925763" y="2866133"/>
                </a:cubicBezTo>
                <a:cubicBezTo>
                  <a:pt x="2929731" y="2866133"/>
                  <a:pt x="2934097" y="2866530"/>
                  <a:pt x="2938859" y="2867323"/>
                </a:cubicBezTo>
                <a:cubicBezTo>
                  <a:pt x="2945209" y="2869704"/>
                  <a:pt x="2949972" y="2873673"/>
                  <a:pt x="2953147" y="2879229"/>
                </a:cubicBezTo>
                <a:cubicBezTo>
                  <a:pt x="2955528" y="2882404"/>
                  <a:pt x="2955131" y="2885580"/>
                  <a:pt x="2951956" y="2888754"/>
                </a:cubicBezTo>
                <a:cubicBezTo>
                  <a:pt x="2948781" y="2891929"/>
                  <a:pt x="2942828" y="2893517"/>
                  <a:pt x="2934097" y="2893517"/>
                </a:cubicBezTo>
                <a:cubicBezTo>
                  <a:pt x="2924572" y="2893517"/>
                  <a:pt x="2912665" y="2893517"/>
                  <a:pt x="2898378" y="2893517"/>
                </a:cubicBezTo>
                <a:cubicBezTo>
                  <a:pt x="2898378" y="2899867"/>
                  <a:pt x="2898378" y="2906614"/>
                  <a:pt x="2898378" y="2913758"/>
                </a:cubicBezTo>
                <a:cubicBezTo>
                  <a:pt x="2900759" y="2912964"/>
                  <a:pt x="2904331" y="2912567"/>
                  <a:pt x="2909094" y="2912567"/>
                </a:cubicBezTo>
                <a:cubicBezTo>
                  <a:pt x="2913856" y="2911773"/>
                  <a:pt x="2917428" y="2911376"/>
                  <a:pt x="2919809" y="2911376"/>
                </a:cubicBezTo>
                <a:cubicBezTo>
                  <a:pt x="2922984" y="2911376"/>
                  <a:pt x="2928540" y="2910979"/>
                  <a:pt x="2936478" y="2910186"/>
                </a:cubicBezTo>
                <a:cubicBezTo>
                  <a:pt x="2949972" y="2908598"/>
                  <a:pt x="2958306" y="2907804"/>
                  <a:pt x="2961481" y="2907804"/>
                </a:cubicBezTo>
                <a:cubicBezTo>
                  <a:pt x="2967037" y="2907011"/>
                  <a:pt x="2971403" y="2907804"/>
                  <a:pt x="2974578" y="2910186"/>
                </a:cubicBezTo>
                <a:cubicBezTo>
                  <a:pt x="2983309" y="2915742"/>
                  <a:pt x="2990056" y="2922489"/>
                  <a:pt x="2994819" y="2930426"/>
                </a:cubicBezTo>
                <a:cubicBezTo>
                  <a:pt x="2996406" y="2937570"/>
                  <a:pt x="2993231" y="2941142"/>
                  <a:pt x="2985294" y="2941142"/>
                </a:cubicBezTo>
                <a:cubicBezTo>
                  <a:pt x="2963862" y="2938761"/>
                  <a:pt x="2934493" y="2937570"/>
                  <a:pt x="2897187" y="2937570"/>
                </a:cubicBezTo>
                <a:cubicBezTo>
                  <a:pt x="2897187" y="2944714"/>
                  <a:pt x="2897187" y="2951064"/>
                  <a:pt x="2897187" y="2956620"/>
                </a:cubicBezTo>
                <a:cubicBezTo>
                  <a:pt x="2897187" y="2983608"/>
                  <a:pt x="2892822" y="3006229"/>
                  <a:pt x="2884090" y="3024486"/>
                </a:cubicBezTo>
                <a:cubicBezTo>
                  <a:pt x="2883297" y="3026867"/>
                  <a:pt x="2882106" y="3028058"/>
                  <a:pt x="2880519" y="3028058"/>
                </a:cubicBezTo>
                <a:cubicBezTo>
                  <a:pt x="2879725" y="3028058"/>
                  <a:pt x="2878534" y="3026867"/>
                  <a:pt x="2876947" y="3024486"/>
                </a:cubicBezTo>
                <a:cubicBezTo>
                  <a:pt x="2870597" y="3003848"/>
                  <a:pt x="2867422" y="2984798"/>
                  <a:pt x="2867422" y="2967336"/>
                </a:cubicBezTo>
                <a:cubicBezTo>
                  <a:pt x="2866628" y="2957811"/>
                  <a:pt x="2866231" y="2948683"/>
                  <a:pt x="2866231" y="2939951"/>
                </a:cubicBezTo>
                <a:cubicBezTo>
                  <a:pt x="2831306" y="2942333"/>
                  <a:pt x="2806700" y="2945508"/>
                  <a:pt x="2792412" y="2949476"/>
                </a:cubicBezTo>
                <a:cubicBezTo>
                  <a:pt x="2786062" y="2950270"/>
                  <a:pt x="2780903" y="2949476"/>
                  <a:pt x="2776934" y="2947095"/>
                </a:cubicBezTo>
                <a:cubicBezTo>
                  <a:pt x="2769790" y="2943920"/>
                  <a:pt x="2764234" y="2938761"/>
                  <a:pt x="2760265" y="2931617"/>
                </a:cubicBezTo>
                <a:cubicBezTo>
                  <a:pt x="2758678" y="2930029"/>
                  <a:pt x="2758281" y="2928839"/>
                  <a:pt x="2759075" y="2928045"/>
                </a:cubicBezTo>
                <a:cubicBezTo>
                  <a:pt x="2759075" y="2926458"/>
                  <a:pt x="2760265" y="2925664"/>
                  <a:pt x="2762647" y="2925664"/>
                </a:cubicBezTo>
                <a:cubicBezTo>
                  <a:pt x="2783284" y="2925664"/>
                  <a:pt x="2801938" y="2924076"/>
                  <a:pt x="2818606" y="2920901"/>
                </a:cubicBezTo>
                <a:cubicBezTo>
                  <a:pt x="2821781" y="2920901"/>
                  <a:pt x="2827337" y="2920108"/>
                  <a:pt x="2835275" y="2918520"/>
                </a:cubicBezTo>
                <a:cubicBezTo>
                  <a:pt x="2848768" y="2917726"/>
                  <a:pt x="2858691" y="2916933"/>
                  <a:pt x="2865040" y="2916139"/>
                </a:cubicBezTo>
                <a:cubicBezTo>
                  <a:pt x="2865040" y="2909789"/>
                  <a:pt x="2865040" y="2903439"/>
                  <a:pt x="2865040" y="2897089"/>
                </a:cubicBezTo>
                <a:cubicBezTo>
                  <a:pt x="2850753" y="2898676"/>
                  <a:pt x="2837259" y="2900661"/>
                  <a:pt x="2824559" y="2903042"/>
                </a:cubicBezTo>
                <a:cubicBezTo>
                  <a:pt x="2820591" y="2904630"/>
                  <a:pt x="2816225" y="2903836"/>
                  <a:pt x="2811462" y="2900661"/>
                </a:cubicBezTo>
                <a:cubicBezTo>
                  <a:pt x="2808287" y="2896692"/>
                  <a:pt x="2804319" y="2891929"/>
                  <a:pt x="2799556" y="2886373"/>
                </a:cubicBezTo>
                <a:cubicBezTo>
                  <a:pt x="2797969" y="2881611"/>
                  <a:pt x="2798762" y="2878436"/>
                  <a:pt x="2801938" y="2876848"/>
                </a:cubicBezTo>
                <a:cubicBezTo>
                  <a:pt x="2809081" y="2872086"/>
                  <a:pt x="2814240" y="2867720"/>
                  <a:pt x="2817415" y="2863751"/>
                </a:cubicBezTo>
                <a:cubicBezTo>
                  <a:pt x="2822178" y="2858195"/>
                  <a:pt x="2826544" y="2851845"/>
                  <a:pt x="2830512" y="2844701"/>
                </a:cubicBezTo>
                <a:cubicBezTo>
                  <a:pt x="2829718" y="2844701"/>
                  <a:pt x="2828925" y="2844701"/>
                  <a:pt x="2828131" y="2844701"/>
                </a:cubicBezTo>
                <a:cubicBezTo>
                  <a:pt x="2826544" y="2845495"/>
                  <a:pt x="2825353" y="2845892"/>
                  <a:pt x="2824559" y="2845892"/>
                </a:cubicBezTo>
                <a:cubicBezTo>
                  <a:pt x="2812653" y="2847480"/>
                  <a:pt x="2801938" y="2841526"/>
                  <a:pt x="2792412" y="2828033"/>
                </a:cubicBezTo>
                <a:cubicBezTo>
                  <a:pt x="2791618" y="2827239"/>
                  <a:pt x="2791222" y="2826445"/>
                  <a:pt x="2791222" y="2825651"/>
                </a:cubicBezTo>
                <a:cubicBezTo>
                  <a:pt x="2791222" y="2824858"/>
                  <a:pt x="2792412" y="2824064"/>
                  <a:pt x="2794794" y="2823270"/>
                </a:cubicBezTo>
                <a:cubicBezTo>
                  <a:pt x="2797175" y="2823270"/>
                  <a:pt x="2803128" y="2822873"/>
                  <a:pt x="2812653" y="2822079"/>
                </a:cubicBezTo>
                <a:cubicBezTo>
                  <a:pt x="2827734" y="2820492"/>
                  <a:pt x="2838847" y="2819301"/>
                  <a:pt x="2845990" y="2818508"/>
                </a:cubicBezTo>
                <a:cubicBezTo>
                  <a:pt x="2848372" y="2813745"/>
                  <a:pt x="2850753" y="2808983"/>
                  <a:pt x="2853134" y="2804220"/>
                </a:cubicBezTo>
                <a:cubicBezTo>
                  <a:pt x="2853134" y="2803426"/>
                  <a:pt x="2853531" y="2802633"/>
                  <a:pt x="2854325" y="2801839"/>
                </a:cubicBezTo>
                <a:cubicBezTo>
                  <a:pt x="2855912" y="2797076"/>
                  <a:pt x="2856706" y="2793504"/>
                  <a:pt x="2856706" y="2791123"/>
                </a:cubicBezTo>
                <a:cubicBezTo>
                  <a:pt x="2857103" y="2788345"/>
                  <a:pt x="2857897" y="2786559"/>
                  <a:pt x="2859088" y="2785765"/>
                </a:cubicBezTo>
                <a:close/>
                <a:moveTo>
                  <a:pt x="4022328" y="2782789"/>
                </a:moveTo>
                <a:cubicBezTo>
                  <a:pt x="4034234" y="2783583"/>
                  <a:pt x="4045347" y="2785964"/>
                  <a:pt x="4055665" y="2789933"/>
                </a:cubicBezTo>
                <a:cubicBezTo>
                  <a:pt x="4067572" y="2792314"/>
                  <a:pt x="4073128" y="2799061"/>
                  <a:pt x="4072334" y="2810173"/>
                </a:cubicBezTo>
                <a:cubicBezTo>
                  <a:pt x="4071540" y="2822079"/>
                  <a:pt x="4067175" y="2828826"/>
                  <a:pt x="4059237" y="2830414"/>
                </a:cubicBezTo>
                <a:cubicBezTo>
                  <a:pt x="4055269" y="2830414"/>
                  <a:pt x="4050903" y="2828033"/>
                  <a:pt x="4046140" y="2823270"/>
                </a:cubicBezTo>
                <a:cubicBezTo>
                  <a:pt x="4037409" y="2812158"/>
                  <a:pt x="4029075" y="2800251"/>
                  <a:pt x="4021137" y="2787551"/>
                </a:cubicBezTo>
                <a:cubicBezTo>
                  <a:pt x="4019550" y="2785170"/>
                  <a:pt x="4019947" y="2783583"/>
                  <a:pt x="4022328" y="2782789"/>
                </a:cubicBezTo>
                <a:close/>
                <a:moveTo>
                  <a:pt x="2192338" y="2782789"/>
                </a:moveTo>
                <a:cubicBezTo>
                  <a:pt x="2204244" y="2782789"/>
                  <a:pt x="2214563" y="2784376"/>
                  <a:pt x="2223294" y="2787551"/>
                </a:cubicBezTo>
                <a:cubicBezTo>
                  <a:pt x="2233613" y="2790726"/>
                  <a:pt x="2238375" y="2797870"/>
                  <a:pt x="2237582" y="2808983"/>
                </a:cubicBezTo>
                <a:cubicBezTo>
                  <a:pt x="2236788" y="2819301"/>
                  <a:pt x="2232819" y="2825254"/>
                  <a:pt x="2225675" y="2826842"/>
                </a:cubicBezTo>
                <a:cubicBezTo>
                  <a:pt x="2220119" y="2828430"/>
                  <a:pt x="2214563" y="2824858"/>
                  <a:pt x="2209006" y="2816126"/>
                </a:cubicBezTo>
                <a:cubicBezTo>
                  <a:pt x="2200275" y="2805808"/>
                  <a:pt x="2193529" y="2795886"/>
                  <a:pt x="2188766" y="2786361"/>
                </a:cubicBezTo>
                <a:cubicBezTo>
                  <a:pt x="2187972" y="2785567"/>
                  <a:pt x="2187575" y="2784773"/>
                  <a:pt x="2187575" y="2783979"/>
                </a:cubicBezTo>
                <a:cubicBezTo>
                  <a:pt x="2188369" y="2783186"/>
                  <a:pt x="2189957" y="2782789"/>
                  <a:pt x="2192338" y="2782789"/>
                </a:cubicBezTo>
                <a:close/>
                <a:moveTo>
                  <a:pt x="6736952" y="2772073"/>
                </a:moveTo>
                <a:cubicBezTo>
                  <a:pt x="6755209" y="2775248"/>
                  <a:pt x="6768306" y="2778820"/>
                  <a:pt x="6776243" y="2782789"/>
                </a:cubicBezTo>
                <a:cubicBezTo>
                  <a:pt x="6788150" y="2786758"/>
                  <a:pt x="6789340" y="2797076"/>
                  <a:pt x="6779815" y="2813745"/>
                </a:cubicBezTo>
                <a:cubicBezTo>
                  <a:pt x="6774259" y="2820889"/>
                  <a:pt x="6767512" y="2821286"/>
                  <a:pt x="6759574" y="2814936"/>
                </a:cubicBezTo>
                <a:cubicBezTo>
                  <a:pt x="6746874" y="2796679"/>
                  <a:pt x="6738540" y="2783583"/>
                  <a:pt x="6734572" y="2775645"/>
                </a:cubicBezTo>
                <a:cubicBezTo>
                  <a:pt x="6733778" y="2773264"/>
                  <a:pt x="6734572" y="2772073"/>
                  <a:pt x="6736952" y="2772073"/>
                </a:cubicBezTo>
                <a:close/>
                <a:moveTo>
                  <a:pt x="5949950" y="2772073"/>
                </a:moveTo>
                <a:cubicBezTo>
                  <a:pt x="5963444" y="2779217"/>
                  <a:pt x="5972174" y="2787154"/>
                  <a:pt x="5976143" y="2795886"/>
                </a:cubicBezTo>
                <a:cubicBezTo>
                  <a:pt x="5976937" y="2799061"/>
                  <a:pt x="5976143" y="2802236"/>
                  <a:pt x="5973762" y="2805411"/>
                </a:cubicBezTo>
                <a:cubicBezTo>
                  <a:pt x="5971381" y="2807792"/>
                  <a:pt x="5969000" y="2811364"/>
                  <a:pt x="5966618" y="2816126"/>
                </a:cubicBezTo>
                <a:cubicBezTo>
                  <a:pt x="5965031" y="2818508"/>
                  <a:pt x="5963840" y="2820492"/>
                  <a:pt x="5963047" y="2822079"/>
                </a:cubicBezTo>
                <a:cubicBezTo>
                  <a:pt x="5956696" y="2834779"/>
                  <a:pt x="5949950" y="2845098"/>
                  <a:pt x="5942806" y="2853036"/>
                </a:cubicBezTo>
                <a:cubicBezTo>
                  <a:pt x="5960268" y="2849861"/>
                  <a:pt x="5976143" y="2845098"/>
                  <a:pt x="5990431" y="2838748"/>
                </a:cubicBezTo>
                <a:cubicBezTo>
                  <a:pt x="5997575" y="2835573"/>
                  <a:pt x="6003528" y="2835176"/>
                  <a:pt x="6008290" y="2837558"/>
                </a:cubicBezTo>
                <a:cubicBezTo>
                  <a:pt x="6013053" y="2839145"/>
                  <a:pt x="6017815" y="2841923"/>
                  <a:pt x="6022578" y="2845892"/>
                </a:cubicBezTo>
                <a:cubicBezTo>
                  <a:pt x="6026547" y="2852242"/>
                  <a:pt x="6026150" y="2856211"/>
                  <a:pt x="6021387" y="2857798"/>
                </a:cubicBezTo>
                <a:cubicBezTo>
                  <a:pt x="6015831" y="2859386"/>
                  <a:pt x="6006306" y="2861370"/>
                  <a:pt x="5992812" y="2863751"/>
                </a:cubicBezTo>
                <a:cubicBezTo>
                  <a:pt x="5984081" y="2866133"/>
                  <a:pt x="5977731" y="2867720"/>
                  <a:pt x="5973762" y="2868514"/>
                </a:cubicBezTo>
                <a:cubicBezTo>
                  <a:pt x="5974556" y="2868514"/>
                  <a:pt x="5975350" y="2868911"/>
                  <a:pt x="5976143" y="2869704"/>
                </a:cubicBezTo>
                <a:cubicBezTo>
                  <a:pt x="5985668" y="2874467"/>
                  <a:pt x="5991622" y="2878833"/>
                  <a:pt x="5994003" y="2882801"/>
                </a:cubicBezTo>
                <a:cubicBezTo>
                  <a:pt x="5995590" y="2885976"/>
                  <a:pt x="5994796" y="2889548"/>
                  <a:pt x="5991622" y="2893517"/>
                </a:cubicBezTo>
                <a:cubicBezTo>
                  <a:pt x="5989240" y="2897486"/>
                  <a:pt x="5985271" y="2906217"/>
                  <a:pt x="5979715" y="2919711"/>
                </a:cubicBezTo>
                <a:cubicBezTo>
                  <a:pt x="5978922" y="2923680"/>
                  <a:pt x="5977334" y="2926854"/>
                  <a:pt x="5974953" y="2929236"/>
                </a:cubicBezTo>
                <a:cubicBezTo>
                  <a:pt x="5997972" y="2948286"/>
                  <a:pt x="6023768" y="2963764"/>
                  <a:pt x="6052343" y="2975670"/>
                </a:cubicBezTo>
                <a:cubicBezTo>
                  <a:pt x="6055518" y="2977258"/>
                  <a:pt x="6057106" y="2978448"/>
                  <a:pt x="6057106" y="2979242"/>
                </a:cubicBezTo>
                <a:cubicBezTo>
                  <a:pt x="6057106" y="2980036"/>
                  <a:pt x="6055518" y="2980433"/>
                  <a:pt x="6052343" y="2980433"/>
                </a:cubicBezTo>
                <a:cubicBezTo>
                  <a:pt x="6031706" y="2983608"/>
                  <a:pt x="6012656" y="2984798"/>
                  <a:pt x="5995193" y="2984004"/>
                </a:cubicBezTo>
                <a:cubicBezTo>
                  <a:pt x="5989637" y="2983211"/>
                  <a:pt x="5984875" y="2981623"/>
                  <a:pt x="5980906" y="2979242"/>
                </a:cubicBezTo>
                <a:cubicBezTo>
                  <a:pt x="5972174" y="2970511"/>
                  <a:pt x="5964237" y="2962176"/>
                  <a:pt x="5957093" y="2954239"/>
                </a:cubicBezTo>
                <a:cubicBezTo>
                  <a:pt x="5956300" y="2955033"/>
                  <a:pt x="5954712" y="2956223"/>
                  <a:pt x="5952331" y="2957811"/>
                </a:cubicBezTo>
                <a:cubicBezTo>
                  <a:pt x="5950743" y="2959398"/>
                  <a:pt x="5949156" y="2960589"/>
                  <a:pt x="5947568" y="2961383"/>
                </a:cubicBezTo>
                <a:cubicBezTo>
                  <a:pt x="5926137" y="2974876"/>
                  <a:pt x="5901928" y="2982814"/>
                  <a:pt x="5874940" y="2985195"/>
                </a:cubicBezTo>
                <a:cubicBezTo>
                  <a:pt x="5872559" y="2985989"/>
                  <a:pt x="5871368" y="2985592"/>
                  <a:pt x="5871368" y="2984004"/>
                </a:cubicBezTo>
                <a:cubicBezTo>
                  <a:pt x="5871368" y="2982417"/>
                  <a:pt x="5872559" y="2981226"/>
                  <a:pt x="5874940" y="2980433"/>
                </a:cubicBezTo>
                <a:cubicBezTo>
                  <a:pt x="5901134" y="2971701"/>
                  <a:pt x="5922962" y="2955429"/>
                  <a:pt x="5940425" y="2931617"/>
                </a:cubicBezTo>
                <a:cubicBezTo>
                  <a:pt x="5937250" y="2926854"/>
                  <a:pt x="5934472" y="2922489"/>
                  <a:pt x="5932090" y="2918520"/>
                </a:cubicBezTo>
                <a:cubicBezTo>
                  <a:pt x="5923359" y="2901851"/>
                  <a:pt x="5916215" y="2893120"/>
                  <a:pt x="5910659" y="2892326"/>
                </a:cubicBezTo>
                <a:cubicBezTo>
                  <a:pt x="5907484" y="2889945"/>
                  <a:pt x="5907087" y="2887564"/>
                  <a:pt x="5909468" y="2885183"/>
                </a:cubicBezTo>
                <a:cubicBezTo>
                  <a:pt x="5909468" y="2885183"/>
                  <a:pt x="5909071" y="2885183"/>
                  <a:pt x="5908278" y="2885183"/>
                </a:cubicBezTo>
                <a:cubicBezTo>
                  <a:pt x="5907484" y="2885976"/>
                  <a:pt x="5906690" y="2886373"/>
                  <a:pt x="5905897" y="2886373"/>
                </a:cubicBezTo>
                <a:cubicBezTo>
                  <a:pt x="5900340" y="2886373"/>
                  <a:pt x="5895974" y="2882801"/>
                  <a:pt x="5892800" y="2875658"/>
                </a:cubicBezTo>
                <a:cubicBezTo>
                  <a:pt x="5892006" y="2874864"/>
                  <a:pt x="5891212" y="2873276"/>
                  <a:pt x="5890418" y="2870895"/>
                </a:cubicBezTo>
                <a:cubicBezTo>
                  <a:pt x="5888831" y="2869308"/>
                  <a:pt x="5887640" y="2868117"/>
                  <a:pt x="5886847" y="2867323"/>
                </a:cubicBezTo>
                <a:cubicBezTo>
                  <a:pt x="5879703" y="2869704"/>
                  <a:pt x="5872559" y="2872879"/>
                  <a:pt x="5865415" y="2876848"/>
                </a:cubicBezTo>
                <a:cubicBezTo>
                  <a:pt x="5870178" y="2879229"/>
                  <a:pt x="5874147" y="2881611"/>
                  <a:pt x="5877322" y="2883992"/>
                </a:cubicBezTo>
                <a:cubicBezTo>
                  <a:pt x="5879703" y="2886373"/>
                  <a:pt x="5880100" y="2889548"/>
                  <a:pt x="5878512" y="2893517"/>
                </a:cubicBezTo>
                <a:lnTo>
                  <a:pt x="5878512" y="2894708"/>
                </a:lnTo>
                <a:cubicBezTo>
                  <a:pt x="5877719" y="2897089"/>
                  <a:pt x="5877322" y="2899073"/>
                  <a:pt x="5877322" y="2900661"/>
                </a:cubicBezTo>
                <a:cubicBezTo>
                  <a:pt x="5878909" y="2899867"/>
                  <a:pt x="5880893" y="2899470"/>
                  <a:pt x="5883275" y="2899470"/>
                </a:cubicBezTo>
                <a:cubicBezTo>
                  <a:pt x="5885656" y="2898676"/>
                  <a:pt x="5887244" y="2898279"/>
                  <a:pt x="5888037" y="2898279"/>
                </a:cubicBezTo>
                <a:cubicBezTo>
                  <a:pt x="5895181" y="2896692"/>
                  <a:pt x="5901531" y="2899867"/>
                  <a:pt x="5907087" y="2907804"/>
                </a:cubicBezTo>
                <a:cubicBezTo>
                  <a:pt x="5910262" y="2912567"/>
                  <a:pt x="5907484" y="2915742"/>
                  <a:pt x="5898753" y="2917329"/>
                </a:cubicBezTo>
                <a:cubicBezTo>
                  <a:pt x="5895578" y="2918123"/>
                  <a:pt x="5890815" y="2919314"/>
                  <a:pt x="5884465" y="2920901"/>
                </a:cubicBezTo>
                <a:cubicBezTo>
                  <a:pt x="5879703" y="2921695"/>
                  <a:pt x="5876131" y="2922489"/>
                  <a:pt x="5873750" y="2923283"/>
                </a:cubicBezTo>
                <a:cubicBezTo>
                  <a:pt x="5873750" y="2925664"/>
                  <a:pt x="5873353" y="2928442"/>
                  <a:pt x="5872559" y="2931617"/>
                </a:cubicBezTo>
                <a:cubicBezTo>
                  <a:pt x="5872559" y="2934792"/>
                  <a:pt x="5872559" y="2937173"/>
                  <a:pt x="5872559" y="2938761"/>
                </a:cubicBezTo>
                <a:cubicBezTo>
                  <a:pt x="5876528" y="2937967"/>
                  <a:pt x="5882481" y="2936379"/>
                  <a:pt x="5890418" y="2933998"/>
                </a:cubicBezTo>
                <a:cubicBezTo>
                  <a:pt x="5899150" y="2932411"/>
                  <a:pt x="5905897" y="2930823"/>
                  <a:pt x="5910659" y="2929236"/>
                </a:cubicBezTo>
                <a:cubicBezTo>
                  <a:pt x="5914628" y="2928442"/>
                  <a:pt x="5916612" y="2928839"/>
                  <a:pt x="5916612" y="2930426"/>
                </a:cubicBezTo>
                <a:cubicBezTo>
                  <a:pt x="5917406" y="2931220"/>
                  <a:pt x="5916215" y="2932411"/>
                  <a:pt x="5913040" y="2933998"/>
                </a:cubicBezTo>
                <a:cubicBezTo>
                  <a:pt x="5910659" y="2935586"/>
                  <a:pt x="5907087" y="2937570"/>
                  <a:pt x="5902325" y="2939951"/>
                </a:cubicBezTo>
                <a:cubicBezTo>
                  <a:pt x="5870575" y="2957414"/>
                  <a:pt x="5846762" y="2969717"/>
                  <a:pt x="5830887" y="2976861"/>
                </a:cubicBezTo>
                <a:cubicBezTo>
                  <a:pt x="5824537" y="2980830"/>
                  <a:pt x="5818981" y="2981226"/>
                  <a:pt x="5814218" y="2978051"/>
                </a:cubicBezTo>
                <a:cubicBezTo>
                  <a:pt x="5807868" y="2971701"/>
                  <a:pt x="5803106" y="2964558"/>
                  <a:pt x="5799931" y="2956620"/>
                </a:cubicBezTo>
                <a:cubicBezTo>
                  <a:pt x="5799137" y="2953445"/>
                  <a:pt x="5799137" y="2951064"/>
                  <a:pt x="5799931" y="2949476"/>
                </a:cubicBezTo>
                <a:cubicBezTo>
                  <a:pt x="5801519" y="2948683"/>
                  <a:pt x="5803503" y="2948683"/>
                  <a:pt x="5805884" y="2949476"/>
                </a:cubicBezTo>
                <a:cubicBezTo>
                  <a:pt x="5815409" y="2949476"/>
                  <a:pt x="5823743" y="2948683"/>
                  <a:pt x="5830887" y="2947095"/>
                </a:cubicBezTo>
                <a:cubicBezTo>
                  <a:pt x="5837237" y="2945508"/>
                  <a:pt x="5843190" y="2944317"/>
                  <a:pt x="5848747" y="2943523"/>
                </a:cubicBezTo>
                <a:lnTo>
                  <a:pt x="5848747" y="2929236"/>
                </a:lnTo>
                <a:cubicBezTo>
                  <a:pt x="5847159" y="2930029"/>
                  <a:pt x="5845175" y="2930426"/>
                  <a:pt x="5842793" y="2930426"/>
                </a:cubicBezTo>
                <a:cubicBezTo>
                  <a:pt x="5840412" y="2931220"/>
                  <a:pt x="5838428" y="2931617"/>
                  <a:pt x="5836840" y="2931617"/>
                </a:cubicBezTo>
                <a:cubicBezTo>
                  <a:pt x="5834459" y="2931617"/>
                  <a:pt x="5832078" y="2931220"/>
                  <a:pt x="5829697" y="2930426"/>
                </a:cubicBezTo>
                <a:cubicBezTo>
                  <a:pt x="5824934" y="2927251"/>
                  <a:pt x="5820965" y="2923283"/>
                  <a:pt x="5817790" y="2918520"/>
                </a:cubicBezTo>
                <a:cubicBezTo>
                  <a:pt x="5815409" y="2916139"/>
                  <a:pt x="5815409" y="2914551"/>
                  <a:pt x="5817790" y="2913758"/>
                </a:cubicBezTo>
                <a:cubicBezTo>
                  <a:pt x="5820172" y="2912964"/>
                  <a:pt x="5823743" y="2912170"/>
                  <a:pt x="5828506" y="2911376"/>
                </a:cubicBezTo>
                <a:cubicBezTo>
                  <a:pt x="5837237" y="2909789"/>
                  <a:pt x="5843984" y="2908201"/>
                  <a:pt x="5848747" y="2906614"/>
                </a:cubicBezTo>
                <a:cubicBezTo>
                  <a:pt x="5848747" y="2896295"/>
                  <a:pt x="5848349" y="2889548"/>
                  <a:pt x="5847556" y="2886373"/>
                </a:cubicBezTo>
                <a:cubicBezTo>
                  <a:pt x="5842793" y="2888754"/>
                  <a:pt x="5838031" y="2891533"/>
                  <a:pt x="5833268" y="2894708"/>
                </a:cubicBezTo>
                <a:cubicBezTo>
                  <a:pt x="5828506" y="2897883"/>
                  <a:pt x="5824537" y="2897486"/>
                  <a:pt x="5821362" y="2893517"/>
                </a:cubicBezTo>
                <a:cubicBezTo>
                  <a:pt x="5818187" y="2891136"/>
                  <a:pt x="5813821" y="2885976"/>
                  <a:pt x="5808265" y="2878039"/>
                </a:cubicBezTo>
                <a:cubicBezTo>
                  <a:pt x="5805090" y="2871689"/>
                  <a:pt x="5805487" y="2867720"/>
                  <a:pt x="5809456" y="2866133"/>
                </a:cubicBezTo>
                <a:cubicBezTo>
                  <a:pt x="5818187" y="2864545"/>
                  <a:pt x="5825728" y="2859386"/>
                  <a:pt x="5832078" y="2850654"/>
                </a:cubicBezTo>
                <a:cubicBezTo>
                  <a:pt x="5839222" y="2843511"/>
                  <a:pt x="5845175" y="2835176"/>
                  <a:pt x="5849937" y="2825651"/>
                </a:cubicBezTo>
                <a:cubicBezTo>
                  <a:pt x="5848349" y="2825651"/>
                  <a:pt x="5845572" y="2826048"/>
                  <a:pt x="5841603" y="2826842"/>
                </a:cubicBezTo>
                <a:cubicBezTo>
                  <a:pt x="5838428" y="2826842"/>
                  <a:pt x="5836443" y="2826842"/>
                  <a:pt x="5835650" y="2826842"/>
                </a:cubicBezTo>
                <a:cubicBezTo>
                  <a:pt x="5829299" y="2827636"/>
                  <a:pt x="5824934" y="2826842"/>
                  <a:pt x="5822553" y="2824461"/>
                </a:cubicBezTo>
                <a:cubicBezTo>
                  <a:pt x="5820172" y="2822873"/>
                  <a:pt x="5817393" y="2820492"/>
                  <a:pt x="5814218" y="2817317"/>
                </a:cubicBezTo>
                <a:cubicBezTo>
                  <a:pt x="5812631" y="2815729"/>
                  <a:pt x="5811837" y="2814936"/>
                  <a:pt x="5811837" y="2814936"/>
                </a:cubicBezTo>
                <a:cubicBezTo>
                  <a:pt x="5810249" y="2812554"/>
                  <a:pt x="5810647" y="2810967"/>
                  <a:pt x="5813028" y="2810173"/>
                </a:cubicBezTo>
                <a:cubicBezTo>
                  <a:pt x="5827315" y="2809380"/>
                  <a:pt x="5844381" y="2806601"/>
                  <a:pt x="5864225" y="2801839"/>
                </a:cubicBezTo>
                <a:cubicBezTo>
                  <a:pt x="5870575" y="2801045"/>
                  <a:pt x="5876924" y="2799458"/>
                  <a:pt x="5883275" y="2797076"/>
                </a:cubicBezTo>
                <a:cubicBezTo>
                  <a:pt x="5888831" y="2793901"/>
                  <a:pt x="5893990" y="2793504"/>
                  <a:pt x="5898753" y="2795886"/>
                </a:cubicBezTo>
                <a:cubicBezTo>
                  <a:pt x="5901928" y="2797473"/>
                  <a:pt x="5906294" y="2800648"/>
                  <a:pt x="5911850" y="2805411"/>
                </a:cubicBezTo>
                <a:cubicBezTo>
                  <a:pt x="5915024" y="2810173"/>
                  <a:pt x="5914231" y="2813348"/>
                  <a:pt x="5909468" y="2814936"/>
                </a:cubicBezTo>
                <a:cubicBezTo>
                  <a:pt x="5900737" y="2817317"/>
                  <a:pt x="5888434" y="2819698"/>
                  <a:pt x="5872559" y="2822079"/>
                </a:cubicBezTo>
                <a:cubicBezTo>
                  <a:pt x="5873353" y="2822873"/>
                  <a:pt x="5874543" y="2824064"/>
                  <a:pt x="5876131" y="2825651"/>
                </a:cubicBezTo>
                <a:cubicBezTo>
                  <a:pt x="5876924" y="2826445"/>
                  <a:pt x="5877719" y="2827239"/>
                  <a:pt x="5878512" y="2828033"/>
                </a:cubicBezTo>
                <a:cubicBezTo>
                  <a:pt x="5882481" y="2832795"/>
                  <a:pt x="5882084" y="2836764"/>
                  <a:pt x="5877322" y="2839939"/>
                </a:cubicBezTo>
                <a:cubicBezTo>
                  <a:pt x="5862240" y="2850258"/>
                  <a:pt x="5849937" y="2858195"/>
                  <a:pt x="5840412" y="2863751"/>
                </a:cubicBezTo>
                <a:cubicBezTo>
                  <a:pt x="5859462" y="2861370"/>
                  <a:pt x="5873353" y="2859386"/>
                  <a:pt x="5882084" y="2857798"/>
                </a:cubicBezTo>
                <a:cubicBezTo>
                  <a:pt x="5880496" y="2853829"/>
                  <a:pt x="5878512" y="2849464"/>
                  <a:pt x="5876131" y="2844701"/>
                </a:cubicBezTo>
                <a:cubicBezTo>
                  <a:pt x="5875337" y="2843114"/>
                  <a:pt x="5875337" y="2841923"/>
                  <a:pt x="5876131" y="2841129"/>
                </a:cubicBezTo>
                <a:cubicBezTo>
                  <a:pt x="5876924" y="2840336"/>
                  <a:pt x="5878115" y="2840336"/>
                  <a:pt x="5879703" y="2841129"/>
                </a:cubicBezTo>
                <a:cubicBezTo>
                  <a:pt x="5881290" y="2841129"/>
                  <a:pt x="5884068" y="2841923"/>
                  <a:pt x="5888037" y="2843511"/>
                </a:cubicBezTo>
                <a:cubicBezTo>
                  <a:pt x="5891212" y="2844304"/>
                  <a:pt x="5893593" y="2845098"/>
                  <a:pt x="5895181" y="2845892"/>
                </a:cubicBezTo>
                <a:cubicBezTo>
                  <a:pt x="5905499" y="2849067"/>
                  <a:pt x="5912247" y="2854623"/>
                  <a:pt x="5915422" y="2862561"/>
                </a:cubicBezTo>
                <a:cubicBezTo>
                  <a:pt x="5915422" y="2863354"/>
                  <a:pt x="5915422" y="2864545"/>
                  <a:pt x="5915422" y="2866133"/>
                </a:cubicBezTo>
                <a:cubicBezTo>
                  <a:pt x="5924153" y="2851051"/>
                  <a:pt x="5931297" y="2832795"/>
                  <a:pt x="5936853" y="2811364"/>
                </a:cubicBezTo>
                <a:cubicBezTo>
                  <a:pt x="5942409" y="2796283"/>
                  <a:pt x="5943599" y="2785170"/>
                  <a:pt x="5940425" y="2778026"/>
                </a:cubicBezTo>
                <a:cubicBezTo>
                  <a:pt x="5941218" y="2772470"/>
                  <a:pt x="5944394" y="2770486"/>
                  <a:pt x="5949950" y="2772073"/>
                </a:cubicBezTo>
                <a:close/>
                <a:moveTo>
                  <a:pt x="4378325" y="2772073"/>
                </a:moveTo>
                <a:cubicBezTo>
                  <a:pt x="4392612" y="2777629"/>
                  <a:pt x="4404519" y="2787551"/>
                  <a:pt x="4414044" y="2801839"/>
                </a:cubicBezTo>
                <a:cubicBezTo>
                  <a:pt x="4418012" y="2805808"/>
                  <a:pt x="4418012" y="2810173"/>
                  <a:pt x="4414044" y="2814936"/>
                </a:cubicBezTo>
                <a:cubicBezTo>
                  <a:pt x="4413250" y="2816523"/>
                  <a:pt x="4411662" y="2818905"/>
                  <a:pt x="4409281" y="2822079"/>
                </a:cubicBezTo>
                <a:cubicBezTo>
                  <a:pt x="4407694" y="2826048"/>
                  <a:pt x="4404122" y="2832795"/>
                  <a:pt x="4398566" y="2842320"/>
                </a:cubicBezTo>
                <a:cubicBezTo>
                  <a:pt x="4397772" y="2844701"/>
                  <a:pt x="4396581" y="2846686"/>
                  <a:pt x="4394994" y="2848273"/>
                </a:cubicBezTo>
                <a:cubicBezTo>
                  <a:pt x="4427537" y="2900661"/>
                  <a:pt x="4475956" y="2941142"/>
                  <a:pt x="4540250" y="2969717"/>
                </a:cubicBezTo>
                <a:cubicBezTo>
                  <a:pt x="4545012" y="2972098"/>
                  <a:pt x="4547394" y="2974083"/>
                  <a:pt x="4547394" y="2975670"/>
                </a:cubicBezTo>
                <a:cubicBezTo>
                  <a:pt x="4547394" y="2977258"/>
                  <a:pt x="4545012" y="2978448"/>
                  <a:pt x="4540250" y="2979242"/>
                </a:cubicBezTo>
                <a:cubicBezTo>
                  <a:pt x="4523581" y="2982417"/>
                  <a:pt x="4503341" y="2984798"/>
                  <a:pt x="4479528" y="2986386"/>
                </a:cubicBezTo>
                <a:cubicBezTo>
                  <a:pt x="4469209" y="2987973"/>
                  <a:pt x="4460875" y="2985592"/>
                  <a:pt x="4454525" y="2979242"/>
                </a:cubicBezTo>
                <a:cubicBezTo>
                  <a:pt x="4425950" y="2953842"/>
                  <a:pt x="4404122" y="2924076"/>
                  <a:pt x="4389041" y="2889945"/>
                </a:cubicBezTo>
                <a:cubicBezTo>
                  <a:pt x="4388247" y="2886770"/>
                  <a:pt x="4385865" y="2881214"/>
                  <a:pt x="4381897" y="2873276"/>
                </a:cubicBezTo>
                <a:cubicBezTo>
                  <a:pt x="4367609" y="2898676"/>
                  <a:pt x="4350941" y="2921695"/>
                  <a:pt x="4331891" y="2942333"/>
                </a:cubicBezTo>
                <a:cubicBezTo>
                  <a:pt x="4315222" y="2959001"/>
                  <a:pt x="4292600" y="2971701"/>
                  <a:pt x="4264025" y="2980433"/>
                </a:cubicBezTo>
                <a:cubicBezTo>
                  <a:pt x="4261644" y="2981226"/>
                  <a:pt x="4260056" y="2981226"/>
                  <a:pt x="4259262" y="2980433"/>
                </a:cubicBezTo>
                <a:cubicBezTo>
                  <a:pt x="4259262" y="2979639"/>
                  <a:pt x="4260453" y="2978448"/>
                  <a:pt x="4262834" y="2976861"/>
                </a:cubicBezTo>
                <a:cubicBezTo>
                  <a:pt x="4305697" y="2943523"/>
                  <a:pt x="4339431" y="2893120"/>
                  <a:pt x="4364037" y="2825651"/>
                </a:cubicBezTo>
                <a:cubicBezTo>
                  <a:pt x="4370387" y="2810570"/>
                  <a:pt x="4372372" y="2794695"/>
                  <a:pt x="4369991" y="2778026"/>
                </a:cubicBezTo>
                <a:cubicBezTo>
                  <a:pt x="4369991" y="2773264"/>
                  <a:pt x="4372769" y="2771280"/>
                  <a:pt x="4378325" y="2772073"/>
                </a:cubicBezTo>
                <a:close/>
                <a:moveTo>
                  <a:pt x="6471443" y="2766120"/>
                </a:moveTo>
                <a:cubicBezTo>
                  <a:pt x="6488112" y="2768501"/>
                  <a:pt x="6500415" y="2770486"/>
                  <a:pt x="6508353" y="2772073"/>
                </a:cubicBezTo>
                <a:cubicBezTo>
                  <a:pt x="6524228" y="2776042"/>
                  <a:pt x="6528990" y="2787948"/>
                  <a:pt x="6522640" y="2807792"/>
                </a:cubicBezTo>
                <a:cubicBezTo>
                  <a:pt x="6517878" y="2816523"/>
                  <a:pt x="6509543" y="2815729"/>
                  <a:pt x="6497637" y="2805411"/>
                </a:cubicBezTo>
                <a:cubicBezTo>
                  <a:pt x="6490493" y="2798267"/>
                  <a:pt x="6480571" y="2786758"/>
                  <a:pt x="6467872" y="2770883"/>
                </a:cubicBezTo>
                <a:cubicBezTo>
                  <a:pt x="6466284" y="2768501"/>
                  <a:pt x="6465887" y="2767311"/>
                  <a:pt x="6466681" y="2767311"/>
                </a:cubicBezTo>
                <a:cubicBezTo>
                  <a:pt x="6466681" y="2766517"/>
                  <a:pt x="6468269" y="2766120"/>
                  <a:pt x="6471443" y="2766120"/>
                </a:cubicBezTo>
                <a:close/>
                <a:moveTo>
                  <a:pt x="4118173" y="2764632"/>
                </a:moveTo>
                <a:cubicBezTo>
                  <a:pt x="4119364" y="2764433"/>
                  <a:pt x="4120753" y="2764533"/>
                  <a:pt x="4122341" y="2764929"/>
                </a:cubicBezTo>
                <a:cubicBezTo>
                  <a:pt x="4133453" y="2768104"/>
                  <a:pt x="4142581" y="2774058"/>
                  <a:pt x="4149725" y="2782789"/>
                </a:cubicBezTo>
                <a:cubicBezTo>
                  <a:pt x="4152106" y="2785964"/>
                  <a:pt x="4152106" y="2789139"/>
                  <a:pt x="4149725" y="2792314"/>
                </a:cubicBezTo>
                <a:cubicBezTo>
                  <a:pt x="4148931" y="2793108"/>
                  <a:pt x="4147740" y="2794695"/>
                  <a:pt x="4146153" y="2797076"/>
                </a:cubicBezTo>
                <a:cubicBezTo>
                  <a:pt x="4141391" y="2803426"/>
                  <a:pt x="4137819" y="2808189"/>
                  <a:pt x="4135437" y="2811364"/>
                </a:cubicBezTo>
                <a:cubicBezTo>
                  <a:pt x="4134644" y="2812158"/>
                  <a:pt x="4133850" y="2813745"/>
                  <a:pt x="4133056" y="2816126"/>
                </a:cubicBezTo>
                <a:cubicBezTo>
                  <a:pt x="4131469" y="2817714"/>
                  <a:pt x="4130278" y="2819301"/>
                  <a:pt x="4129484" y="2820889"/>
                </a:cubicBezTo>
                <a:cubicBezTo>
                  <a:pt x="4132659" y="2820095"/>
                  <a:pt x="4137025" y="2818905"/>
                  <a:pt x="4142581" y="2817317"/>
                </a:cubicBezTo>
                <a:cubicBezTo>
                  <a:pt x="4154487" y="2814936"/>
                  <a:pt x="4164806" y="2812158"/>
                  <a:pt x="4173537" y="2808983"/>
                </a:cubicBezTo>
                <a:cubicBezTo>
                  <a:pt x="4182269" y="2808189"/>
                  <a:pt x="4190206" y="2812158"/>
                  <a:pt x="4197350" y="2820889"/>
                </a:cubicBezTo>
                <a:cubicBezTo>
                  <a:pt x="4201319" y="2825651"/>
                  <a:pt x="4200525" y="2828826"/>
                  <a:pt x="4194969" y="2830414"/>
                </a:cubicBezTo>
                <a:cubicBezTo>
                  <a:pt x="4178300" y="2835176"/>
                  <a:pt x="4156472" y="2839145"/>
                  <a:pt x="4129484" y="2842320"/>
                </a:cubicBezTo>
                <a:cubicBezTo>
                  <a:pt x="4123928" y="2843114"/>
                  <a:pt x="4119563" y="2841526"/>
                  <a:pt x="4116387" y="2837558"/>
                </a:cubicBezTo>
                <a:cubicBezTo>
                  <a:pt x="4106862" y="2849464"/>
                  <a:pt x="4094956" y="2859783"/>
                  <a:pt x="4080669" y="2868514"/>
                </a:cubicBezTo>
                <a:cubicBezTo>
                  <a:pt x="4078287" y="2870101"/>
                  <a:pt x="4076700" y="2870498"/>
                  <a:pt x="4075906" y="2869704"/>
                </a:cubicBezTo>
                <a:cubicBezTo>
                  <a:pt x="4075112" y="2868117"/>
                  <a:pt x="4075509" y="2866530"/>
                  <a:pt x="4077097" y="2864942"/>
                </a:cubicBezTo>
                <a:cubicBezTo>
                  <a:pt x="4077097" y="2864148"/>
                  <a:pt x="4077493" y="2863751"/>
                  <a:pt x="4078287" y="2863751"/>
                </a:cubicBezTo>
                <a:cubicBezTo>
                  <a:pt x="4078287" y="2862958"/>
                  <a:pt x="4078287" y="2862561"/>
                  <a:pt x="4078287" y="2862561"/>
                </a:cubicBezTo>
                <a:cubicBezTo>
                  <a:pt x="4068762" y="2864942"/>
                  <a:pt x="4059634" y="2866926"/>
                  <a:pt x="4050903" y="2868514"/>
                </a:cubicBezTo>
                <a:cubicBezTo>
                  <a:pt x="4052490" y="2870101"/>
                  <a:pt x="4053681" y="2870895"/>
                  <a:pt x="4054475" y="2870895"/>
                </a:cubicBezTo>
                <a:cubicBezTo>
                  <a:pt x="4059237" y="2872483"/>
                  <a:pt x="4060031" y="2875658"/>
                  <a:pt x="4056856" y="2880420"/>
                </a:cubicBezTo>
                <a:cubicBezTo>
                  <a:pt x="4054475" y="2885183"/>
                  <a:pt x="4052490" y="2888754"/>
                  <a:pt x="4050903" y="2891136"/>
                </a:cubicBezTo>
                <a:cubicBezTo>
                  <a:pt x="4052490" y="2890342"/>
                  <a:pt x="4054872" y="2889548"/>
                  <a:pt x="4058047" y="2888754"/>
                </a:cubicBezTo>
                <a:cubicBezTo>
                  <a:pt x="4060428" y="2887961"/>
                  <a:pt x="4062412" y="2887564"/>
                  <a:pt x="4064000" y="2887564"/>
                </a:cubicBezTo>
                <a:cubicBezTo>
                  <a:pt x="4067175" y="2885976"/>
                  <a:pt x="4069953" y="2885976"/>
                  <a:pt x="4072334" y="2887564"/>
                </a:cubicBezTo>
                <a:cubicBezTo>
                  <a:pt x="4077097" y="2889945"/>
                  <a:pt x="4080669" y="2892326"/>
                  <a:pt x="4083050" y="2894708"/>
                </a:cubicBezTo>
                <a:cubicBezTo>
                  <a:pt x="4087018" y="2898676"/>
                  <a:pt x="4088209" y="2901851"/>
                  <a:pt x="4086622" y="2904233"/>
                </a:cubicBezTo>
                <a:cubicBezTo>
                  <a:pt x="4086622" y="2905026"/>
                  <a:pt x="4086225" y="2906217"/>
                  <a:pt x="4085431" y="2907804"/>
                </a:cubicBezTo>
                <a:cubicBezTo>
                  <a:pt x="4085431" y="2909392"/>
                  <a:pt x="4085034" y="2910583"/>
                  <a:pt x="4084240" y="2911376"/>
                </a:cubicBezTo>
                <a:cubicBezTo>
                  <a:pt x="4089003" y="2910583"/>
                  <a:pt x="4096147" y="2909789"/>
                  <a:pt x="4105672" y="2908995"/>
                </a:cubicBezTo>
                <a:cubicBezTo>
                  <a:pt x="4113609" y="2907408"/>
                  <a:pt x="4119563" y="2906614"/>
                  <a:pt x="4123531" y="2906614"/>
                </a:cubicBezTo>
                <a:cubicBezTo>
                  <a:pt x="4124325" y="2898676"/>
                  <a:pt x="4124722" y="2893120"/>
                  <a:pt x="4124722" y="2889945"/>
                </a:cubicBezTo>
                <a:cubicBezTo>
                  <a:pt x="4123134" y="2888358"/>
                  <a:pt x="4121150" y="2887167"/>
                  <a:pt x="4118769" y="2886373"/>
                </a:cubicBezTo>
                <a:cubicBezTo>
                  <a:pt x="4110038" y="2893517"/>
                  <a:pt x="4101703" y="2898676"/>
                  <a:pt x="4093766" y="2901851"/>
                </a:cubicBezTo>
                <a:cubicBezTo>
                  <a:pt x="4091384" y="2903439"/>
                  <a:pt x="4089797" y="2903836"/>
                  <a:pt x="4089003" y="2903042"/>
                </a:cubicBezTo>
                <a:cubicBezTo>
                  <a:pt x="4088209" y="2901454"/>
                  <a:pt x="4088606" y="2899470"/>
                  <a:pt x="4090194" y="2897089"/>
                </a:cubicBezTo>
                <a:cubicBezTo>
                  <a:pt x="4094162" y="2889945"/>
                  <a:pt x="4099719" y="2879229"/>
                  <a:pt x="4106862" y="2864942"/>
                </a:cubicBezTo>
                <a:cubicBezTo>
                  <a:pt x="4109244" y="2857798"/>
                  <a:pt x="4110434" y="2852639"/>
                  <a:pt x="4110434" y="2849464"/>
                </a:cubicBezTo>
                <a:cubicBezTo>
                  <a:pt x="4110434" y="2845495"/>
                  <a:pt x="4112419" y="2843908"/>
                  <a:pt x="4116387" y="2844701"/>
                </a:cubicBezTo>
                <a:cubicBezTo>
                  <a:pt x="4126706" y="2844701"/>
                  <a:pt x="4135437" y="2847480"/>
                  <a:pt x="4142581" y="2853036"/>
                </a:cubicBezTo>
                <a:cubicBezTo>
                  <a:pt x="4145756" y="2856211"/>
                  <a:pt x="4145756" y="2858989"/>
                  <a:pt x="4142581" y="2861370"/>
                </a:cubicBezTo>
                <a:cubicBezTo>
                  <a:pt x="4141787" y="2862164"/>
                  <a:pt x="4140200" y="2863751"/>
                  <a:pt x="4137819" y="2866133"/>
                </a:cubicBezTo>
                <a:cubicBezTo>
                  <a:pt x="4137025" y="2866926"/>
                  <a:pt x="4136231" y="2867720"/>
                  <a:pt x="4135437" y="2868514"/>
                </a:cubicBezTo>
                <a:cubicBezTo>
                  <a:pt x="4148931" y="2864545"/>
                  <a:pt x="4160837" y="2860973"/>
                  <a:pt x="4171156" y="2857798"/>
                </a:cubicBezTo>
                <a:cubicBezTo>
                  <a:pt x="4179887" y="2855417"/>
                  <a:pt x="4187428" y="2860179"/>
                  <a:pt x="4193778" y="2872086"/>
                </a:cubicBezTo>
                <a:cubicBezTo>
                  <a:pt x="4196159" y="2876055"/>
                  <a:pt x="4194572" y="2878833"/>
                  <a:pt x="4189016" y="2880420"/>
                </a:cubicBezTo>
                <a:cubicBezTo>
                  <a:pt x="4177903" y="2882801"/>
                  <a:pt x="4165600" y="2885183"/>
                  <a:pt x="4152106" y="2887564"/>
                </a:cubicBezTo>
                <a:cubicBezTo>
                  <a:pt x="4154487" y="2888358"/>
                  <a:pt x="4156869" y="2889945"/>
                  <a:pt x="4159250" y="2892326"/>
                </a:cubicBezTo>
                <a:cubicBezTo>
                  <a:pt x="4160837" y="2894708"/>
                  <a:pt x="4160837" y="2897883"/>
                  <a:pt x="4159250" y="2901851"/>
                </a:cubicBezTo>
                <a:cubicBezTo>
                  <a:pt x="4173537" y="2899470"/>
                  <a:pt x="4186238" y="2896295"/>
                  <a:pt x="4197350" y="2892326"/>
                </a:cubicBezTo>
                <a:cubicBezTo>
                  <a:pt x="4202906" y="2891533"/>
                  <a:pt x="4209653" y="2895501"/>
                  <a:pt x="4217591" y="2904233"/>
                </a:cubicBezTo>
                <a:cubicBezTo>
                  <a:pt x="4221559" y="2909789"/>
                  <a:pt x="4219972" y="2913758"/>
                  <a:pt x="4212828" y="2916139"/>
                </a:cubicBezTo>
                <a:cubicBezTo>
                  <a:pt x="4188222" y="2917726"/>
                  <a:pt x="4169172" y="2919314"/>
                  <a:pt x="4155678" y="2920901"/>
                </a:cubicBezTo>
                <a:cubicBezTo>
                  <a:pt x="4166790" y="2935983"/>
                  <a:pt x="4182269" y="2950270"/>
                  <a:pt x="4202112" y="2963764"/>
                </a:cubicBezTo>
                <a:cubicBezTo>
                  <a:pt x="4203700" y="2964558"/>
                  <a:pt x="4205684" y="2965748"/>
                  <a:pt x="4208066" y="2967336"/>
                </a:cubicBezTo>
                <a:cubicBezTo>
                  <a:pt x="4221559" y="2976067"/>
                  <a:pt x="4231481" y="2981623"/>
                  <a:pt x="4237831" y="2984004"/>
                </a:cubicBezTo>
                <a:cubicBezTo>
                  <a:pt x="4240212" y="2984798"/>
                  <a:pt x="4241403" y="2985989"/>
                  <a:pt x="4241403" y="2987576"/>
                </a:cubicBezTo>
                <a:cubicBezTo>
                  <a:pt x="4241403" y="2988370"/>
                  <a:pt x="4240212" y="2988767"/>
                  <a:pt x="4237831" y="2988767"/>
                </a:cubicBezTo>
                <a:cubicBezTo>
                  <a:pt x="4217194" y="2990355"/>
                  <a:pt x="4200525" y="2991148"/>
                  <a:pt x="4187825" y="2991148"/>
                </a:cubicBezTo>
                <a:cubicBezTo>
                  <a:pt x="4181475" y="2991148"/>
                  <a:pt x="4176713" y="2989561"/>
                  <a:pt x="4173537" y="2986386"/>
                </a:cubicBezTo>
                <a:cubicBezTo>
                  <a:pt x="4163219" y="2976861"/>
                  <a:pt x="4152900" y="2961780"/>
                  <a:pt x="4142581" y="2941142"/>
                </a:cubicBezTo>
                <a:cubicBezTo>
                  <a:pt x="4136231" y="2951461"/>
                  <a:pt x="4131072" y="2959398"/>
                  <a:pt x="4127103" y="2964954"/>
                </a:cubicBezTo>
                <a:cubicBezTo>
                  <a:pt x="4116784" y="2977654"/>
                  <a:pt x="4094559" y="2987973"/>
                  <a:pt x="4060428" y="2995911"/>
                </a:cubicBezTo>
                <a:cubicBezTo>
                  <a:pt x="4058841" y="2996704"/>
                  <a:pt x="4058047" y="2996308"/>
                  <a:pt x="4058047" y="2994720"/>
                </a:cubicBezTo>
                <a:cubicBezTo>
                  <a:pt x="4058047" y="2993133"/>
                  <a:pt x="4058443" y="2991942"/>
                  <a:pt x="4059237" y="2991148"/>
                </a:cubicBezTo>
                <a:cubicBezTo>
                  <a:pt x="4090194" y="2975273"/>
                  <a:pt x="4110038" y="2953842"/>
                  <a:pt x="4118769" y="2926854"/>
                </a:cubicBezTo>
                <a:lnTo>
                  <a:pt x="4098528" y="2930426"/>
                </a:lnTo>
                <a:cubicBezTo>
                  <a:pt x="4092972" y="2932014"/>
                  <a:pt x="4087416" y="2929633"/>
                  <a:pt x="4081859" y="2923283"/>
                </a:cubicBezTo>
                <a:cubicBezTo>
                  <a:pt x="4081859" y="2924076"/>
                  <a:pt x="4081859" y="2924870"/>
                  <a:pt x="4081859" y="2925664"/>
                </a:cubicBezTo>
                <a:cubicBezTo>
                  <a:pt x="4079478" y="2933601"/>
                  <a:pt x="4075509" y="2943920"/>
                  <a:pt x="4069953" y="2956620"/>
                </a:cubicBezTo>
                <a:cubicBezTo>
                  <a:pt x="4062809" y="2973289"/>
                  <a:pt x="4053284" y="2983211"/>
                  <a:pt x="4041378" y="2986386"/>
                </a:cubicBezTo>
                <a:cubicBezTo>
                  <a:pt x="4038203" y="2987179"/>
                  <a:pt x="4034631" y="2983608"/>
                  <a:pt x="4030662" y="2975670"/>
                </a:cubicBezTo>
                <a:cubicBezTo>
                  <a:pt x="4026694" y="2966145"/>
                  <a:pt x="4021137" y="2957017"/>
                  <a:pt x="4013994" y="2948286"/>
                </a:cubicBezTo>
                <a:cubicBezTo>
                  <a:pt x="4013200" y="2945904"/>
                  <a:pt x="4013994" y="2944714"/>
                  <a:pt x="4016375" y="2944714"/>
                </a:cubicBezTo>
                <a:cubicBezTo>
                  <a:pt x="4018756" y="2945508"/>
                  <a:pt x="4021931" y="2946301"/>
                  <a:pt x="4025900" y="2947095"/>
                </a:cubicBezTo>
                <a:cubicBezTo>
                  <a:pt x="4030662" y="2948683"/>
                  <a:pt x="4033837" y="2949873"/>
                  <a:pt x="4035425" y="2950667"/>
                </a:cubicBezTo>
                <a:cubicBezTo>
                  <a:pt x="4037806" y="2950667"/>
                  <a:pt x="4039791" y="2949873"/>
                  <a:pt x="4041378" y="2948286"/>
                </a:cubicBezTo>
                <a:cubicBezTo>
                  <a:pt x="4048522" y="2939554"/>
                  <a:pt x="4052490" y="2926458"/>
                  <a:pt x="4053284" y="2908995"/>
                </a:cubicBezTo>
                <a:cubicBezTo>
                  <a:pt x="4053284" y="2906614"/>
                  <a:pt x="4052887" y="2905820"/>
                  <a:pt x="4052094" y="2906614"/>
                </a:cubicBezTo>
                <a:cubicBezTo>
                  <a:pt x="4050506" y="2906614"/>
                  <a:pt x="4047728" y="2907408"/>
                  <a:pt x="4043759" y="2908995"/>
                </a:cubicBezTo>
                <a:cubicBezTo>
                  <a:pt x="4043759" y="2908995"/>
                  <a:pt x="4042965" y="2908995"/>
                  <a:pt x="4041378" y="2908995"/>
                </a:cubicBezTo>
                <a:cubicBezTo>
                  <a:pt x="4027090" y="2934395"/>
                  <a:pt x="4003675" y="2954636"/>
                  <a:pt x="3971131" y="2969717"/>
                </a:cubicBezTo>
                <a:cubicBezTo>
                  <a:pt x="3968750" y="2970511"/>
                  <a:pt x="3967162" y="2970511"/>
                  <a:pt x="3966369" y="2969717"/>
                </a:cubicBezTo>
                <a:cubicBezTo>
                  <a:pt x="3965575" y="2968129"/>
                  <a:pt x="3966369" y="2966542"/>
                  <a:pt x="3968750" y="2964954"/>
                </a:cubicBezTo>
                <a:cubicBezTo>
                  <a:pt x="3991768" y="2941142"/>
                  <a:pt x="4008040" y="2918123"/>
                  <a:pt x="4017565" y="2895898"/>
                </a:cubicBezTo>
                <a:cubicBezTo>
                  <a:pt x="4018359" y="2892723"/>
                  <a:pt x="4019550" y="2887961"/>
                  <a:pt x="4021137" y="2881611"/>
                </a:cubicBezTo>
                <a:cubicBezTo>
                  <a:pt x="4021931" y="2879229"/>
                  <a:pt x="4022328" y="2877642"/>
                  <a:pt x="4022328" y="2876848"/>
                </a:cubicBezTo>
                <a:cubicBezTo>
                  <a:pt x="4017565" y="2877642"/>
                  <a:pt x="4012803" y="2878833"/>
                  <a:pt x="4008040" y="2880420"/>
                </a:cubicBezTo>
                <a:cubicBezTo>
                  <a:pt x="4000103" y="2881214"/>
                  <a:pt x="3991768" y="2876848"/>
                  <a:pt x="3983037" y="2867323"/>
                </a:cubicBezTo>
                <a:cubicBezTo>
                  <a:pt x="3981450" y="2865736"/>
                  <a:pt x="3981053" y="2864148"/>
                  <a:pt x="3981847" y="2862561"/>
                </a:cubicBezTo>
                <a:cubicBezTo>
                  <a:pt x="3981847" y="2860973"/>
                  <a:pt x="3983434" y="2859783"/>
                  <a:pt x="3986609" y="2858989"/>
                </a:cubicBezTo>
                <a:cubicBezTo>
                  <a:pt x="4008040" y="2855020"/>
                  <a:pt x="4035425" y="2848670"/>
                  <a:pt x="4068762" y="2839939"/>
                </a:cubicBezTo>
                <a:cubicBezTo>
                  <a:pt x="4077493" y="2839145"/>
                  <a:pt x="4083844" y="2841923"/>
                  <a:pt x="4087812" y="2848273"/>
                </a:cubicBezTo>
                <a:cubicBezTo>
                  <a:pt x="4096544" y="2834779"/>
                  <a:pt x="4103687" y="2819698"/>
                  <a:pt x="4109244" y="2803029"/>
                </a:cubicBezTo>
                <a:cubicBezTo>
                  <a:pt x="4113212" y="2792711"/>
                  <a:pt x="4115197" y="2782392"/>
                  <a:pt x="4115197" y="2772073"/>
                </a:cubicBezTo>
                <a:cubicBezTo>
                  <a:pt x="4114403" y="2768898"/>
                  <a:pt x="4114403" y="2766914"/>
                  <a:pt x="4115197" y="2766120"/>
                </a:cubicBezTo>
                <a:cubicBezTo>
                  <a:pt x="4115990" y="2765326"/>
                  <a:pt x="4116983" y="2764830"/>
                  <a:pt x="4118173" y="2764632"/>
                </a:cubicBezTo>
                <a:close/>
                <a:moveTo>
                  <a:pt x="3558282" y="2764632"/>
                </a:moveTo>
                <a:cubicBezTo>
                  <a:pt x="3560068" y="2764830"/>
                  <a:pt x="3562350" y="2765326"/>
                  <a:pt x="3565128" y="2766120"/>
                </a:cubicBezTo>
                <a:cubicBezTo>
                  <a:pt x="3577828" y="2773264"/>
                  <a:pt x="3586162" y="2779614"/>
                  <a:pt x="3590131" y="2785170"/>
                </a:cubicBezTo>
                <a:cubicBezTo>
                  <a:pt x="3594100" y="2789933"/>
                  <a:pt x="3594497" y="2794695"/>
                  <a:pt x="3591322" y="2799458"/>
                </a:cubicBezTo>
                <a:cubicBezTo>
                  <a:pt x="3588147" y="2809776"/>
                  <a:pt x="3586162" y="2827636"/>
                  <a:pt x="3585369" y="2853036"/>
                </a:cubicBezTo>
                <a:cubicBezTo>
                  <a:pt x="3585369" y="2912567"/>
                  <a:pt x="3585765" y="2947095"/>
                  <a:pt x="3586559" y="2956620"/>
                </a:cubicBezTo>
                <a:cubicBezTo>
                  <a:pt x="3585765" y="2967733"/>
                  <a:pt x="3581797" y="2978845"/>
                  <a:pt x="3574653" y="2989958"/>
                </a:cubicBezTo>
                <a:cubicBezTo>
                  <a:pt x="3570684" y="2993926"/>
                  <a:pt x="3565922" y="2994323"/>
                  <a:pt x="3560365" y="2991148"/>
                </a:cubicBezTo>
                <a:cubicBezTo>
                  <a:pt x="3555603" y="2985592"/>
                  <a:pt x="3552031" y="2979242"/>
                  <a:pt x="3549650" y="2972098"/>
                </a:cubicBezTo>
                <a:cubicBezTo>
                  <a:pt x="3549650" y="2971305"/>
                  <a:pt x="3549650" y="2970114"/>
                  <a:pt x="3549650" y="2968526"/>
                </a:cubicBezTo>
                <a:cubicBezTo>
                  <a:pt x="3548856" y="2966145"/>
                  <a:pt x="3548459" y="2964161"/>
                  <a:pt x="3548459" y="2962573"/>
                </a:cubicBezTo>
                <a:cubicBezTo>
                  <a:pt x="3515916" y="2960192"/>
                  <a:pt x="3480990" y="2961780"/>
                  <a:pt x="3443684" y="2967336"/>
                </a:cubicBezTo>
                <a:cubicBezTo>
                  <a:pt x="3438922" y="2967336"/>
                  <a:pt x="3435350" y="2966542"/>
                  <a:pt x="3432969" y="2964954"/>
                </a:cubicBezTo>
                <a:cubicBezTo>
                  <a:pt x="3432969" y="2964954"/>
                  <a:pt x="3432175" y="2964558"/>
                  <a:pt x="3430587" y="2963764"/>
                </a:cubicBezTo>
                <a:cubicBezTo>
                  <a:pt x="3428206" y="2962176"/>
                  <a:pt x="3426619" y="2960986"/>
                  <a:pt x="3425825" y="2960192"/>
                </a:cubicBezTo>
                <a:cubicBezTo>
                  <a:pt x="3425031" y="2972098"/>
                  <a:pt x="3422650" y="2979242"/>
                  <a:pt x="3418681" y="2981623"/>
                </a:cubicBezTo>
                <a:cubicBezTo>
                  <a:pt x="3415506" y="2984798"/>
                  <a:pt x="3411537" y="2985195"/>
                  <a:pt x="3406775" y="2982814"/>
                </a:cubicBezTo>
                <a:cubicBezTo>
                  <a:pt x="3406775" y="2982814"/>
                  <a:pt x="3406378" y="2982417"/>
                  <a:pt x="3405584" y="2981623"/>
                </a:cubicBezTo>
                <a:cubicBezTo>
                  <a:pt x="3400028" y="2979242"/>
                  <a:pt x="3396456" y="2975670"/>
                  <a:pt x="3394869" y="2970908"/>
                </a:cubicBezTo>
                <a:cubicBezTo>
                  <a:pt x="3391693" y="2960589"/>
                  <a:pt x="3390900" y="2951858"/>
                  <a:pt x="3392487" y="2944714"/>
                </a:cubicBezTo>
                <a:cubicBezTo>
                  <a:pt x="3396456" y="2928045"/>
                  <a:pt x="3398837" y="2887564"/>
                  <a:pt x="3399631" y="2823270"/>
                </a:cubicBezTo>
                <a:cubicBezTo>
                  <a:pt x="3399631" y="2805808"/>
                  <a:pt x="3396456" y="2792314"/>
                  <a:pt x="3390106" y="2782789"/>
                </a:cubicBezTo>
                <a:cubicBezTo>
                  <a:pt x="3388519" y="2778026"/>
                  <a:pt x="3390900" y="2775248"/>
                  <a:pt x="3397250" y="2774454"/>
                </a:cubicBezTo>
                <a:cubicBezTo>
                  <a:pt x="3404394" y="2776042"/>
                  <a:pt x="3411537" y="2778026"/>
                  <a:pt x="3418681" y="2780408"/>
                </a:cubicBezTo>
                <a:cubicBezTo>
                  <a:pt x="3434556" y="2778820"/>
                  <a:pt x="3459559" y="2776439"/>
                  <a:pt x="3493690" y="2773264"/>
                </a:cubicBezTo>
                <a:cubicBezTo>
                  <a:pt x="3502422" y="2771676"/>
                  <a:pt x="3508772" y="2770883"/>
                  <a:pt x="3512740" y="2770883"/>
                </a:cubicBezTo>
                <a:cubicBezTo>
                  <a:pt x="3524647" y="2770089"/>
                  <a:pt x="3538537" y="2768104"/>
                  <a:pt x="3554412" y="2764929"/>
                </a:cubicBezTo>
                <a:cubicBezTo>
                  <a:pt x="3555206" y="2764533"/>
                  <a:pt x="3556496" y="2764433"/>
                  <a:pt x="3558282" y="2764632"/>
                </a:cubicBezTo>
                <a:close/>
                <a:moveTo>
                  <a:pt x="1588691" y="2760167"/>
                </a:moveTo>
                <a:cubicBezTo>
                  <a:pt x="1590279" y="2759373"/>
                  <a:pt x="1592263" y="2759373"/>
                  <a:pt x="1594644" y="2760167"/>
                </a:cubicBezTo>
                <a:cubicBezTo>
                  <a:pt x="1600994" y="2761755"/>
                  <a:pt x="1609329" y="2767708"/>
                  <a:pt x="1619647" y="2778026"/>
                </a:cubicBezTo>
                <a:cubicBezTo>
                  <a:pt x="1625203" y="2785170"/>
                  <a:pt x="1625203" y="2791520"/>
                  <a:pt x="1619647" y="2797076"/>
                </a:cubicBezTo>
                <a:cubicBezTo>
                  <a:pt x="1613297" y="2805014"/>
                  <a:pt x="1608932" y="2812158"/>
                  <a:pt x="1606550" y="2818508"/>
                </a:cubicBezTo>
                <a:cubicBezTo>
                  <a:pt x="1604963" y="2820889"/>
                  <a:pt x="1602979" y="2824461"/>
                  <a:pt x="1600597" y="2829223"/>
                </a:cubicBezTo>
                <a:cubicBezTo>
                  <a:pt x="1597422" y="2834779"/>
                  <a:pt x="1595041" y="2838748"/>
                  <a:pt x="1593454" y="2841129"/>
                </a:cubicBezTo>
                <a:cubicBezTo>
                  <a:pt x="1593454" y="2841923"/>
                  <a:pt x="1593850" y="2842717"/>
                  <a:pt x="1594644" y="2843511"/>
                </a:cubicBezTo>
                <a:cubicBezTo>
                  <a:pt x="1595438" y="2845892"/>
                  <a:pt x="1596232" y="2847480"/>
                  <a:pt x="1597026" y="2848273"/>
                </a:cubicBezTo>
                <a:cubicBezTo>
                  <a:pt x="1599407" y="2853036"/>
                  <a:pt x="1600994" y="2860179"/>
                  <a:pt x="1601788" y="2869704"/>
                </a:cubicBezTo>
                <a:cubicBezTo>
                  <a:pt x="1610519" y="2869704"/>
                  <a:pt x="1619647" y="2868911"/>
                  <a:pt x="1629172" y="2867323"/>
                </a:cubicBezTo>
                <a:cubicBezTo>
                  <a:pt x="1633935" y="2866530"/>
                  <a:pt x="1640682" y="2865339"/>
                  <a:pt x="1649413" y="2863751"/>
                </a:cubicBezTo>
                <a:cubicBezTo>
                  <a:pt x="1658144" y="2862958"/>
                  <a:pt x="1664494" y="2862164"/>
                  <a:pt x="1668463" y="2861370"/>
                </a:cubicBezTo>
                <a:cubicBezTo>
                  <a:pt x="1667669" y="2853433"/>
                  <a:pt x="1666479" y="2846686"/>
                  <a:pt x="1664891" y="2841129"/>
                </a:cubicBezTo>
                <a:cubicBezTo>
                  <a:pt x="1663304" y="2845098"/>
                  <a:pt x="1660922" y="2848273"/>
                  <a:pt x="1657747" y="2850654"/>
                </a:cubicBezTo>
                <a:cubicBezTo>
                  <a:pt x="1652985" y="2851448"/>
                  <a:pt x="1649016" y="2850258"/>
                  <a:pt x="1645841" y="2847083"/>
                </a:cubicBezTo>
                <a:cubicBezTo>
                  <a:pt x="1641078" y="2837558"/>
                  <a:pt x="1637904" y="2826842"/>
                  <a:pt x="1636316" y="2814936"/>
                </a:cubicBezTo>
                <a:cubicBezTo>
                  <a:pt x="1634729" y="2804617"/>
                  <a:pt x="1631157" y="2795092"/>
                  <a:pt x="1625600" y="2786361"/>
                </a:cubicBezTo>
                <a:cubicBezTo>
                  <a:pt x="1622426" y="2781598"/>
                  <a:pt x="1622822" y="2778423"/>
                  <a:pt x="1626791" y="2776836"/>
                </a:cubicBezTo>
                <a:cubicBezTo>
                  <a:pt x="1635522" y="2776042"/>
                  <a:pt x="1642666" y="2776836"/>
                  <a:pt x="1648222" y="2779217"/>
                </a:cubicBezTo>
                <a:cubicBezTo>
                  <a:pt x="1652191" y="2778423"/>
                  <a:pt x="1658144" y="2777233"/>
                  <a:pt x="1666082" y="2775645"/>
                </a:cubicBezTo>
                <a:cubicBezTo>
                  <a:pt x="1676401" y="2773264"/>
                  <a:pt x="1684338" y="2771676"/>
                  <a:pt x="1689894" y="2770883"/>
                </a:cubicBezTo>
                <a:cubicBezTo>
                  <a:pt x="1697831" y="2767708"/>
                  <a:pt x="1702594" y="2765723"/>
                  <a:pt x="1704182" y="2764929"/>
                </a:cubicBezTo>
                <a:cubicBezTo>
                  <a:pt x="1709738" y="2763342"/>
                  <a:pt x="1714500" y="2763342"/>
                  <a:pt x="1718469" y="2764929"/>
                </a:cubicBezTo>
                <a:cubicBezTo>
                  <a:pt x="1727994" y="2768898"/>
                  <a:pt x="1736328" y="2774454"/>
                  <a:pt x="1743472" y="2781598"/>
                </a:cubicBezTo>
                <a:cubicBezTo>
                  <a:pt x="1747441" y="2786361"/>
                  <a:pt x="1747044" y="2791520"/>
                  <a:pt x="1742281" y="2797076"/>
                </a:cubicBezTo>
                <a:cubicBezTo>
                  <a:pt x="1736726" y="2802633"/>
                  <a:pt x="1731566" y="2810173"/>
                  <a:pt x="1726803" y="2819698"/>
                </a:cubicBezTo>
                <a:cubicBezTo>
                  <a:pt x="1729184" y="2822079"/>
                  <a:pt x="1730772" y="2824461"/>
                  <a:pt x="1731566" y="2826842"/>
                </a:cubicBezTo>
                <a:cubicBezTo>
                  <a:pt x="1733153" y="2831604"/>
                  <a:pt x="1731963" y="2834383"/>
                  <a:pt x="1727994" y="2835176"/>
                </a:cubicBezTo>
                <a:cubicBezTo>
                  <a:pt x="1721644" y="2836764"/>
                  <a:pt x="1708944" y="2838351"/>
                  <a:pt x="1689894" y="2839939"/>
                </a:cubicBezTo>
                <a:cubicBezTo>
                  <a:pt x="1692275" y="2840733"/>
                  <a:pt x="1695054" y="2841923"/>
                  <a:pt x="1698229" y="2843511"/>
                </a:cubicBezTo>
                <a:cubicBezTo>
                  <a:pt x="1700610" y="2845892"/>
                  <a:pt x="1700610" y="2848670"/>
                  <a:pt x="1698229" y="2851845"/>
                </a:cubicBezTo>
                <a:cubicBezTo>
                  <a:pt x="1698229" y="2851845"/>
                  <a:pt x="1698229" y="2852639"/>
                  <a:pt x="1698229" y="2854226"/>
                </a:cubicBezTo>
                <a:cubicBezTo>
                  <a:pt x="1697435" y="2855814"/>
                  <a:pt x="1697038" y="2857005"/>
                  <a:pt x="1697038" y="2857798"/>
                </a:cubicBezTo>
                <a:cubicBezTo>
                  <a:pt x="1697831" y="2857798"/>
                  <a:pt x="1699022" y="2857798"/>
                  <a:pt x="1700610" y="2857798"/>
                </a:cubicBezTo>
                <a:cubicBezTo>
                  <a:pt x="1702991" y="2857005"/>
                  <a:pt x="1704975" y="2856608"/>
                  <a:pt x="1706563" y="2856608"/>
                </a:cubicBezTo>
                <a:cubicBezTo>
                  <a:pt x="1716881" y="2855020"/>
                  <a:pt x="1726803" y="2853036"/>
                  <a:pt x="1736328" y="2850654"/>
                </a:cubicBezTo>
                <a:cubicBezTo>
                  <a:pt x="1745060" y="2848273"/>
                  <a:pt x="1752203" y="2849067"/>
                  <a:pt x="1757760" y="2853036"/>
                </a:cubicBezTo>
                <a:cubicBezTo>
                  <a:pt x="1764110" y="2856211"/>
                  <a:pt x="1768872" y="2860576"/>
                  <a:pt x="1772048" y="2866133"/>
                </a:cubicBezTo>
                <a:cubicBezTo>
                  <a:pt x="1775222" y="2870101"/>
                  <a:pt x="1776016" y="2873276"/>
                  <a:pt x="1774429" y="2875658"/>
                </a:cubicBezTo>
                <a:cubicBezTo>
                  <a:pt x="1772841" y="2878039"/>
                  <a:pt x="1769666" y="2879229"/>
                  <a:pt x="1764903" y="2879229"/>
                </a:cubicBezTo>
                <a:cubicBezTo>
                  <a:pt x="1749028" y="2879229"/>
                  <a:pt x="1726803" y="2880023"/>
                  <a:pt x="1698229" y="2881611"/>
                </a:cubicBezTo>
                <a:cubicBezTo>
                  <a:pt x="1726803" y="2908598"/>
                  <a:pt x="1761728" y="2930029"/>
                  <a:pt x="1803003" y="2945904"/>
                </a:cubicBezTo>
                <a:cubicBezTo>
                  <a:pt x="1805385" y="2947492"/>
                  <a:pt x="1806575" y="2949079"/>
                  <a:pt x="1806575" y="2950667"/>
                </a:cubicBezTo>
                <a:cubicBezTo>
                  <a:pt x="1806575" y="2951461"/>
                  <a:pt x="1805385" y="2952255"/>
                  <a:pt x="1803003" y="2953048"/>
                </a:cubicBezTo>
                <a:cubicBezTo>
                  <a:pt x="1783954" y="2955429"/>
                  <a:pt x="1764506" y="2957414"/>
                  <a:pt x="1744663" y="2959001"/>
                </a:cubicBezTo>
                <a:cubicBezTo>
                  <a:pt x="1741488" y="2959001"/>
                  <a:pt x="1737916" y="2957414"/>
                  <a:pt x="1733947" y="2954239"/>
                </a:cubicBezTo>
                <a:cubicBezTo>
                  <a:pt x="1720454" y="2943126"/>
                  <a:pt x="1709738" y="2930426"/>
                  <a:pt x="1701801" y="2916139"/>
                </a:cubicBezTo>
                <a:cubicBezTo>
                  <a:pt x="1701007" y="2915345"/>
                  <a:pt x="1700213" y="2914155"/>
                  <a:pt x="1699419" y="2912567"/>
                </a:cubicBezTo>
                <a:cubicBezTo>
                  <a:pt x="1697831" y="2909392"/>
                  <a:pt x="1696641" y="2907408"/>
                  <a:pt x="1695847" y="2906614"/>
                </a:cubicBezTo>
                <a:cubicBezTo>
                  <a:pt x="1695847" y="2928045"/>
                  <a:pt x="1695847" y="2949476"/>
                  <a:pt x="1695847" y="2970908"/>
                </a:cubicBezTo>
                <a:cubicBezTo>
                  <a:pt x="1696641" y="2983608"/>
                  <a:pt x="1694657" y="2991545"/>
                  <a:pt x="1689894" y="2994720"/>
                </a:cubicBezTo>
                <a:cubicBezTo>
                  <a:pt x="1686719" y="2999483"/>
                  <a:pt x="1681957" y="2999483"/>
                  <a:pt x="1675607" y="2994720"/>
                </a:cubicBezTo>
                <a:cubicBezTo>
                  <a:pt x="1671638" y="2991545"/>
                  <a:pt x="1668463" y="2986783"/>
                  <a:pt x="1666082" y="2980433"/>
                </a:cubicBezTo>
                <a:cubicBezTo>
                  <a:pt x="1663701" y="2974876"/>
                  <a:pt x="1663304" y="2968923"/>
                  <a:pt x="1664891" y="2962573"/>
                </a:cubicBezTo>
                <a:cubicBezTo>
                  <a:pt x="1667272" y="2948286"/>
                  <a:pt x="1668463" y="2932808"/>
                  <a:pt x="1668463" y="2916139"/>
                </a:cubicBezTo>
                <a:cubicBezTo>
                  <a:pt x="1653382" y="2935983"/>
                  <a:pt x="1631553" y="2951064"/>
                  <a:pt x="1602979" y="2961383"/>
                </a:cubicBezTo>
                <a:cubicBezTo>
                  <a:pt x="1602185" y="2961383"/>
                  <a:pt x="1601391" y="2961383"/>
                  <a:pt x="1600597" y="2961383"/>
                </a:cubicBezTo>
                <a:lnTo>
                  <a:pt x="1600597" y="2964954"/>
                </a:lnTo>
                <a:cubicBezTo>
                  <a:pt x="1599803" y="2975273"/>
                  <a:pt x="1597422" y="2983211"/>
                  <a:pt x="1593454" y="2988767"/>
                </a:cubicBezTo>
                <a:cubicBezTo>
                  <a:pt x="1589484" y="2991942"/>
                  <a:pt x="1585912" y="2991942"/>
                  <a:pt x="1582738" y="2988767"/>
                </a:cubicBezTo>
                <a:cubicBezTo>
                  <a:pt x="1577976" y="2987973"/>
                  <a:pt x="1573609" y="2982814"/>
                  <a:pt x="1569641" y="2973289"/>
                </a:cubicBezTo>
                <a:cubicBezTo>
                  <a:pt x="1569641" y="2973289"/>
                  <a:pt x="1569641" y="2972892"/>
                  <a:pt x="1569641" y="2972098"/>
                </a:cubicBezTo>
                <a:cubicBezTo>
                  <a:pt x="1568054" y="2967336"/>
                  <a:pt x="1568054" y="2962176"/>
                  <a:pt x="1569641" y="2956620"/>
                </a:cubicBezTo>
                <a:cubicBezTo>
                  <a:pt x="1572022" y="2940745"/>
                  <a:pt x="1574007" y="2916933"/>
                  <a:pt x="1575594" y="2885183"/>
                </a:cubicBezTo>
                <a:lnTo>
                  <a:pt x="1575594" y="2864942"/>
                </a:lnTo>
                <a:cubicBezTo>
                  <a:pt x="1560513" y="2881611"/>
                  <a:pt x="1543447" y="2894708"/>
                  <a:pt x="1524397" y="2904233"/>
                </a:cubicBezTo>
                <a:cubicBezTo>
                  <a:pt x="1520428" y="2906614"/>
                  <a:pt x="1518047" y="2907408"/>
                  <a:pt x="1517254" y="2906614"/>
                </a:cubicBezTo>
                <a:cubicBezTo>
                  <a:pt x="1516460" y="2905820"/>
                  <a:pt x="1517650" y="2903836"/>
                  <a:pt x="1520825" y="2900661"/>
                </a:cubicBezTo>
                <a:cubicBezTo>
                  <a:pt x="1544638" y="2875261"/>
                  <a:pt x="1564085" y="2841129"/>
                  <a:pt x="1579166" y="2798267"/>
                </a:cubicBezTo>
                <a:cubicBezTo>
                  <a:pt x="1584722" y="2784773"/>
                  <a:pt x="1587500" y="2774058"/>
                  <a:pt x="1587500" y="2766120"/>
                </a:cubicBezTo>
                <a:cubicBezTo>
                  <a:pt x="1586706" y="2762945"/>
                  <a:pt x="1587104" y="2760961"/>
                  <a:pt x="1588691" y="2760167"/>
                </a:cubicBezTo>
                <a:close/>
                <a:moveTo>
                  <a:pt x="3148409" y="2759572"/>
                </a:moveTo>
                <a:cubicBezTo>
                  <a:pt x="3149997" y="2758778"/>
                  <a:pt x="3152378" y="2758976"/>
                  <a:pt x="3155553" y="2760167"/>
                </a:cubicBezTo>
                <a:cubicBezTo>
                  <a:pt x="3166665" y="2764929"/>
                  <a:pt x="3175794" y="2771280"/>
                  <a:pt x="3182937" y="2779217"/>
                </a:cubicBezTo>
                <a:cubicBezTo>
                  <a:pt x="3185319" y="2781598"/>
                  <a:pt x="3185319" y="2785170"/>
                  <a:pt x="3182937" y="2789933"/>
                </a:cubicBezTo>
                <a:cubicBezTo>
                  <a:pt x="3182937" y="2790726"/>
                  <a:pt x="3182937" y="2791123"/>
                  <a:pt x="3182937" y="2791123"/>
                </a:cubicBezTo>
                <a:cubicBezTo>
                  <a:pt x="3180556" y="2794298"/>
                  <a:pt x="3178969" y="2797473"/>
                  <a:pt x="3178175" y="2800648"/>
                </a:cubicBezTo>
                <a:cubicBezTo>
                  <a:pt x="3219450" y="2841129"/>
                  <a:pt x="3265487" y="2868514"/>
                  <a:pt x="3316287" y="2882801"/>
                </a:cubicBezTo>
                <a:cubicBezTo>
                  <a:pt x="3320256" y="2884389"/>
                  <a:pt x="3322240" y="2885580"/>
                  <a:pt x="3322240" y="2886373"/>
                </a:cubicBezTo>
                <a:cubicBezTo>
                  <a:pt x="3323035" y="2887961"/>
                  <a:pt x="3321447" y="2889151"/>
                  <a:pt x="3317478" y="2889945"/>
                </a:cubicBezTo>
                <a:cubicBezTo>
                  <a:pt x="3315891" y="2889945"/>
                  <a:pt x="3313906" y="2890342"/>
                  <a:pt x="3311525" y="2891136"/>
                </a:cubicBezTo>
                <a:cubicBezTo>
                  <a:pt x="3293269" y="2895105"/>
                  <a:pt x="3273425" y="2898676"/>
                  <a:pt x="3251994" y="2901851"/>
                </a:cubicBezTo>
                <a:cubicBezTo>
                  <a:pt x="3245644" y="2902645"/>
                  <a:pt x="3240088" y="2901058"/>
                  <a:pt x="3235325" y="2897089"/>
                </a:cubicBezTo>
                <a:cubicBezTo>
                  <a:pt x="3227388" y="2891533"/>
                  <a:pt x="3219847" y="2885183"/>
                  <a:pt x="3212703" y="2878039"/>
                </a:cubicBezTo>
                <a:lnTo>
                  <a:pt x="3216275" y="2882801"/>
                </a:lnTo>
                <a:cubicBezTo>
                  <a:pt x="3219450" y="2886770"/>
                  <a:pt x="3218260" y="2889945"/>
                  <a:pt x="3212703" y="2892326"/>
                </a:cubicBezTo>
                <a:cubicBezTo>
                  <a:pt x="3211116" y="2892326"/>
                  <a:pt x="3208337" y="2892723"/>
                  <a:pt x="3204369" y="2893517"/>
                </a:cubicBezTo>
                <a:cubicBezTo>
                  <a:pt x="3201987" y="2894311"/>
                  <a:pt x="3194050" y="2895501"/>
                  <a:pt x="3180556" y="2897089"/>
                </a:cubicBezTo>
                <a:cubicBezTo>
                  <a:pt x="3183731" y="2901058"/>
                  <a:pt x="3185319" y="2905423"/>
                  <a:pt x="3185319" y="2910186"/>
                </a:cubicBezTo>
                <a:cubicBezTo>
                  <a:pt x="3184525" y="2910979"/>
                  <a:pt x="3184128" y="2912567"/>
                  <a:pt x="3184128" y="2914948"/>
                </a:cubicBezTo>
                <a:cubicBezTo>
                  <a:pt x="3189684" y="2913361"/>
                  <a:pt x="3194844" y="2912567"/>
                  <a:pt x="3199606" y="2912567"/>
                </a:cubicBezTo>
                <a:cubicBezTo>
                  <a:pt x="3209131" y="2910186"/>
                  <a:pt x="3216672" y="2914948"/>
                  <a:pt x="3222228" y="2926854"/>
                </a:cubicBezTo>
                <a:cubicBezTo>
                  <a:pt x="3224609" y="2931617"/>
                  <a:pt x="3223815" y="2934395"/>
                  <a:pt x="3219847" y="2935189"/>
                </a:cubicBezTo>
                <a:cubicBezTo>
                  <a:pt x="3215878" y="2935983"/>
                  <a:pt x="3209528" y="2936776"/>
                  <a:pt x="3200797" y="2937570"/>
                </a:cubicBezTo>
                <a:cubicBezTo>
                  <a:pt x="3192066" y="2939158"/>
                  <a:pt x="3185319" y="2940348"/>
                  <a:pt x="3180556" y="2941142"/>
                </a:cubicBezTo>
                <a:cubicBezTo>
                  <a:pt x="3180556" y="2949873"/>
                  <a:pt x="3179762" y="2958604"/>
                  <a:pt x="3178175" y="2967336"/>
                </a:cubicBezTo>
                <a:cubicBezTo>
                  <a:pt x="3182937" y="2967336"/>
                  <a:pt x="3186906" y="2967336"/>
                  <a:pt x="3190081" y="2967336"/>
                </a:cubicBezTo>
                <a:cubicBezTo>
                  <a:pt x="3190875" y="2967336"/>
                  <a:pt x="3192066" y="2967336"/>
                  <a:pt x="3193653" y="2967336"/>
                </a:cubicBezTo>
                <a:cubicBezTo>
                  <a:pt x="3203972" y="2966542"/>
                  <a:pt x="3215084" y="2964954"/>
                  <a:pt x="3226990" y="2962573"/>
                </a:cubicBezTo>
                <a:cubicBezTo>
                  <a:pt x="3234134" y="2961780"/>
                  <a:pt x="3241278" y="2963367"/>
                  <a:pt x="3248422" y="2967336"/>
                </a:cubicBezTo>
                <a:cubicBezTo>
                  <a:pt x="3254772" y="2972892"/>
                  <a:pt x="3259931" y="2979242"/>
                  <a:pt x="3263900" y="2986386"/>
                </a:cubicBezTo>
                <a:cubicBezTo>
                  <a:pt x="3265487" y="2993529"/>
                  <a:pt x="3262709" y="2996704"/>
                  <a:pt x="3255565" y="2995911"/>
                </a:cubicBezTo>
                <a:cubicBezTo>
                  <a:pt x="3229372" y="2991148"/>
                  <a:pt x="3200797" y="2989561"/>
                  <a:pt x="3169841" y="2991148"/>
                </a:cubicBezTo>
                <a:cubicBezTo>
                  <a:pt x="3143647" y="2991148"/>
                  <a:pt x="3121025" y="2993133"/>
                  <a:pt x="3101975" y="2997101"/>
                </a:cubicBezTo>
                <a:cubicBezTo>
                  <a:pt x="3094831" y="2998689"/>
                  <a:pt x="3090069" y="2997895"/>
                  <a:pt x="3087687" y="2994720"/>
                </a:cubicBezTo>
                <a:cubicBezTo>
                  <a:pt x="3082925" y="2991545"/>
                  <a:pt x="3078559" y="2986783"/>
                  <a:pt x="3074590" y="2980433"/>
                </a:cubicBezTo>
                <a:cubicBezTo>
                  <a:pt x="3073003" y="2978845"/>
                  <a:pt x="3072209" y="2977258"/>
                  <a:pt x="3072209" y="2975670"/>
                </a:cubicBezTo>
                <a:cubicBezTo>
                  <a:pt x="3073003" y="2974876"/>
                  <a:pt x="3074590" y="2974479"/>
                  <a:pt x="3076972" y="2974479"/>
                </a:cubicBezTo>
                <a:cubicBezTo>
                  <a:pt x="3081734" y="2973686"/>
                  <a:pt x="3088481" y="2973289"/>
                  <a:pt x="3097212" y="2973289"/>
                </a:cubicBezTo>
                <a:cubicBezTo>
                  <a:pt x="3105943" y="2972495"/>
                  <a:pt x="3112294" y="2972098"/>
                  <a:pt x="3116262" y="2972098"/>
                </a:cubicBezTo>
                <a:cubicBezTo>
                  <a:pt x="3117056" y="2972098"/>
                  <a:pt x="3117850" y="2972098"/>
                  <a:pt x="3118644" y="2972098"/>
                </a:cubicBezTo>
                <a:cubicBezTo>
                  <a:pt x="3127375" y="2970511"/>
                  <a:pt x="3136900" y="2969717"/>
                  <a:pt x="3147219" y="2969717"/>
                </a:cubicBezTo>
                <a:cubicBezTo>
                  <a:pt x="3147219" y="2961780"/>
                  <a:pt x="3147615" y="2953048"/>
                  <a:pt x="3148409" y="2943523"/>
                </a:cubicBezTo>
                <a:cubicBezTo>
                  <a:pt x="3142853" y="2944317"/>
                  <a:pt x="3136900" y="2944714"/>
                  <a:pt x="3130550" y="2944714"/>
                </a:cubicBezTo>
                <a:cubicBezTo>
                  <a:pt x="3121819" y="2945508"/>
                  <a:pt x="3113881" y="2941539"/>
                  <a:pt x="3106737" y="2932808"/>
                </a:cubicBezTo>
                <a:cubicBezTo>
                  <a:pt x="3104356" y="2928045"/>
                  <a:pt x="3105150" y="2925664"/>
                  <a:pt x="3109119" y="2925664"/>
                </a:cubicBezTo>
                <a:cubicBezTo>
                  <a:pt x="3113881" y="2924870"/>
                  <a:pt x="3120628" y="2923680"/>
                  <a:pt x="3129359" y="2922092"/>
                </a:cubicBezTo>
                <a:cubicBezTo>
                  <a:pt x="3138090" y="2921298"/>
                  <a:pt x="3144441" y="2920504"/>
                  <a:pt x="3148409" y="2919711"/>
                </a:cubicBezTo>
                <a:cubicBezTo>
                  <a:pt x="3148409" y="2918917"/>
                  <a:pt x="3148409" y="2917726"/>
                  <a:pt x="3148409" y="2916139"/>
                </a:cubicBezTo>
                <a:cubicBezTo>
                  <a:pt x="3147615" y="2915345"/>
                  <a:pt x="3147219" y="2914551"/>
                  <a:pt x="3147219" y="2913758"/>
                </a:cubicBezTo>
                <a:cubicBezTo>
                  <a:pt x="3147219" y="2908995"/>
                  <a:pt x="3146822" y="2905026"/>
                  <a:pt x="3146028" y="2901851"/>
                </a:cubicBezTo>
                <a:cubicBezTo>
                  <a:pt x="3145234" y="2901851"/>
                  <a:pt x="3143647" y="2901851"/>
                  <a:pt x="3141265" y="2901851"/>
                </a:cubicBezTo>
                <a:cubicBezTo>
                  <a:pt x="3138090" y="2902645"/>
                  <a:pt x="3135709" y="2903042"/>
                  <a:pt x="3134122" y="2903042"/>
                </a:cubicBezTo>
                <a:cubicBezTo>
                  <a:pt x="3125391" y="2902248"/>
                  <a:pt x="3117850" y="2897089"/>
                  <a:pt x="3111500" y="2887564"/>
                </a:cubicBezTo>
                <a:cubicBezTo>
                  <a:pt x="3110706" y="2886770"/>
                  <a:pt x="3109912" y="2885976"/>
                  <a:pt x="3109119" y="2885183"/>
                </a:cubicBezTo>
                <a:cubicBezTo>
                  <a:pt x="3108325" y="2884389"/>
                  <a:pt x="3107928" y="2883992"/>
                  <a:pt x="3107928" y="2883992"/>
                </a:cubicBezTo>
                <a:cubicBezTo>
                  <a:pt x="3093640" y="2895898"/>
                  <a:pt x="3076972" y="2905026"/>
                  <a:pt x="3057922" y="2911376"/>
                </a:cubicBezTo>
                <a:cubicBezTo>
                  <a:pt x="3053159" y="2912964"/>
                  <a:pt x="3050778" y="2912964"/>
                  <a:pt x="3050778" y="2911376"/>
                </a:cubicBezTo>
                <a:cubicBezTo>
                  <a:pt x="3049984" y="2910583"/>
                  <a:pt x="3051572" y="2908598"/>
                  <a:pt x="3055540" y="2905423"/>
                </a:cubicBezTo>
                <a:cubicBezTo>
                  <a:pt x="3088084" y="2880817"/>
                  <a:pt x="3115866" y="2845495"/>
                  <a:pt x="3138884" y="2799458"/>
                </a:cubicBezTo>
                <a:cubicBezTo>
                  <a:pt x="3145234" y="2788345"/>
                  <a:pt x="3147615" y="2776836"/>
                  <a:pt x="3146028" y="2764929"/>
                </a:cubicBezTo>
                <a:cubicBezTo>
                  <a:pt x="3146028" y="2762151"/>
                  <a:pt x="3146822" y="2760365"/>
                  <a:pt x="3148409" y="2759572"/>
                </a:cubicBezTo>
                <a:close/>
                <a:moveTo>
                  <a:pt x="2538809" y="2759572"/>
                </a:moveTo>
                <a:cubicBezTo>
                  <a:pt x="2540397" y="2758778"/>
                  <a:pt x="2542778" y="2758976"/>
                  <a:pt x="2545953" y="2760167"/>
                </a:cubicBezTo>
                <a:cubicBezTo>
                  <a:pt x="2557065" y="2764929"/>
                  <a:pt x="2566194" y="2771280"/>
                  <a:pt x="2573338" y="2779217"/>
                </a:cubicBezTo>
                <a:cubicBezTo>
                  <a:pt x="2575719" y="2781598"/>
                  <a:pt x="2575719" y="2785170"/>
                  <a:pt x="2573338" y="2789933"/>
                </a:cubicBezTo>
                <a:cubicBezTo>
                  <a:pt x="2573338" y="2790726"/>
                  <a:pt x="2573338" y="2791123"/>
                  <a:pt x="2573338" y="2791123"/>
                </a:cubicBezTo>
                <a:cubicBezTo>
                  <a:pt x="2570956" y="2794298"/>
                  <a:pt x="2569369" y="2797473"/>
                  <a:pt x="2568575" y="2800648"/>
                </a:cubicBezTo>
                <a:cubicBezTo>
                  <a:pt x="2609850" y="2841129"/>
                  <a:pt x="2655887" y="2868514"/>
                  <a:pt x="2706687" y="2882801"/>
                </a:cubicBezTo>
                <a:cubicBezTo>
                  <a:pt x="2710656" y="2884389"/>
                  <a:pt x="2712640" y="2885580"/>
                  <a:pt x="2712640" y="2886373"/>
                </a:cubicBezTo>
                <a:cubicBezTo>
                  <a:pt x="2713434" y="2887961"/>
                  <a:pt x="2711847" y="2889151"/>
                  <a:pt x="2707878" y="2889945"/>
                </a:cubicBezTo>
                <a:cubicBezTo>
                  <a:pt x="2706291" y="2889945"/>
                  <a:pt x="2704306" y="2890342"/>
                  <a:pt x="2701925" y="2891136"/>
                </a:cubicBezTo>
                <a:cubicBezTo>
                  <a:pt x="2683669" y="2895105"/>
                  <a:pt x="2663825" y="2898676"/>
                  <a:pt x="2642394" y="2901851"/>
                </a:cubicBezTo>
                <a:cubicBezTo>
                  <a:pt x="2636044" y="2902645"/>
                  <a:pt x="2630487" y="2901058"/>
                  <a:pt x="2625725" y="2897089"/>
                </a:cubicBezTo>
                <a:cubicBezTo>
                  <a:pt x="2617787" y="2891533"/>
                  <a:pt x="2610247" y="2885183"/>
                  <a:pt x="2603103" y="2878039"/>
                </a:cubicBezTo>
                <a:lnTo>
                  <a:pt x="2606675" y="2882801"/>
                </a:lnTo>
                <a:cubicBezTo>
                  <a:pt x="2609850" y="2886770"/>
                  <a:pt x="2608659" y="2889945"/>
                  <a:pt x="2603103" y="2892326"/>
                </a:cubicBezTo>
                <a:cubicBezTo>
                  <a:pt x="2601516" y="2892326"/>
                  <a:pt x="2598737" y="2892723"/>
                  <a:pt x="2594769" y="2893517"/>
                </a:cubicBezTo>
                <a:cubicBezTo>
                  <a:pt x="2592388" y="2894311"/>
                  <a:pt x="2584450" y="2895501"/>
                  <a:pt x="2570956" y="2897089"/>
                </a:cubicBezTo>
                <a:cubicBezTo>
                  <a:pt x="2574131" y="2901058"/>
                  <a:pt x="2575719" y="2905423"/>
                  <a:pt x="2575719" y="2910186"/>
                </a:cubicBezTo>
                <a:cubicBezTo>
                  <a:pt x="2574925" y="2910979"/>
                  <a:pt x="2574528" y="2912567"/>
                  <a:pt x="2574528" y="2914948"/>
                </a:cubicBezTo>
                <a:cubicBezTo>
                  <a:pt x="2580084" y="2913361"/>
                  <a:pt x="2585244" y="2912567"/>
                  <a:pt x="2590006" y="2912567"/>
                </a:cubicBezTo>
                <a:cubicBezTo>
                  <a:pt x="2599531" y="2910186"/>
                  <a:pt x="2607072" y="2914948"/>
                  <a:pt x="2612628" y="2926854"/>
                </a:cubicBezTo>
                <a:cubicBezTo>
                  <a:pt x="2615009" y="2931617"/>
                  <a:pt x="2614216" y="2934395"/>
                  <a:pt x="2610247" y="2935189"/>
                </a:cubicBezTo>
                <a:cubicBezTo>
                  <a:pt x="2606278" y="2935983"/>
                  <a:pt x="2599928" y="2936776"/>
                  <a:pt x="2591197" y="2937570"/>
                </a:cubicBezTo>
                <a:cubicBezTo>
                  <a:pt x="2582466" y="2939158"/>
                  <a:pt x="2575719" y="2940348"/>
                  <a:pt x="2570956" y="2941142"/>
                </a:cubicBezTo>
                <a:cubicBezTo>
                  <a:pt x="2570956" y="2949873"/>
                  <a:pt x="2570162" y="2958604"/>
                  <a:pt x="2568575" y="2967336"/>
                </a:cubicBezTo>
                <a:cubicBezTo>
                  <a:pt x="2573338" y="2967336"/>
                  <a:pt x="2577306" y="2967336"/>
                  <a:pt x="2580481" y="2967336"/>
                </a:cubicBezTo>
                <a:cubicBezTo>
                  <a:pt x="2581275" y="2967336"/>
                  <a:pt x="2582466" y="2967336"/>
                  <a:pt x="2584053" y="2967336"/>
                </a:cubicBezTo>
                <a:cubicBezTo>
                  <a:pt x="2594372" y="2966542"/>
                  <a:pt x="2605484" y="2964954"/>
                  <a:pt x="2617390" y="2962573"/>
                </a:cubicBezTo>
                <a:cubicBezTo>
                  <a:pt x="2624534" y="2961780"/>
                  <a:pt x="2631678" y="2963367"/>
                  <a:pt x="2638822" y="2967336"/>
                </a:cubicBezTo>
                <a:cubicBezTo>
                  <a:pt x="2645172" y="2972892"/>
                  <a:pt x="2650331" y="2979242"/>
                  <a:pt x="2654300" y="2986386"/>
                </a:cubicBezTo>
                <a:cubicBezTo>
                  <a:pt x="2655887" y="2993529"/>
                  <a:pt x="2653109" y="2996704"/>
                  <a:pt x="2645965" y="2995911"/>
                </a:cubicBezTo>
                <a:cubicBezTo>
                  <a:pt x="2619772" y="2991148"/>
                  <a:pt x="2591197" y="2989561"/>
                  <a:pt x="2560240" y="2991148"/>
                </a:cubicBezTo>
                <a:cubicBezTo>
                  <a:pt x="2534047" y="2991148"/>
                  <a:pt x="2511425" y="2993133"/>
                  <a:pt x="2492375" y="2997101"/>
                </a:cubicBezTo>
                <a:cubicBezTo>
                  <a:pt x="2485231" y="2998689"/>
                  <a:pt x="2480469" y="2997895"/>
                  <a:pt x="2478087" y="2994720"/>
                </a:cubicBezTo>
                <a:cubicBezTo>
                  <a:pt x="2473325" y="2991545"/>
                  <a:pt x="2468959" y="2986783"/>
                  <a:pt x="2464990" y="2980433"/>
                </a:cubicBezTo>
                <a:cubicBezTo>
                  <a:pt x="2463403" y="2978845"/>
                  <a:pt x="2462609" y="2977258"/>
                  <a:pt x="2462609" y="2975670"/>
                </a:cubicBezTo>
                <a:cubicBezTo>
                  <a:pt x="2463403" y="2974876"/>
                  <a:pt x="2464990" y="2974479"/>
                  <a:pt x="2467372" y="2974479"/>
                </a:cubicBezTo>
                <a:cubicBezTo>
                  <a:pt x="2472134" y="2973686"/>
                  <a:pt x="2478881" y="2973289"/>
                  <a:pt x="2487612" y="2973289"/>
                </a:cubicBezTo>
                <a:cubicBezTo>
                  <a:pt x="2496343" y="2972495"/>
                  <a:pt x="2502694" y="2972098"/>
                  <a:pt x="2506662" y="2972098"/>
                </a:cubicBezTo>
                <a:cubicBezTo>
                  <a:pt x="2507456" y="2972098"/>
                  <a:pt x="2508250" y="2972098"/>
                  <a:pt x="2509044" y="2972098"/>
                </a:cubicBezTo>
                <a:cubicBezTo>
                  <a:pt x="2517775" y="2970511"/>
                  <a:pt x="2527300" y="2969717"/>
                  <a:pt x="2537619" y="2969717"/>
                </a:cubicBezTo>
                <a:cubicBezTo>
                  <a:pt x="2537619" y="2961780"/>
                  <a:pt x="2538015" y="2953048"/>
                  <a:pt x="2538809" y="2943523"/>
                </a:cubicBezTo>
                <a:cubicBezTo>
                  <a:pt x="2533253" y="2944317"/>
                  <a:pt x="2527300" y="2944714"/>
                  <a:pt x="2520950" y="2944714"/>
                </a:cubicBezTo>
                <a:cubicBezTo>
                  <a:pt x="2512219" y="2945508"/>
                  <a:pt x="2504281" y="2941539"/>
                  <a:pt x="2497137" y="2932808"/>
                </a:cubicBezTo>
                <a:cubicBezTo>
                  <a:pt x="2494756" y="2928045"/>
                  <a:pt x="2495550" y="2925664"/>
                  <a:pt x="2499519" y="2925664"/>
                </a:cubicBezTo>
                <a:cubicBezTo>
                  <a:pt x="2504281" y="2924870"/>
                  <a:pt x="2511028" y="2923680"/>
                  <a:pt x="2519759" y="2922092"/>
                </a:cubicBezTo>
                <a:cubicBezTo>
                  <a:pt x="2528490" y="2921298"/>
                  <a:pt x="2534841" y="2920504"/>
                  <a:pt x="2538809" y="2919711"/>
                </a:cubicBezTo>
                <a:cubicBezTo>
                  <a:pt x="2538809" y="2918917"/>
                  <a:pt x="2538809" y="2917726"/>
                  <a:pt x="2538809" y="2916139"/>
                </a:cubicBezTo>
                <a:cubicBezTo>
                  <a:pt x="2538015" y="2915345"/>
                  <a:pt x="2537619" y="2914551"/>
                  <a:pt x="2537619" y="2913758"/>
                </a:cubicBezTo>
                <a:cubicBezTo>
                  <a:pt x="2537619" y="2908995"/>
                  <a:pt x="2537222" y="2905026"/>
                  <a:pt x="2536428" y="2901851"/>
                </a:cubicBezTo>
                <a:cubicBezTo>
                  <a:pt x="2535634" y="2901851"/>
                  <a:pt x="2534047" y="2901851"/>
                  <a:pt x="2531665" y="2901851"/>
                </a:cubicBezTo>
                <a:cubicBezTo>
                  <a:pt x="2528490" y="2902645"/>
                  <a:pt x="2526109" y="2903042"/>
                  <a:pt x="2524522" y="2903042"/>
                </a:cubicBezTo>
                <a:cubicBezTo>
                  <a:pt x="2515791" y="2902248"/>
                  <a:pt x="2508250" y="2897089"/>
                  <a:pt x="2501900" y="2887564"/>
                </a:cubicBezTo>
                <a:cubicBezTo>
                  <a:pt x="2501106" y="2886770"/>
                  <a:pt x="2500312" y="2885976"/>
                  <a:pt x="2499519" y="2885183"/>
                </a:cubicBezTo>
                <a:cubicBezTo>
                  <a:pt x="2498725" y="2884389"/>
                  <a:pt x="2498328" y="2883992"/>
                  <a:pt x="2498328" y="2883992"/>
                </a:cubicBezTo>
                <a:cubicBezTo>
                  <a:pt x="2484040" y="2895898"/>
                  <a:pt x="2467372" y="2905026"/>
                  <a:pt x="2448322" y="2911376"/>
                </a:cubicBezTo>
                <a:cubicBezTo>
                  <a:pt x="2443559" y="2912964"/>
                  <a:pt x="2441178" y="2912964"/>
                  <a:pt x="2441178" y="2911376"/>
                </a:cubicBezTo>
                <a:cubicBezTo>
                  <a:pt x="2440384" y="2910583"/>
                  <a:pt x="2441972" y="2908598"/>
                  <a:pt x="2445940" y="2905423"/>
                </a:cubicBezTo>
                <a:cubicBezTo>
                  <a:pt x="2478484" y="2880817"/>
                  <a:pt x="2506266" y="2845495"/>
                  <a:pt x="2529284" y="2799458"/>
                </a:cubicBezTo>
                <a:cubicBezTo>
                  <a:pt x="2535634" y="2788345"/>
                  <a:pt x="2538015" y="2776836"/>
                  <a:pt x="2536428" y="2764929"/>
                </a:cubicBezTo>
                <a:cubicBezTo>
                  <a:pt x="2536428" y="2762151"/>
                  <a:pt x="2537222" y="2760365"/>
                  <a:pt x="2538809" y="2759572"/>
                </a:cubicBezTo>
                <a:close/>
                <a:moveTo>
                  <a:pt x="1929210" y="2759572"/>
                </a:moveTo>
                <a:cubicBezTo>
                  <a:pt x="1930797" y="2758778"/>
                  <a:pt x="1933178" y="2758976"/>
                  <a:pt x="1936354" y="2760167"/>
                </a:cubicBezTo>
                <a:cubicBezTo>
                  <a:pt x="1947466" y="2764929"/>
                  <a:pt x="1956594" y="2771280"/>
                  <a:pt x="1963738" y="2779217"/>
                </a:cubicBezTo>
                <a:cubicBezTo>
                  <a:pt x="1966119" y="2781598"/>
                  <a:pt x="1966119" y="2785170"/>
                  <a:pt x="1963738" y="2789933"/>
                </a:cubicBezTo>
                <a:cubicBezTo>
                  <a:pt x="1963738" y="2790726"/>
                  <a:pt x="1963738" y="2791123"/>
                  <a:pt x="1963738" y="2791123"/>
                </a:cubicBezTo>
                <a:cubicBezTo>
                  <a:pt x="1961356" y="2794298"/>
                  <a:pt x="1959769" y="2797473"/>
                  <a:pt x="1958975" y="2800648"/>
                </a:cubicBezTo>
                <a:cubicBezTo>
                  <a:pt x="2000250" y="2841129"/>
                  <a:pt x="2046288" y="2868514"/>
                  <a:pt x="2097088" y="2882801"/>
                </a:cubicBezTo>
                <a:cubicBezTo>
                  <a:pt x="2101057" y="2884389"/>
                  <a:pt x="2103041" y="2885580"/>
                  <a:pt x="2103041" y="2886373"/>
                </a:cubicBezTo>
                <a:cubicBezTo>
                  <a:pt x="2103835" y="2887961"/>
                  <a:pt x="2102247" y="2889151"/>
                  <a:pt x="2098278" y="2889945"/>
                </a:cubicBezTo>
                <a:cubicBezTo>
                  <a:pt x="2096691" y="2889945"/>
                  <a:pt x="2094707" y="2890342"/>
                  <a:pt x="2092325" y="2891136"/>
                </a:cubicBezTo>
                <a:cubicBezTo>
                  <a:pt x="2074069" y="2895105"/>
                  <a:pt x="2054225" y="2898676"/>
                  <a:pt x="2032794" y="2901851"/>
                </a:cubicBezTo>
                <a:cubicBezTo>
                  <a:pt x="2026444" y="2902645"/>
                  <a:pt x="2020888" y="2901058"/>
                  <a:pt x="2016126" y="2897089"/>
                </a:cubicBezTo>
                <a:cubicBezTo>
                  <a:pt x="2008188" y="2891533"/>
                  <a:pt x="2000647" y="2885183"/>
                  <a:pt x="1993503" y="2878039"/>
                </a:cubicBezTo>
                <a:lnTo>
                  <a:pt x="1997075" y="2882801"/>
                </a:lnTo>
                <a:cubicBezTo>
                  <a:pt x="2000250" y="2886770"/>
                  <a:pt x="1999060" y="2889945"/>
                  <a:pt x="1993503" y="2892326"/>
                </a:cubicBezTo>
                <a:cubicBezTo>
                  <a:pt x="1991916" y="2892326"/>
                  <a:pt x="1989138" y="2892723"/>
                  <a:pt x="1985169" y="2893517"/>
                </a:cubicBezTo>
                <a:cubicBezTo>
                  <a:pt x="1982788" y="2894311"/>
                  <a:pt x="1974851" y="2895501"/>
                  <a:pt x="1961356" y="2897089"/>
                </a:cubicBezTo>
                <a:cubicBezTo>
                  <a:pt x="1964532" y="2901058"/>
                  <a:pt x="1966119" y="2905423"/>
                  <a:pt x="1966119" y="2910186"/>
                </a:cubicBezTo>
                <a:cubicBezTo>
                  <a:pt x="1965326" y="2910979"/>
                  <a:pt x="1964928" y="2912567"/>
                  <a:pt x="1964928" y="2914948"/>
                </a:cubicBezTo>
                <a:cubicBezTo>
                  <a:pt x="1970485" y="2913361"/>
                  <a:pt x="1975644" y="2912567"/>
                  <a:pt x="1980406" y="2912567"/>
                </a:cubicBezTo>
                <a:cubicBezTo>
                  <a:pt x="1989932" y="2910186"/>
                  <a:pt x="1997472" y="2914948"/>
                  <a:pt x="2003029" y="2926854"/>
                </a:cubicBezTo>
                <a:cubicBezTo>
                  <a:pt x="2005410" y="2931617"/>
                  <a:pt x="2004616" y="2934395"/>
                  <a:pt x="2000647" y="2935189"/>
                </a:cubicBezTo>
                <a:cubicBezTo>
                  <a:pt x="1996678" y="2935983"/>
                  <a:pt x="1990328" y="2936776"/>
                  <a:pt x="1981597" y="2937570"/>
                </a:cubicBezTo>
                <a:cubicBezTo>
                  <a:pt x="1972866" y="2939158"/>
                  <a:pt x="1966119" y="2940348"/>
                  <a:pt x="1961356" y="2941142"/>
                </a:cubicBezTo>
                <a:cubicBezTo>
                  <a:pt x="1961356" y="2949873"/>
                  <a:pt x="1960563" y="2958604"/>
                  <a:pt x="1958975" y="2967336"/>
                </a:cubicBezTo>
                <a:cubicBezTo>
                  <a:pt x="1963738" y="2967336"/>
                  <a:pt x="1967707" y="2967336"/>
                  <a:pt x="1970881" y="2967336"/>
                </a:cubicBezTo>
                <a:cubicBezTo>
                  <a:pt x="1971675" y="2967336"/>
                  <a:pt x="1972866" y="2967336"/>
                  <a:pt x="1974453" y="2967336"/>
                </a:cubicBezTo>
                <a:cubicBezTo>
                  <a:pt x="1984772" y="2966542"/>
                  <a:pt x="1995885" y="2964954"/>
                  <a:pt x="2007791" y="2962573"/>
                </a:cubicBezTo>
                <a:cubicBezTo>
                  <a:pt x="2014935" y="2961780"/>
                  <a:pt x="2022079" y="2963367"/>
                  <a:pt x="2029222" y="2967336"/>
                </a:cubicBezTo>
                <a:cubicBezTo>
                  <a:pt x="2035572" y="2972892"/>
                  <a:pt x="2040732" y="2979242"/>
                  <a:pt x="2044700" y="2986386"/>
                </a:cubicBezTo>
                <a:cubicBezTo>
                  <a:pt x="2046288" y="2993529"/>
                  <a:pt x="2043510" y="2996704"/>
                  <a:pt x="2036366" y="2995911"/>
                </a:cubicBezTo>
                <a:cubicBezTo>
                  <a:pt x="2010172" y="2991148"/>
                  <a:pt x="1981597" y="2989561"/>
                  <a:pt x="1950641" y="2991148"/>
                </a:cubicBezTo>
                <a:cubicBezTo>
                  <a:pt x="1924447" y="2991148"/>
                  <a:pt x="1901825" y="2993133"/>
                  <a:pt x="1882775" y="2997101"/>
                </a:cubicBezTo>
                <a:cubicBezTo>
                  <a:pt x="1875631" y="2998689"/>
                  <a:pt x="1870869" y="2997895"/>
                  <a:pt x="1868487" y="2994720"/>
                </a:cubicBezTo>
                <a:cubicBezTo>
                  <a:pt x="1863726" y="2991545"/>
                  <a:pt x="1859360" y="2986783"/>
                  <a:pt x="1855391" y="2980433"/>
                </a:cubicBezTo>
                <a:cubicBezTo>
                  <a:pt x="1853803" y="2978845"/>
                  <a:pt x="1853010" y="2977258"/>
                  <a:pt x="1853010" y="2975670"/>
                </a:cubicBezTo>
                <a:cubicBezTo>
                  <a:pt x="1853803" y="2974876"/>
                  <a:pt x="1855391" y="2974479"/>
                  <a:pt x="1857772" y="2974479"/>
                </a:cubicBezTo>
                <a:cubicBezTo>
                  <a:pt x="1862535" y="2973686"/>
                  <a:pt x="1869281" y="2973289"/>
                  <a:pt x="1878013" y="2973289"/>
                </a:cubicBezTo>
                <a:cubicBezTo>
                  <a:pt x="1886744" y="2972495"/>
                  <a:pt x="1893094" y="2972098"/>
                  <a:pt x="1897063" y="2972098"/>
                </a:cubicBezTo>
                <a:cubicBezTo>
                  <a:pt x="1897857" y="2972098"/>
                  <a:pt x="1898651" y="2972098"/>
                  <a:pt x="1899444" y="2972098"/>
                </a:cubicBezTo>
                <a:cubicBezTo>
                  <a:pt x="1908175" y="2970511"/>
                  <a:pt x="1917701" y="2969717"/>
                  <a:pt x="1928019" y="2969717"/>
                </a:cubicBezTo>
                <a:cubicBezTo>
                  <a:pt x="1928019" y="2961780"/>
                  <a:pt x="1928416" y="2953048"/>
                  <a:pt x="1929210" y="2943523"/>
                </a:cubicBezTo>
                <a:cubicBezTo>
                  <a:pt x="1923653" y="2944317"/>
                  <a:pt x="1917701" y="2944714"/>
                  <a:pt x="1911351" y="2944714"/>
                </a:cubicBezTo>
                <a:cubicBezTo>
                  <a:pt x="1902619" y="2945508"/>
                  <a:pt x="1894681" y="2941539"/>
                  <a:pt x="1887538" y="2932808"/>
                </a:cubicBezTo>
                <a:cubicBezTo>
                  <a:pt x="1885157" y="2928045"/>
                  <a:pt x="1885951" y="2925664"/>
                  <a:pt x="1889919" y="2925664"/>
                </a:cubicBezTo>
                <a:cubicBezTo>
                  <a:pt x="1894681" y="2924870"/>
                  <a:pt x="1901429" y="2923680"/>
                  <a:pt x="1910160" y="2922092"/>
                </a:cubicBezTo>
                <a:cubicBezTo>
                  <a:pt x="1918891" y="2921298"/>
                  <a:pt x="1925241" y="2920504"/>
                  <a:pt x="1929210" y="2919711"/>
                </a:cubicBezTo>
                <a:cubicBezTo>
                  <a:pt x="1929210" y="2918917"/>
                  <a:pt x="1929210" y="2917726"/>
                  <a:pt x="1929210" y="2916139"/>
                </a:cubicBezTo>
                <a:cubicBezTo>
                  <a:pt x="1928416" y="2915345"/>
                  <a:pt x="1928019" y="2914551"/>
                  <a:pt x="1928019" y="2913758"/>
                </a:cubicBezTo>
                <a:cubicBezTo>
                  <a:pt x="1928019" y="2908995"/>
                  <a:pt x="1927622" y="2905026"/>
                  <a:pt x="1926829" y="2901851"/>
                </a:cubicBezTo>
                <a:cubicBezTo>
                  <a:pt x="1926035" y="2901851"/>
                  <a:pt x="1924447" y="2901851"/>
                  <a:pt x="1922066" y="2901851"/>
                </a:cubicBezTo>
                <a:cubicBezTo>
                  <a:pt x="1918891" y="2902645"/>
                  <a:pt x="1916510" y="2903042"/>
                  <a:pt x="1914922" y="2903042"/>
                </a:cubicBezTo>
                <a:cubicBezTo>
                  <a:pt x="1906191" y="2902248"/>
                  <a:pt x="1898651" y="2897089"/>
                  <a:pt x="1892301" y="2887564"/>
                </a:cubicBezTo>
                <a:cubicBezTo>
                  <a:pt x="1891507" y="2886770"/>
                  <a:pt x="1890713" y="2885976"/>
                  <a:pt x="1889919" y="2885183"/>
                </a:cubicBezTo>
                <a:cubicBezTo>
                  <a:pt x="1889126" y="2884389"/>
                  <a:pt x="1888728" y="2883992"/>
                  <a:pt x="1888728" y="2883992"/>
                </a:cubicBezTo>
                <a:cubicBezTo>
                  <a:pt x="1874441" y="2895898"/>
                  <a:pt x="1857772" y="2905026"/>
                  <a:pt x="1838722" y="2911376"/>
                </a:cubicBezTo>
                <a:cubicBezTo>
                  <a:pt x="1833960" y="2912964"/>
                  <a:pt x="1831579" y="2912964"/>
                  <a:pt x="1831579" y="2911376"/>
                </a:cubicBezTo>
                <a:cubicBezTo>
                  <a:pt x="1830784" y="2910583"/>
                  <a:pt x="1832372" y="2908598"/>
                  <a:pt x="1836341" y="2905423"/>
                </a:cubicBezTo>
                <a:cubicBezTo>
                  <a:pt x="1868885" y="2880817"/>
                  <a:pt x="1896666" y="2845495"/>
                  <a:pt x="1919685" y="2799458"/>
                </a:cubicBezTo>
                <a:cubicBezTo>
                  <a:pt x="1926035" y="2788345"/>
                  <a:pt x="1928416" y="2776836"/>
                  <a:pt x="1926829" y="2764929"/>
                </a:cubicBezTo>
                <a:cubicBezTo>
                  <a:pt x="1926829" y="2762151"/>
                  <a:pt x="1927622" y="2760365"/>
                  <a:pt x="1929210" y="2759572"/>
                </a:cubicBezTo>
                <a:close/>
                <a:moveTo>
                  <a:pt x="5078412" y="2758976"/>
                </a:moveTo>
                <a:cubicBezTo>
                  <a:pt x="5081587" y="2758976"/>
                  <a:pt x="5085556" y="2759770"/>
                  <a:pt x="5090318" y="2761358"/>
                </a:cubicBezTo>
                <a:cubicBezTo>
                  <a:pt x="5095874" y="2763739"/>
                  <a:pt x="5103018" y="2769295"/>
                  <a:pt x="5111750" y="2778026"/>
                </a:cubicBezTo>
                <a:cubicBezTo>
                  <a:pt x="5115719" y="2782789"/>
                  <a:pt x="5116115" y="2789536"/>
                  <a:pt x="5112940" y="2798267"/>
                </a:cubicBezTo>
                <a:cubicBezTo>
                  <a:pt x="5108178" y="2822873"/>
                  <a:pt x="5105797" y="2842717"/>
                  <a:pt x="5105797" y="2857798"/>
                </a:cubicBezTo>
                <a:cubicBezTo>
                  <a:pt x="5106590" y="2878436"/>
                  <a:pt x="5107384" y="2911773"/>
                  <a:pt x="5108178" y="2957811"/>
                </a:cubicBezTo>
                <a:cubicBezTo>
                  <a:pt x="5108178" y="2973686"/>
                  <a:pt x="5102225" y="2986386"/>
                  <a:pt x="5090318" y="2995911"/>
                </a:cubicBezTo>
                <a:cubicBezTo>
                  <a:pt x="5087144" y="2999880"/>
                  <a:pt x="5083175" y="2999483"/>
                  <a:pt x="5078412" y="2994720"/>
                </a:cubicBezTo>
                <a:cubicBezTo>
                  <a:pt x="5076031" y="2993926"/>
                  <a:pt x="5073253" y="2989164"/>
                  <a:pt x="5070078" y="2980433"/>
                </a:cubicBezTo>
                <a:cubicBezTo>
                  <a:pt x="5069284" y="2974876"/>
                  <a:pt x="5069284" y="2969320"/>
                  <a:pt x="5070078" y="2963764"/>
                </a:cubicBezTo>
                <a:cubicBezTo>
                  <a:pt x="5070078" y="2962970"/>
                  <a:pt x="5070078" y="2962573"/>
                  <a:pt x="5070078" y="2962573"/>
                </a:cubicBezTo>
                <a:cubicBezTo>
                  <a:pt x="5038328" y="2960192"/>
                  <a:pt x="5003403" y="2960986"/>
                  <a:pt x="4965303" y="2964954"/>
                </a:cubicBezTo>
                <a:cubicBezTo>
                  <a:pt x="4960540" y="2964954"/>
                  <a:pt x="4956968" y="2964161"/>
                  <a:pt x="4954587" y="2962573"/>
                </a:cubicBezTo>
                <a:cubicBezTo>
                  <a:pt x="4952206" y="2960986"/>
                  <a:pt x="4950222" y="2959398"/>
                  <a:pt x="4948634" y="2957811"/>
                </a:cubicBezTo>
                <a:cubicBezTo>
                  <a:pt x="4947046" y="2968923"/>
                  <a:pt x="4944269" y="2976861"/>
                  <a:pt x="4940300" y="2981623"/>
                </a:cubicBezTo>
                <a:cubicBezTo>
                  <a:pt x="4937125" y="2984798"/>
                  <a:pt x="4934347" y="2985195"/>
                  <a:pt x="4931965" y="2982814"/>
                </a:cubicBezTo>
                <a:cubicBezTo>
                  <a:pt x="4927203" y="2980433"/>
                  <a:pt x="4922440" y="2974876"/>
                  <a:pt x="4917678" y="2966145"/>
                </a:cubicBezTo>
                <a:cubicBezTo>
                  <a:pt x="4915297" y="2960589"/>
                  <a:pt x="4914899" y="2955033"/>
                  <a:pt x="4916487" y="2949476"/>
                </a:cubicBezTo>
                <a:cubicBezTo>
                  <a:pt x="4921250" y="2928839"/>
                  <a:pt x="4924424" y="2892723"/>
                  <a:pt x="4926012" y="2841129"/>
                </a:cubicBezTo>
                <a:cubicBezTo>
                  <a:pt x="4926012" y="2806204"/>
                  <a:pt x="4924028" y="2784773"/>
                  <a:pt x="4920059" y="2776836"/>
                </a:cubicBezTo>
                <a:cubicBezTo>
                  <a:pt x="4918471" y="2771280"/>
                  <a:pt x="4920059" y="2768501"/>
                  <a:pt x="4924822" y="2768501"/>
                </a:cubicBezTo>
                <a:cubicBezTo>
                  <a:pt x="4933553" y="2770089"/>
                  <a:pt x="4940697" y="2772073"/>
                  <a:pt x="4946253" y="2774454"/>
                </a:cubicBezTo>
                <a:cubicBezTo>
                  <a:pt x="4966096" y="2772867"/>
                  <a:pt x="4991894" y="2770486"/>
                  <a:pt x="5023643" y="2767311"/>
                </a:cubicBezTo>
                <a:cubicBezTo>
                  <a:pt x="5027612" y="2766517"/>
                  <a:pt x="5030390" y="2766120"/>
                  <a:pt x="5031978" y="2766120"/>
                </a:cubicBezTo>
                <a:cubicBezTo>
                  <a:pt x="5033565" y="2766120"/>
                  <a:pt x="5039519" y="2765326"/>
                  <a:pt x="5049837" y="2763739"/>
                </a:cubicBezTo>
                <a:cubicBezTo>
                  <a:pt x="5066506" y="2761358"/>
                  <a:pt x="5076031" y="2759770"/>
                  <a:pt x="5078412" y="2758976"/>
                </a:cubicBezTo>
                <a:close/>
                <a:moveTo>
                  <a:pt x="4714974" y="2758679"/>
                </a:moveTo>
                <a:cubicBezTo>
                  <a:pt x="4717554" y="2758480"/>
                  <a:pt x="4720034" y="2758976"/>
                  <a:pt x="4722416" y="2760167"/>
                </a:cubicBezTo>
                <a:cubicBezTo>
                  <a:pt x="4731147" y="2764136"/>
                  <a:pt x="4739084" y="2768898"/>
                  <a:pt x="4746228" y="2774454"/>
                </a:cubicBezTo>
                <a:cubicBezTo>
                  <a:pt x="4750991" y="2778423"/>
                  <a:pt x="4751387" y="2783186"/>
                  <a:pt x="4747419" y="2788742"/>
                </a:cubicBezTo>
                <a:cubicBezTo>
                  <a:pt x="4742656" y="2795092"/>
                  <a:pt x="4737100" y="2803029"/>
                  <a:pt x="4730750" y="2812554"/>
                </a:cubicBezTo>
                <a:cubicBezTo>
                  <a:pt x="4733131" y="2812554"/>
                  <a:pt x="4735116" y="2813348"/>
                  <a:pt x="4736703" y="2814936"/>
                </a:cubicBezTo>
                <a:cubicBezTo>
                  <a:pt x="4743053" y="2822873"/>
                  <a:pt x="4741862" y="2828430"/>
                  <a:pt x="4733131" y="2831604"/>
                </a:cubicBezTo>
                <a:cubicBezTo>
                  <a:pt x="4730750" y="2832398"/>
                  <a:pt x="4725987" y="2833589"/>
                  <a:pt x="4718844" y="2835176"/>
                </a:cubicBezTo>
                <a:cubicBezTo>
                  <a:pt x="4714081" y="2835970"/>
                  <a:pt x="4710509" y="2836764"/>
                  <a:pt x="4708128" y="2837558"/>
                </a:cubicBezTo>
                <a:cubicBezTo>
                  <a:pt x="4716066" y="2843114"/>
                  <a:pt x="4719240" y="2848273"/>
                  <a:pt x="4717653" y="2853036"/>
                </a:cubicBezTo>
                <a:cubicBezTo>
                  <a:pt x="4716859" y="2853829"/>
                  <a:pt x="4716859" y="2854623"/>
                  <a:pt x="4717653" y="2855417"/>
                </a:cubicBezTo>
                <a:cubicBezTo>
                  <a:pt x="4717653" y="2856211"/>
                  <a:pt x="4717653" y="2857005"/>
                  <a:pt x="4717653" y="2857798"/>
                </a:cubicBezTo>
                <a:cubicBezTo>
                  <a:pt x="4720828" y="2857005"/>
                  <a:pt x="4724400" y="2855814"/>
                  <a:pt x="4728369" y="2854226"/>
                </a:cubicBezTo>
                <a:cubicBezTo>
                  <a:pt x="4731544" y="2852639"/>
                  <a:pt x="4733528" y="2851845"/>
                  <a:pt x="4734322" y="2851845"/>
                </a:cubicBezTo>
                <a:cubicBezTo>
                  <a:pt x="4743847" y="2848670"/>
                  <a:pt x="4750991" y="2848273"/>
                  <a:pt x="4755753" y="2850654"/>
                </a:cubicBezTo>
                <a:cubicBezTo>
                  <a:pt x="4760516" y="2852242"/>
                  <a:pt x="4763691" y="2854226"/>
                  <a:pt x="4765278" y="2856608"/>
                </a:cubicBezTo>
                <a:cubicBezTo>
                  <a:pt x="4766072" y="2858195"/>
                  <a:pt x="4766865" y="2859386"/>
                  <a:pt x="4767659" y="2860179"/>
                </a:cubicBezTo>
                <a:cubicBezTo>
                  <a:pt x="4772422" y="2866530"/>
                  <a:pt x="4771628" y="2871292"/>
                  <a:pt x="4765278" y="2874467"/>
                </a:cubicBezTo>
                <a:cubicBezTo>
                  <a:pt x="4761309" y="2875261"/>
                  <a:pt x="4755356" y="2876848"/>
                  <a:pt x="4747419" y="2879229"/>
                </a:cubicBezTo>
                <a:cubicBezTo>
                  <a:pt x="4737100" y="2880817"/>
                  <a:pt x="4729559" y="2882404"/>
                  <a:pt x="4724797" y="2883992"/>
                </a:cubicBezTo>
                <a:cubicBezTo>
                  <a:pt x="4724797" y="2883992"/>
                  <a:pt x="4725194" y="2884389"/>
                  <a:pt x="4725987" y="2885183"/>
                </a:cubicBezTo>
                <a:cubicBezTo>
                  <a:pt x="4737894" y="2918520"/>
                  <a:pt x="4756150" y="2941936"/>
                  <a:pt x="4780756" y="2955429"/>
                </a:cubicBezTo>
                <a:cubicBezTo>
                  <a:pt x="4786313" y="2957017"/>
                  <a:pt x="4789884" y="2956223"/>
                  <a:pt x="4791472" y="2953048"/>
                </a:cubicBezTo>
                <a:cubicBezTo>
                  <a:pt x="4797822" y="2939554"/>
                  <a:pt x="4802981" y="2926854"/>
                  <a:pt x="4806950" y="2914948"/>
                </a:cubicBezTo>
                <a:cubicBezTo>
                  <a:pt x="4807744" y="2913361"/>
                  <a:pt x="4808537" y="2912567"/>
                  <a:pt x="4809331" y="2912567"/>
                </a:cubicBezTo>
                <a:cubicBezTo>
                  <a:pt x="4810919" y="2912567"/>
                  <a:pt x="4811712" y="2913361"/>
                  <a:pt x="4811712" y="2914948"/>
                </a:cubicBezTo>
                <a:cubicBezTo>
                  <a:pt x="4814093" y="2928442"/>
                  <a:pt x="4815681" y="2939554"/>
                  <a:pt x="4816475" y="2948286"/>
                </a:cubicBezTo>
                <a:cubicBezTo>
                  <a:pt x="4818062" y="2960192"/>
                  <a:pt x="4820841" y="2972892"/>
                  <a:pt x="4824809" y="2986386"/>
                </a:cubicBezTo>
                <a:cubicBezTo>
                  <a:pt x="4826397" y="2995117"/>
                  <a:pt x="4822031" y="2999483"/>
                  <a:pt x="4811712" y="2999483"/>
                </a:cubicBezTo>
                <a:cubicBezTo>
                  <a:pt x="4777581" y="2994720"/>
                  <a:pt x="4749006" y="2978845"/>
                  <a:pt x="4725987" y="2951858"/>
                </a:cubicBezTo>
                <a:cubicBezTo>
                  <a:pt x="4711700" y="2933601"/>
                  <a:pt x="4700984" y="2913361"/>
                  <a:pt x="4693841" y="2891136"/>
                </a:cubicBezTo>
                <a:cubicBezTo>
                  <a:pt x="4692253" y="2891136"/>
                  <a:pt x="4689078" y="2891929"/>
                  <a:pt x="4684316" y="2893517"/>
                </a:cubicBezTo>
                <a:cubicBezTo>
                  <a:pt x="4680347" y="2894311"/>
                  <a:pt x="4677172" y="2895105"/>
                  <a:pt x="4674791" y="2895898"/>
                </a:cubicBezTo>
                <a:cubicBezTo>
                  <a:pt x="4666853" y="2899073"/>
                  <a:pt x="4660503" y="2899073"/>
                  <a:pt x="4655741" y="2895898"/>
                </a:cubicBezTo>
                <a:cubicBezTo>
                  <a:pt x="4653359" y="2894311"/>
                  <a:pt x="4650581" y="2892326"/>
                  <a:pt x="4647406" y="2889945"/>
                </a:cubicBezTo>
                <a:cubicBezTo>
                  <a:pt x="4645025" y="2889151"/>
                  <a:pt x="4643438" y="2888358"/>
                  <a:pt x="4642644" y="2887564"/>
                </a:cubicBezTo>
                <a:cubicBezTo>
                  <a:pt x="4641850" y="2899470"/>
                  <a:pt x="4640262" y="2913361"/>
                  <a:pt x="4637881" y="2929236"/>
                </a:cubicBezTo>
                <a:cubicBezTo>
                  <a:pt x="4637881" y="2931617"/>
                  <a:pt x="4637881" y="2933205"/>
                  <a:pt x="4637881" y="2933998"/>
                </a:cubicBezTo>
                <a:cubicBezTo>
                  <a:pt x="4641850" y="2933205"/>
                  <a:pt x="4653756" y="2930029"/>
                  <a:pt x="4673600" y="2924473"/>
                </a:cubicBezTo>
                <a:cubicBezTo>
                  <a:pt x="4678362" y="2923680"/>
                  <a:pt x="4681538" y="2922886"/>
                  <a:pt x="4683125" y="2922092"/>
                </a:cubicBezTo>
                <a:cubicBezTo>
                  <a:pt x="4687094" y="2920504"/>
                  <a:pt x="4689475" y="2920108"/>
                  <a:pt x="4690269" y="2920901"/>
                </a:cubicBezTo>
                <a:cubicBezTo>
                  <a:pt x="4691063" y="2922489"/>
                  <a:pt x="4690269" y="2924473"/>
                  <a:pt x="4687887" y="2926854"/>
                </a:cubicBezTo>
                <a:cubicBezTo>
                  <a:pt x="4685506" y="2929236"/>
                  <a:pt x="4681934" y="2932808"/>
                  <a:pt x="4677172" y="2937570"/>
                </a:cubicBezTo>
                <a:cubicBezTo>
                  <a:pt x="4667647" y="2947095"/>
                  <a:pt x="4659709" y="2953842"/>
                  <a:pt x="4653359" y="2957811"/>
                </a:cubicBezTo>
                <a:cubicBezTo>
                  <a:pt x="4652565" y="2958604"/>
                  <a:pt x="4651772" y="2959398"/>
                  <a:pt x="4650978" y="2960192"/>
                </a:cubicBezTo>
                <a:cubicBezTo>
                  <a:pt x="4640659" y="2968129"/>
                  <a:pt x="4631531" y="2976067"/>
                  <a:pt x="4623594" y="2984004"/>
                </a:cubicBezTo>
                <a:cubicBezTo>
                  <a:pt x="4618831" y="2987973"/>
                  <a:pt x="4614863" y="2987973"/>
                  <a:pt x="4611687" y="2984004"/>
                </a:cubicBezTo>
                <a:cubicBezTo>
                  <a:pt x="4606925" y="2980830"/>
                  <a:pt x="4602162" y="2972892"/>
                  <a:pt x="4597400" y="2960192"/>
                </a:cubicBezTo>
                <a:cubicBezTo>
                  <a:pt x="4596606" y="2959398"/>
                  <a:pt x="4596209" y="2959001"/>
                  <a:pt x="4596209" y="2959001"/>
                </a:cubicBezTo>
                <a:cubicBezTo>
                  <a:pt x="4594622" y="2954239"/>
                  <a:pt x="4595415" y="2951064"/>
                  <a:pt x="4598591" y="2949476"/>
                </a:cubicBezTo>
                <a:cubicBezTo>
                  <a:pt x="4604147" y="2947889"/>
                  <a:pt x="4607719" y="2938364"/>
                  <a:pt x="4609306" y="2920901"/>
                </a:cubicBezTo>
                <a:cubicBezTo>
                  <a:pt x="4612481" y="2893914"/>
                  <a:pt x="4613672" y="2866133"/>
                  <a:pt x="4612878" y="2837558"/>
                </a:cubicBezTo>
                <a:cubicBezTo>
                  <a:pt x="4612084" y="2809776"/>
                  <a:pt x="4608512" y="2791917"/>
                  <a:pt x="4602162" y="2783979"/>
                </a:cubicBezTo>
                <a:cubicBezTo>
                  <a:pt x="4599781" y="2779217"/>
                  <a:pt x="4601369" y="2776439"/>
                  <a:pt x="4606925" y="2775645"/>
                </a:cubicBezTo>
                <a:cubicBezTo>
                  <a:pt x="4614863" y="2777233"/>
                  <a:pt x="4623197" y="2779217"/>
                  <a:pt x="4631928" y="2781598"/>
                </a:cubicBezTo>
                <a:cubicBezTo>
                  <a:pt x="4635897" y="2780805"/>
                  <a:pt x="4642644" y="2779217"/>
                  <a:pt x="4652169" y="2776836"/>
                </a:cubicBezTo>
                <a:cubicBezTo>
                  <a:pt x="4661694" y="2773661"/>
                  <a:pt x="4668837" y="2771676"/>
                  <a:pt x="4673600" y="2770883"/>
                </a:cubicBezTo>
                <a:cubicBezTo>
                  <a:pt x="4675187" y="2770089"/>
                  <a:pt x="4678759" y="2769295"/>
                  <a:pt x="4684316" y="2768501"/>
                </a:cubicBezTo>
                <a:cubicBezTo>
                  <a:pt x="4698603" y="2764533"/>
                  <a:pt x="4706144" y="2762151"/>
                  <a:pt x="4706937" y="2761358"/>
                </a:cubicBezTo>
                <a:cubicBezTo>
                  <a:pt x="4709716" y="2759770"/>
                  <a:pt x="4712395" y="2758877"/>
                  <a:pt x="4714974" y="2758679"/>
                </a:cubicBezTo>
                <a:close/>
                <a:moveTo>
                  <a:pt x="1381523" y="2757786"/>
                </a:moveTo>
                <a:cubicBezTo>
                  <a:pt x="1389459" y="2760167"/>
                  <a:pt x="1397397" y="2765326"/>
                  <a:pt x="1405335" y="2773264"/>
                </a:cubicBezTo>
                <a:cubicBezTo>
                  <a:pt x="1408510" y="2777233"/>
                  <a:pt x="1408510" y="2781598"/>
                  <a:pt x="1405335" y="2786361"/>
                </a:cubicBezTo>
                <a:cubicBezTo>
                  <a:pt x="1402954" y="2787948"/>
                  <a:pt x="1399381" y="2792711"/>
                  <a:pt x="1394619" y="2800648"/>
                </a:cubicBezTo>
                <a:cubicBezTo>
                  <a:pt x="1405731" y="2799855"/>
                  <a:pt x="1415257" y="2796679"/>
                  <a:pt x="1423194" y="2791123"/>
                </a:cubicBezTo>
                <a:cubicBezTo>
                  <a:pt x="1427956" y="2789536"/>
                  <a:pt x="1431925" y="2789139"/>
                  <a:pt x="1435101" y="2789933"/>
                </a:cubicBezTo>
                <a:cubicBezTo>
                  <a:pt x="1443038" y="2793108"/>
                  <a:pt x="1449387" y="2797473"/>
                  <a:pt x="1454151" y="2803029"/>
                </a:cubicBezTo>
                <a:cubicBezTo>
                  <a:pt x="1457325" y="2806998"/>
                  <a:pt x="1456531" y="2810173"/>
                  <a:pt x="1451769" y="2812554"/>
                </a:cubicBezTo>
                <a:cubicBezTo>
                  <a:pt x="1436688" y="2822079"/>
                  <a:pt x="1424385" y="2830811"/>
                  <a:pt x="1414859" y="2838748"/>
                </a:cubicBezTo>
                <a:cubicBezTo>
                  <a:pt x="1423591" y="2837161"/>
                  <a:pt x="1429544" y="2835970"/>
                  <a:pt x="1432719" y="2835176"/>
                </a:cubicBezTo>
                <a:cubicBezTo>
                  <a:pt x="1437482" y="2831208"/>
                  <a:pt x="1441847" y="2831208"/>
                  <a:pt x="1445816" y="2835176"/>
                </a:cubicBezTo>
                <a:cubicBezTo>
                  <a:pt x="1454548" y="2839939"/>
                  <a:pt x="1461691" y="2845892"/>
                  <a:pt x="1467247" y="2853036"/>
                </a:cubicBezTo>
                <a:cubicBezTo>
                  <a:pt x="1469628" y="2856211"/>
                  <a:pt x="1470026" y="2860179"/>
                  <a:pt x="1468438" y="2864942"/>
                </a:cubicBezTo>
                <a:cubicBezTo>
                  <a:pt x="1466057" y="2873673"/>
                  <a:pt x="1464866" y="2889945"/>
                  <a:pt x="1464866" y="2913758"/>
                </a:cubicBezTo>
                <a:cubicBezTo>
                  <a:pt x="1464866" y="2939951"/>
                  <a:pt x="1465263" y="2955826"/>
                  <a:pt x="1466057" y="2961383"/>
                </a:cubicBezTo>
                <a:cubicBezTo>
                  <a:pt x="1466850" y="2976464"/>
                  <a:pt x="1461294" y="2988370"/>
                  <a:pt x="1449387" y="2997101"/>
                </a:cubicBezTo>
                <a:cubicBezTo>
                  <a:pt x="1443038" y="3001070"/>
                  <a:pt x="1437482" y="2999483"/>
                  <a:pt x="1432719" y="2992339"/>
                </a:cubicBezTo>
                <a:cubicBezTo>
                  <a:pt x="1427956" y="2980433"/>
                  <a:pt x="1420019" y="2971305"/>
                  <a:pt x="1408907" y="2964954"/>
                </a:cubicBezTo>
                <a:cubicBezTo>
                  <a:pt x="1405731" y="2977654"/>
                  <a:pt x="1402954" y="2985989"/>
                  <a:pt x="1400572" y="2989958"/>
                </a:cubicBezTo>
                <a:cubicBezTo>
                  <a:pt x="1398985" y="2992339"/>
                  <a:pt x="1397794" y="2993529"/>
                  <a:pt x="1397000" y="2993529"/>
                </a:cubicBezTo>
                <a:cubicBezTo>
                  <a:pt x="1396207" y="2993529"/>
                  <a:pt x="1395413" y="2991942"/>
                  <a:pt x="1394619" y="2988767"/>
                </a:cubicBezTo>
                <a:cubicBezTo>
                  <a:pt x="1392238" y="2980830"/>
                  <a:pt x="1389857" y="2963367"/>
                  <a:pt x="1387475" y="2936379"/>
                </a:cubicBezTo>
                <a:cubicBezTo>
                  <a:pt x="1387475" y="2936379"/>
                  <a:pt x="1387079" y="2936379"/>
                  <a:pt x="1386285" y="2936379"/>
                </a:cubicBezTo>
                <a:cubicBezTo>
                  <a:pt x="1378348" y="2937967"/>
                  <a:pt x="1371204" y="2935586"/>
                  <a:pt x="1364853" y="2929236"/>
                </a:cubicBezTo>
                <a:cubicBezTo>
                  <a:pt x="1363265" y="2933205"/>
                  <a:pt x="1362472" y="2937173"/>
                  <a:pt x="1362472" y="2941142"/>
                </a:cubicBezTo>
                <a:cubicBezTo>
                  <a:pt x="1356122" y="2961780"/>
                  <a:pt x="1341041" y="2978845"/>
                  <a:pt x="1317228" y="2992339"/>
                </a:cubicBezTo>
                <a:cubicBezTo>
                  <a:pt x="1314054" y="2993926"/>
                  <a:pt x="1312466" y="2994720"/>
                  <a:pt x="1312466" y="2994720"/>
                </a:cubicBezTo>
                <a:cubicBezTo>
                  <a:pt x="1311672" y="2993926"/>
                  <a:pt x="1312069" y="2991942"/>
                  <a:pt x="1313657" y="2988767"/>
                </a:cubicBezTo>
                <a:cubicBezTo>
                  <a:pt x="1335088" y="2958604"/>
                  <a:pt x="1345406" y="2922092"/>
                  <a:pt x="1344613" y="2879229"/>
                </a:cubicBezTo>
                <a:cubicBezTo>
                  <a:pt x="1344613" y="2876848"/>
                  <a:pt x="1344613" y="2873276"/>
                  <a:pt x="1344613" y="2868514"/>
                </a:cubicBezTo>
                <a:cubicBezTo>
                  <a:pt x="1345406" y="2860576"/>
                  <a:pt x="1345010" y="2855417"/>
                  <a:pt x="1343422" y="2853036"/>
                </a:cubicBezTo>
                <a:cubicBezTo>
                  <a:pt x="1340247" y="2854623"/>
                  <a:pt x="1338263" y="2855020"/>
                  <a:pt x="1337469" y="2854226"/>
                </a:cubicBezTo>
                <a:cubicBezTo>
                  <a:pt x="1336675" y="2854226"/>
                  <a:pt x="1337072" y="2853036"/>
                  <a:pt x="1338660" y="2850654"/>
                </a:cubicBezTo>
                <a:cubicBezTo>
                  <a:pt x="1340247" y="2849067"/>
                  <a:pt x="1341041" y="2847876"/>
                  <a:pt x="1341041" y="2847083"/>
                </a:cubicBezTo>
                <a:cubicBezTo>
                  <a:pt x="1341834" y="2845495"/>
                  <a:pt x="1342232" y="2844701"/>
                  <a:pt x="1342232" y="2844701"/>
                </a:cubicBezTo>
                <a:cubicBezTo>
                  <a:pt x="1353344" y="2828826"/>
                  <a:pt x="1361679" y="2813348"/>
                  <a:pt x="1367235" y="2798267"/>
                </a:cubicBezTo>
                <a:cubicBezTo>
                  <a:pt x="1372791" y="2783186"/>
                  <a:pt x="1375172" y="2772073"/>
                  <a:pt x="1374378" y="2764929"/>
                </a:cubicBezTo>
                <a:cubicBezTo>
                  <a:pt x="1373585" y="2761755"/>
                  <a:pt x="1373585" y="2759770"/>
                  <a:pt x="1374378" y="2758976"/>
                </a:cubicBezTo>
                <a:cubicBezTo>
                  <a:pt x="1375172" y="2758183"/>
                  <a:pt x="1377554" y="2757786"/>
                  <a:pt x="1381523" y="2757786"/>
                </a:cubicBezTo>
                <a:close/>
                <a:moveTo>
                  <a:pt x="685007" y="2756595"/>
                </a:moveTo>
                <a:cubicBezTo>
                  <a:pt x="698500" y="2760564"/>
                  <a:pt x="708422" y="2766517"/>
                  <a:pt x="714772" y="2774454"/>
                </a:cubicBezTo>
                <a:cubicBezTo>
                  <a:pt x="717153" y="2777629"/>
                  <a:pt x="715963" y="2781598"/>
                  <a:pt x="711201" y="2786361"/>
                </a:cubicBezTo>
                <a:cubicBezTo>
                  <a:pt x="710407" y="2787154"/>
                  <a:pt x="706834" y="2790330"/>
                  <a:pt x="700485" y="2795886"/>
                </a:cubicBezTo>
                <a:cubicBezTo>
                  <a:pt x="694135" y="2801442"/>
                  <a:pt x="690166" y="2805014"/>
                  <a:pt x="688578" y="2806601"/>
                </a:cubicBezTo>
                <a:cubicBezTo>
                  <a:pt x="674291" y="2817714"/>
                  <a:pt x="664766" y="2826048"/>
                  <a:pt x="660003" y="2831604"/>
                </a:cubicBezTo>
                <a:cubicBezTo>
                  <a:pt x="661591" y="2831604"/>
                  <a:pt x="664766" y="2830811"/>
                  <a:pt x="669529" y="2829223"/>
                </a:cubicBezTo>
                <a:cubicBezTo>
                  <a:pt x="686197" y="2826048"/>
                  <a:pt x="698897" y="2824064"/>
                  <a:pt x="707628" y="2823270"/>
                </a:cubicBezTo>
                <a:cubicBezTo>
                  <a:pt x="706834" y="2820095"/>
                  <a:pt x="705644" y="2815333"/>
                  <a:pt x="704057" y="2808983"/>
                </a:cubicBezTo>
                <a:cubicBezTo>
                  <a:pt x="703263" y="2805014"/>
                  <a:pt x="702866" y="2802633"/>
                  <a:pt x="702866" y="2801839"/>
                </a:cubicBezTo>
                <a:cubicBezTo>
                  <a:pt x="702866" y="2801045"/>
                  <a:pt x="702866" y="2800251"/>
                  <a:pt x="702866" y="2799458"/>
                </a:cubicBezTo>
                <a:cubicBezTo>
                  <a:pt x="701278" y="2795489"/>
                  <a:pt x="702469" y="2794695"/>
                  <a:pt x="706438" y="2797076"/>
                </a:cubicBezTo>
                <a:cubicBezTo>
                  <a:pt x="715963" y="2799458"/>
                  <a:pt x="725091" y="2803029"/>
                  <a:pt x="733822" y="2807792"/>
                </a:cubicBezTo>
                <a:cubicBezTo>
                  <a:pt x="744935" y="2816523"/>
                  <a:pt x="747316" y="2828430"/>
                  <a:pt x="740966" y="2843511"/>
                </a:cubicBezTo>
                <a:cubicBezTo>
                  <a:pt x="736203" y="2852242"/>
                  <a:pt x="729059" y="2853433"/>
                  <a:pt x="719535" y="2847083"/>
                </a:cubicBezTo>
                <a:cubicBezTo>
                  <a:pt x="717153" y="2843114"/>
                  <a:pt x="714772" y="2838748"/>
                  <a:pt x="712391" y="2833986"/>
                </a:cubicBezTo>
                <a:cubicBezTo>
                  <a:pt x="679847" y="2847480"/>
                  <a:pt x="661194" y="2857005"/>
                  <a:pt x="656432" y="2862561"/>
                </a:cubicBezTo>
                <a:cubicBezTo>
                  <a:pt x="659607" y="2863354"/>
                  <a:pt x="662385" y="2864545"/>
                  <a:pt x="664766" y="2866133"/>
                </a:cubicBezTo>
                <a:cubicBezTo>
                  <a:pt x="666353" y="2866133"/>
                  <a:pt x="669529" y="2865736"/>
                  <a:pt x="674291" y="2864942"/>
                </a:cubicBezTo>
                <a:cubicBezTo>
                  <a:pt x="677466" y="2863354"/>
                  <a:pt x="680244" y="2862561"/>
                  <a:pt x="682626" y="2862561"/>
                </a:cubicBezTo>
                <a:cubicBezTo>
                  <a:pt x="684213" y="2861767"/>
                  <a:pt x="688578" y="2860179"/>
                  <a:pt x="695722" y="2857798"/>
                </a:cubicBezTo>
                <a:cubicBezTo>
                  <a:pt x="699691" y="2855417"/>
                  <a:pt x="702072" y="2854226"/>
                  <a:pt x="702866" y="2854226"/>
                </a:cubicBezTo>
                <a:cubicBezTo>
                  <a:pt x="708422" y="2852639"/>
                  <a:pt x="713185" y="2853036"/>
                  <a:pt x="717153" y="2855417"/>
                </a:cubicBezTo>
                <a:cubicBezTo>
                  <a:pt x="718741" y="2857005"/>
                  <a:pt x="721519" y="2858989"/>
                  <a:pt x="725488" y="2861370"/>
                </a:cubicBezTo>
                <a:cubicBezTo>
                  <a:pt x="729457" y="2863751"/>
                  <a:pt x="732234" y="2865736"/>
                  <a:pt x="733822" y="2867323"/>
                </a:cubicBezTo>
                <a:cubicBezTo>
                  <a:pt x="736997" y="2870498"/>
                  <a:pt x="737791" y="2874070"/>
                  <a:pt x="736203" y="2878039"/>
                </a:cubicBezTo>
                <a:cubicBezTo>
                  <a:pt x="733028" y="2882801"/>
                  <a:pt x="732234" y="2904233"/>
                  <a:pt x="733822" y="2942333"/>
                </a:cubicBezTo>
                <a:cubicBezTo>
                  <a:pt x="734616" y="2968526"/>
                  <a:pt x="729853" y="2985195"/>
                  <a:pt x="719535" y="2992339"/>
                </a:cubicBezTo>
                <a:cubicBezTo>
                  <a:pt x="710803" y="2997101"/>
                  <a:pt x="705247" y="2996704"/>
                  <a:pt x="702866" y="2991148"/>
                </a:cubicBezTo>
                <a:cubicBezTo>
                  <a:pt x="696516" y="2976067"/>
                  <a:pt x="688975" y="2965351"/>
                  <a:pt x="680244" y="2959001"/>
                </a:cubicBezTo>
                <a:cubicBezTo>
                  <a:pt x="678657" y="2958208"/>
                  <a:pt x="677863" y="2957017"/>
                  <a:pt x="677863" y="2955429"/>
                </a:cubicBezTo>
                <a:cubicBezTo>
                  <a:pt x="678657" y="2954636"/>
                  <a:pt x="679847" y="2954239"/>
                  <a:pt x="681434" y="2954239"/>
                </a:cubicBezTo>
                <a:cubicBezTo>
                  <a:pt x="684609" y="2954239"/>
                  <a:pt x="688975" y="2955033"/>
                  <a:pt x="694531" y="2956620"/>
                </a:cubicBezTo>
                <a:cubicBezTo>
                  <a:pt x="696119" y="2957414"/>
                  <a:pt x="697310" y="2957811"/>
                  <a:pt x="698104" y="2957811"/>
                </a:cubicBezTo>
                <a:cubicBezTo>
                  <a:pt x="702866" y="2957811"/>
                  <a:pt x="705247" y="2957414"/>
                  <a:pt x="705247" y="2956620"/>
                </a:cubicBezTo>
                <a:cubicBezTo>
                  <a:pt x="704453" y="2950270"/>
                  <a:pt x="704057" y="2944317"/>
                  <a:pt x="704057" y="2938761"/>
                </a:cubicBezTo>
                <a:cubicBezTo>
                  <a:pt x="700882" y="2939554"/>
                  <a:pt x="695325" y="2940745"/>
                  <a:pt x="687388" y="2942333"/>
                </a:cubicBezTo>
                <a:cubicBezTo>
                  <a:pt x="681038" y="2943126"/>
                  <a:pt x="676275" y="2943920"/>
                  <a:pt x="673100" y="2944714"/>
                </a:cubicBezTo>
                <a:cubicBezTo>
                  <a:pt x="673100" y="2950270"/>
                  <a:pt x="672704" y="2955429"/>
                  <a:pt x="671910" y="2960192"/>
                </a:cubicBezTo>
                <a:cubicBezTo>
                  <a:pt x="671910" y="2961780"/>
                  <a:pt x="671512" y="2964161"/>
                  <a:pt x="670719" y="2967336"/>
                </a:cubicBezTo>
                <a:cubicBezTo>
                  <a:pt x="670719" y="2975273"/>
                  <a:pt x="669925" y="2980036"/>
                  <a:pt x="668338" y="2981623"/>
                </a:cubicBezTo>
                <a:cubicBezTo>
                  <a:pt x="665957" y="2987973"/>
                  <a:pt x="661194" y="2988767"/>
                  <a:pt x="654050" y="2984004"/>
                </a:cubicBezTo>
                <a:cubicBezTo>
                  <a:pt x="650082" y="2981623"/>
                  <a:pt x="647304" y="2978051"/>
                  <a:pt x="645716" y="2973289"/>
                </a:cubicBezTo>
                <a:cubicBezTo>
                  <a:pt x="643335" y="2968526"/>
                  <a:pt x="642938" y="2962970"/>
                  <a:pt x="644525" y="2956620"/>
                </a:cubicBezTo>
                <a:cubicBezTo>
                  <a:pt x="648494" y="2944714"/>
                  <a:pt x="650875" y="2924473"/>
                  <a:pt x="651669" y="2895898"/>
                </a:cubicBezTo>
                <a:cubicBezTo>
                  <a:pt x="652463" y="2883992"/>
                  <a:pt x="651669" y="2874864"/>
                  <a:pt x="649288" y="2868514"/>
                </a:cubicBezTo>
                <a:cubicBezTo>
                  <a:pt x="648494" y="2866926"/>
                  <a:pt x="648494" y="2865736"/>
                  <a:pt x="649288" y="2864942"/>
                </a:cubicBezTo>
                <a:cubicBezTo>
                  <a:pt x="646906" y="2863354"/>
                  <a:pt x="644922" y="2862164"/>
                  <a:pt x="643335" y="2861370"/>
                </a:cubicBezTo>
                <a:cubicBezTo>
                  <a:pt x="640953" y="2859783"/>
                  <a:pt x="636191" y="2855417"/>
                  <a:pt x="629047" y="2848273"/>
                </a:cubicBezTo>
                <a:cubicBezTo>
                  <a:pt x="625078" y="2845098"/>
                  <a:pt x="625475" y="2841526"/>
                  <a:pt x="630238" y="2837558"/>
                </a:cubicBezTo>
                <a:cubicBezTo>
                  <a:pt x="636588" y="2836764"/>
                  <a:pt x="642938" y="2830811"/>
                  <a:pt x="649288" y="2819698"/>
                </a:cubicBezTo>
                <a:cubicBezTo>
                  <a:pt x="650082" y="2817317"/>
                  <a:pt x="653654" y="2811761"/>
                  <a:pt x="660003" y="2803029"/>
                </a:cubicBezTo>
                <a:cubicBezTo>
                  <a:pt x="664766" y="2795886"/>
                  <a:pt x="667941" y="2791123"/>
                  <a:pt x="669529" y="2788742"/>
                </a:cubicBezTo>
                <a:cubicBezTo>
                  <a:pt x="675879" y="2779217"/>
                  <a:pt x="678657" y="2770883"/>
                  <a:pt x="677863" y="2763739"/>
                </a:cubicBezTo>
                <a:cubicBezTo>
                  <a:pt x="677069" y="2758976"/>
                  <a:pt x="679450" y="2756595"/>
                  <a:pt x="685007" y="2756595"/>
                </a:cubicBezTo>
                <a:close/>
                <a:moveTo>
                  <a:pt x="6214268" y="2754214"/>
                </a:moveTo>
                <a:cubicBezTo>
                  <a:pt x="6228556" y="2758183"/>
                  <a:pt x="6240462" y="2766120"/>
                  <a:pt x="6249987" y="2778026"/>
                </a:cubicBezTo>
                <a:cubicBezTo>
                  <a:pt x="6253162" y="2782789"/>
                  <a:pt x="6252765" y="2787154"/>
                  <a:pt x="6248797" y="2791123"/>
                </a:cubicBezTo>
                <a:cubicBezTo>
                  <a:pt x="6232921" y="2805411"/>
                  <a:pt x="6214268" y="2821286"/>
                  <a:pt x="6192837" y="2838748"/>
                </a:cubicBezTo>
                <a:cubicBezTo>
                  <a:pt x="6199981" y="2837955"/>
                  <a:pt x="6211094" y="2836367"/>
                  <a:pt x="6226175" y="2833986"/>
                </a:cubicBezTo>
                <a:cubicBezTo>
                  <a:pt x="6249987" y="2830811"/>
                  <a:pt x="6267449" y="2828826"/>
                  <a:pt x="6278562" y="2828033"/>
                </a:cubicBezTo>
                <a:cubicBezTo>
                  <a:pt x="6281737" y="2827239"/>
                  <a:pt x="6286103" y="2826445"/>
                  <a:pt x="6291659" y="2825651"/>
                </a:cubicBezTo>
                <a:cubicBezTo>
                  <a:pt x="6298009" y="2824858"/>
                  <a:pt x="6302772" y="2824064"/>
                  <a:pt x="6305947" y="2823270"/>
                </a:cubicBezTo>
                <a:cubicBezTo>
                  <a:pt x="6313090" y="2820889"/>
                  <a:pt x="6319440" y="2822079"/>
                  <a:pt x="6324997" y="2826842"/>
                </a:cubicBezTo>
                <a:cubicBezTo>
                  <a:pt x="6335315" y="2837161"/>
                  <a:pt x="6342062" y="2845495"/>
                  <a:pt x="6345237" y="2851845"/>
                </a:cubicBezTo>
                <a:cubicBezTo>
                  <a:pt x="6347618" y="2855814"/>
                  <a:pt x="6347618" y="2860179"/>
                  <a:pt x="6345237" y="2864942"/>
                </a:cubicBezTo>
                <a:cubicBezTo>
                  <a:pt x="6342062" y="2870498"/>
                  <a:pt x="6340078" y="2877245"/>
                  <a:pt x="6339284" y="2885183"/>
                </a:cubicBezTo>
                <a:cubicBezTo>
                  <a:pt x="6336109" y="2909789"/>
                  <a:pt x="6331347" y="2937173"/>
                  <a:pt x="6324997" y="2967336"/>
                </a:cubicBezTo>
                <a:cubicBezTo>
                  <a:pt x="6318646" y="2989561"/>
                  <a:pt x="6306344" y="3001467"/>
                  <a:pt x="6288087" y="3003054"/>
                </a:cubicBezTo>
                <a:cubicBezTo>
                  <a:pt x="6283325" y="3003848"/>
                  <a:pt x="6279753" y="3001467"/>
                  <a:pt x="6277372" y="2995911"/>
                </a:cubicBezTo>
                <a:cubicBezTo>
                  <a:pt x="6271021" y="2980830"/>
                  <a:pt x="6262290" y="2967733"/>
                  <a:pt x="6251178" y="2956620"/>
                </a:cubicBezTo>
                <a:cubicBezTo>
                  <a:pt x="6249590" y="2955033"/>
                  <a:pt x="6248797" y="2953842"/>
                  <a:pt x="6248797" y="2953048"/>
                </a:cubicBezTo>
                <a:cubicBezTo>
                  <a:pt x="6249590" y="2952255"/>
                  <a:pt x="6251178" y="2952255"/>
                  <a:pt x="6253559" y="2953048"/>
                </a:cubicBezTo>
                <a:cubicBezTo>
                  <a:pt x="6263084" y="2953842"/>
                  <a:pt x="6273006" y="2955033"/>
                  <a:pt x="6283325" y="2956620"/>
                </a:cubicBezTo>
                <a:cubicBezTo>
                  <a:pt x="6287294" y="2957414"/>
                  <a:pt x="6289675" y="2955826"/>
                  <a:pt x="6290468" y="2951858"/>
                </a:cubicBezTo>
                <a:cubicBezTo>
                  <a:pt x="6296024" y="2928839"/>
                  <a:pt x="6299993" y="2897089"/>
                  <a:pt x="6302375" y="2856608"/>
                </a:cubicBezTo>
                <a:cubicBezTo>
                  <a:pt x="6302375" y="2851845"/>
                  <a:pt x="6299596" y="2849861"/>
                  <a:pt x="6294040" y="2850654"/>
                </a:cubicBezTo>
                <a:cubicBezTo>
                  <a:pt x="6261496" y="2853036"/>
                  <a:pt x="6217047" y="2858592"/>
                  <a:pt x="6160690" y="2867323"/>
                </a:cubicBezTo>
                <a:cubicBezTo>
                  <a:pt x="6164659" y="2898279"/>
                  <a:pt x="6167437" y="2929633"/>
                  <a:pt x="6169025" y="2961383"/>
                </a:cubicBezTo>
                <a:cubicBezTo>
                  <a:pt x="6169025" y="2970908"/>
                  <a:pt x="6165056" y="2976861"/>
                  <a:pt x="6157118" y="2979242"/>
                </a:cubicBezTo>
                <a:cubicBezTo>
                  <a:pt x="6151562" y="2979242"/>
                  <a:pt x="6145212" y="2974083"/>
                  <a:pt x="6138068" y="2963764"/>
                </a:cubicBezTo>
                <a:cubicBezTo>
                  <a:pt x="6137275" y="2962176"/>
                  <a:pt x="6136878" y="2959001"/>
                  <a:pt x="6136878" y="2954239"/>
                </a:cubicBezTo>
                <a:cubicBezTo>
                  <a:pt x="6138465" y="2943920"/>
                  <a:pt x="6138068" y="2928442"/>
                  <a:pt x="6135687" y="2907804"/>
                </a:cubicBezTo>
                <a:cubicBezTo>
                  <a:pt x="6135687" y="2904630"/>
                  <a:pt x="6135687" y="2902248"/>
                  <a:pt x="6135687" y="2900661"/>
                </a:cubicBezTo>
                <a:cubicBezTo>
                  <a:pt x="6134099" y="2886373"/>
                  <a:pt x="6130528" y="2871689"/>
                  <a:pt x="6124972" y="2856608"/>
                </a:cubicBezTo>
                <a:cubicBezTo>
                  <a:pt x="6124178" y="2853433"/>
                  <a:pt x="6123384" y="2850654"/>
                  <a:pt x="6122590" y="2848273"/>
                </a:cubicBezTo>
                <a:cubicBezTo>
                  <a:pt x="6121003" y="2844304"/>
                  <a:pt x="6122590" y="2841923"/>
                  <a:pt x="6127353" y="2841129"/>
                </a:cubicBezTo>
                <a:cubicBezTo>
                  <a:pt x="6136084" y="2841923"/>
                  <a:pt x="6143228" y="2843511"/>
                  <a:pt x="6148784" y="2845892"/>
                </a:cubicBezTo>
                <a:cubicBezTo>
                  <a:pt x="6153547" y="2844304"/>
                  <a:pt x="6159103" y="2843511"/>
                  <a:pt x="6165453" y="2843511"/>
                </a:cubicBezTo>
                <a:cubicBezTo>
                  <a:pt x="6182915" y="2820492"/>
                  <a:pt x="6196012" y="2798267"/>
                  <a:pt x="6204743" y="2776836"/>
                </a:cubicBezTo>
                <a:cubicBezTo>
                  <a:pt x="6204743" y="2776042"/>
                  <a:pt x="6205140" y="2774454"/>
                  <a:pt x="6205934" y="2772073"/>
                </a:cubicBezTo>
                <a:cubicBezTo>
                  <a:pt x="6207522" y="2767311"/>
                  <a:pt x="6207918" y="2763342"/>
                  <a:pt x="6207125" y="2760167"/>
                </a:cubicBezTo>
                <a:cubicBezTo>
                  <a:pt x="6207125" y="2756198"/>
                  <a:pt x="6209506" y="2754214"/>
                  <a:pt x="6214268" y="2754214"/>
                </a:cubicBezTo>
                <a:close/>
                <a:moveTo>
                  <a:pt x="750491" y="2754214"/>
                </a:moveTo>
                <a:cubicBezTo>
                  <a:pt x="761603" y="2756595"/>
                  <a:pt x="771525" y="2762945"/>
                  <a:pt x="780257" y="2773264"/>
                </a:cubicBezTo>
                <a:cubicBezTo>
                  <a:pt x="781844" y="2775645"/>
                  <a:pt x="781844" y="2779217"/>
                  <a:pt x="780257" y="2783979"/>
                </a:cubicBezTo>
                <a:cubicBezTo>
                  <a:pt x="779463" y="2787154"/>
                  <a:pt x="778272" y="2795886"/>
                  <a:pt x="776685" y="2810173"/>
                </a:cubicBezTo>
                <a:cubicBezTo>
                  <a:pt x="785416" y="2802236"/>
                  <a:pt x="793353" y="2793108"/>
                  <a:pt x="800497" y="2782789"/>
                </a:cubicBezTo>
                <a:cubicBezTo>
                  <a:pt x="802879" y="2778026"/>
                  <a:pt x="806053" y="2776836"/>
                  <a:pt x="810022" y="2779217"/>
                </a:cubicBezTo>
                <a:cubicBezTo>
                  <a:pt x="817960" y="2783979"/>
                  <a:pt x="823516" y="2789139"/>
                  <a:pt x="826691" y="2794695"/>
                </a:cubicBezTo>
                <a:cubicBezTo>
                  <a:pt x="830660" y="2800251"/>
                  <a:pt x="830263" y="2804220"/>
                  <a:pt x="825500" y="2806601"/>
                </a:cubicBezTo>
                <a:cubicBezTo>
                  <a:pt x="811213" y="2812951"/>
                  <a:pt x="794544" y="2818905"/>
                  <a:pt x="775494" y="2824461"/>
                </a:cubicBezTo>
                <a:cubicBezTo>
                  <a:pt x="775494" y="2830017"/>
                  <a:pt x="775494" y="2834779"/>
                  <a:pt x="775494" y="2838748"/>
                </a:cubicBezTo>
                <a:cubicBezTo>
                  <a:pt x="775494" y="2845892"/>
                  <a:pt x="781050" y="2849464"/>
                  <a:pt x="792163" y="2849464"/>
                </a:cubicBezTo>
                <a:cubicBezTo>
                  <a:pt x="804863" y="2849464"/>
                  <a:pt x="814388" y="2844304"/>
                  <a:pt x="820738" y="2833986"/>
                </a:cubicBezTo>
                <a:cubicBezTo>
                  <a:pt x="825500" y="2822079"/>
                  <a:pt x="828675" y="2814936"/>
                  <a:pt x="830263" y="2812554"/>
                </a:cubicBezTo>
                <a:cubicBezTo>
                  <a:pt x="831057" y="2809380"/>
                  <a:pt x="832247" y="2807792"/>
                  <a:pt x="833835" y="2807792"/>
                </a:cubicBezTo>
                <a:cubicBezTo>
                  <a:pt x="834629" y="2807792"/>
                  <a:pt x="835025" y="2809380"/>
                  <a:pt x="835025" y="2812554"/>
                </a:cubicBezTo>
                <a:cubicBezTo>
                  <a:pt x="838201" y="2825254"/>
                  <a:pt x="841375" y="2835176"/>
                  <a:pt x="844551" y="2842320"/>
                </a:cubicBezTo>
                <a:cubicBezTo>
                  <a:pt x="845344" y="2843114"/>
                  <a:pt x="846138" y="2845495"/>
                  <a:pt x="846932" y="2849464"/>
                </a:cubicBezTo>
                <a:cubicBezTo>
                  <a:pt x="847725" y="2851845"/>
                  <a:pt x="848122" y="2853433"/>
                  <a:pt x="848122" y="2854226"/>
                </a:cubicBezTo>
                <a:cubicBezTo>
                  <a:pt x="848916" y="2858989"/>
                  <a:pt x="846138" y="2863354"/>
                  <a:pt x="839788" y="2867323"/>
                </a:cubicBezTo>
                <a:cubicBezTo>
                  <a:pt x="829469" y="2872086"/>
                  <a:pt x="813991" y="2874864"/>
                  <a:pt x="793353" y="2875658"/>
                </a:cubicBezTo>
                <a:cubicBezTo>
                  <a:pt x="779066" y="2875658"/>
                  <a:pt x="768747" y="2873276"/>
                  <a:pt x="762397" y="2868514"/>
                </a:cubicBezTo>
                <a:cubicBezTo>
                  <a:pt x="753666" y="2862958"/>
                  <a:pt x="749300" y="2852242"/>
                  <a:pt x="749300" y="2836367"/>
                </a:cubicBezTo>
                <a:cubicBezTo>
                  <a:pt x="749300" y="2813348"/>
                  <a:pt x="749697" y="2799061"/>
                  <a:pt x="750491" y="2793504"/>
                </a:cubicBezTo>
                <a:cubicBezTo>
                  <a:pt x="750491" y="2782392"/>
                  <a:pt x="748110" y="2772867"/>
                  <a:pt x="743347" y="2764929"/>
                </a:cubicBezTo>
                <a:cubicBezTo>
                  <a:pt x="740172" y="2758579"/>
                  <a:pt x="742553" y="2755008"/>
                  <a:pt x="750491" y="2754214"/>
                </a:cubicBezTo>
                <a:close/>
                <a:moveTo>
                  <a:pt x="5342731" y="2751833"/>
                </a:moveTo>
                <a:cubicBezTo>
                  <a:pt x="5355431" y="2753420"/>
                  <a:pt x="5366940" y="2759373"/>
                  <a:pt x="5377259" y="2769692"/>
                </a:cubicBezTo>
                <a:cubicBezTo>
                  <a:pt x="5381228" y="2772073"/>
                  <a:pt x="5382022" y="2776439"/>
                  <a:pt x="5379640" y="2782789"/>
                </a:cubicBezTo>
                <a:cubicBezTo>
                  <a:pt x="5378053" y="2785170"/>
                  <a:pt x="5376862" y="2796283"/>
                  <a:pt x="5376068" y="2816126"/>
                </a:cubicBezTo>
                <a:cubicBezTo>
                  <a:pt x="5375275" y="2820889"/>
                  <a:pt x="5374878" y="2824461"/>
                  <a:pt x="5374878" y="2826842"/>
                </a:cubicBezTo>
                <a:cubicBezTo>
                  <a:pt x="5374878" y="2827636"/>
                  <a:pt x="5374878" y="2828430"/>
                  <a:pt x="5374878" y="2829223"/>
                </a:cubicBezTo>
                <a:cubicBezTo>
                  <a:pt x="5385196" y="2827636"/>
                  <a:pt x="5394721" y="2825651"/>
                  <a:pt x="5403453" y="2823270"/>
                </a:cubicBezTo>
                <a:cubicBezTo>
                  <a:pt x="5414565" y="2821683"/>
                  <a:pt x="5421709" y="2822079"/>
                  <a:pt x="5424884" y="2824461"/>
                </a:cubicBezTo>
                <a:cubicBezTo>
                  <a:pt x="5430440" y="2829223"/>
                  <a:pt x="5434012" y="2833986"/>
                  <a:pt x="5435600" y="2838748"/>
                </a:cubicBezTo>
                <a:cubicBezTo>
                  <a:pt x="5437981" y="2845892"/>
                  <a:pt x="5436790" y="2849861"/>
                  <a:pt x="5432028" y="2850654"/>
                </a:cubicBezTo>
                <a:cubicBezTo>
                  <a:pt x="5423296" y="2849861"/>
                  <a:pt x="5405834" y="2850258"/>
                  <a:pt x="5379640" y="2851845"/>
                </a:cubicBezTo>
                <a:cubicBezTo>
                  <a:pt x="5400278" y="2850258"/>
                  <a:pt x="5398293" y="2850258"/>
                  <a:pt x="5373687" y="2851845"/>
                </a:cubicBezTo>
                <a:lnTo>
                  <a:pt x="5373687" y="2873276"/>
                </a:lnTo>
                <a:cubicBezTo>
                  <a:pt x="5380037" y="2871689"/>
                  <a:pt x="5385196" y="2870498"/>
                  <a:pt x="5389165" y="2869704"/>
                </a:cubicBezTo>
                <a:cubicBezTo>
                  <a:pt x="5395515" y="2868117"/>
                  <a:pt x="5401469" y="2868911"/>
                  <a:pt x="5407025" y="2872086"/>
                </a:cubicBezTo>
                <a:cubicBezTo>
                  <a:pt x="5411787" y="2875261"/>
                  <a:pt x="5415359" y="2879229"/>
                  <a:pt x="5417740" y="2883992"/>
                </a:cubicBezTo>
                <a:cubicBezTo>
                  <a:pt x="5420122" y="2890342"/>
                  <a:pt x="5416947" y="2894708"/>
                  <a:pt x="5408215" y="2897089"/>
                </a:cubicBezTo>
                <a:cubicBezTo>
                  <a:pt x="5378847" y="2897089"/>
                  <a:pt x="5350272" y="2899470"/>
                  <a:pt x="5322490" y="2904233"/>
                </a:cubicBezTo>
                <a:cubicBezTo>
                  <a:pt x="5318521" y="2905820"/>
                  <a:pt x="5314949" y="2905423"/>
                  <a:pt x="5311775" y="2903042"/>
                </a:cubicBezTo>
                <a:cubicBezTo>
                  <a:pt x="5309393" y="2901454"/>
                  <a:pt x="5305424" y="2896692"/>
                  <a:pt x="5299868" y="2888754"/>
                </a:cubicBezTo>
                <a:cubicBezTo>
                  <a:pt x="5298281" y="2886373"/>
                  <a:pt x="5297884" y="2884786"/>
                  <a:pt x="5298678" y="2883992"/>
                </a:cubicBezTo>
                <a:cubicBezTo>
                  <a:pt x="5298678" y="2883198"/>
                  <a:pt x="5300265" y="2882801"/>
                  <a:pt x="5303440" y="2882801"/>
                </a:cubicBezTo>
                <a:cubicBezTo>
                  <a:pt x="5308203" y="2882008"/>
                  <a:pt x="5316537" y="2880817"/>
                  <a:pt x="5328443" y="2879229"/>
                </a:cubicBezTo>
                <a:cubicBezTo>
                  <a:pt x="5335587" y="2878436"/>
                  <a:pt x="5341143" y="2877642"/>
                  <a:pt x="5345112" y="2876848"/>
                </a:cubicBezTo>
                <a:cubicBezTo>
                  <a:pt x="5345112" y="2870498"/>
                  <a:pt x="5344715" y="2863354"/>
                  <a:pt x="5343922" y="2855417"/>
                </a:cubicBezTo>
                <a:cubicBezTo>
                  <a:pt x="5341540" y="2856211"/>
                  <a:pt x="5338365" y="2857005"/>
                  <a:pt x="5334397" y="2857798"/>
                </a:cubicBezTo>
                <a:cubicBezTo>
                  <a:pt x="5325665" y="2859386"/>
                  <a:pt x="5319315" y="2860576"/>
                  <a:pt x="5315347" y="2861370"/>
                </a:cubicBezTo>
                <a:cubicBezTo>
                  <a:pt x="5310584" y="2862164"/>
                  <a:pt x="5306615" y="2861370"/>
                  <a:pt x="5303440" y="2858989"/>
                </a:cubicBezTo>
                <a:cubicBezTo>
                  <a:pt x="5297884" y="2853433"/>
                  <a:pt x="5294312" y="2849067"/>
                  <a:pt x="5292725" y="2845892"/>
                </a:cubicBezTo>
                <a:cubicBezTo>
                  <a:pt x="5291931" y="2845098"/>
                  <a:pt x="5291534" y="2844701"/>
                  <a:pt x="5291534" y="2844701"/>
                </a:cubicBezTo>
                <a:cubicBezTo>
                  <a:pt x="5288359" y="2849464"/>
                  <a:pt x="5283597" y="2854226"/>
                  <a:pt x="5277247" y="2858989"/>
                </a:cubicBezTo>
                <a:cubicBezTo>
                  <a:pt x="5274072" y="2862164"/>
                  <a:pt x="5268515" y="2867323"/>
                  <a:pt x="5260578" y="2874467"/>
                </a:cubicBezTo>
                <a:cubicBezTo>
                  <a:pt x="5252640" y="2881611"/>
                  <a:pt x="5247481" y="2886373"/>
                  <a:pt x="5245100" y="2888754"/>
                </a:cubicBezTo>
                <a:cubicBezTo>
                  <a:pt x="5249862" y="2887961"/>
                  <a:pt x="5257403" y="2886373"/>
                  <a:pt x="5267722" y="2883992"/>
                </a:cubicBezTo>
                <a:cubicBezTo>
                  <a:pt x="5279628" y="2880817"/>
                  <a:pt x="5289153" y="2878833"/>
                  <a:pt x="5296297" y="2878039"/>
                </a:cubicBezTo>
                <a:cubicBezTo>
                  <a:pt x="5299471" y="2877245"/>
                  <a:pt x="5301456" y="2877642"/>
                  <a:pt x="5302250" y="2879229"/>
                </a:cubicBezTo>
                <a:cubicBezTo>
                  <a:pt x="5302250" y="2880023"/>
                  <a:pt x="5301059" y="2881214"/>
                  <a:pt x="5298678" y="2882801"/>
                </a:cubicBezTo>
                <a:cubicBezTo>
                  <a:pt x="5294709" y="2885976"/>
                  <a:pt x="5287565" y="2890739"/>
                  <a:pt x="5277247" y="2897089"/>
                </a:cubicBezTo>
                <a:cubicBezTo>
                  <a:pt x="5270896" y="2901058"/>
                  <a:pt x="5266531" y="2903836"/>
                  <a:pt x="5264150" y="2905423"/>
                </a:cubicBezTo>
                <a:cubicBezTo>
                  <a:pt x="5263356" y="2905423"/>
                  <a:pt x="5262562" y="2905820"/>
                  <a:pt x="5261768" y="2906614"/>
                </a:cubicBezTo>
                <a:cubicBezTo>
                  <a:pt x="5248274" y="2916139"/>
                  <a:pt x="5239940" y="2922886"/>
                  <a:pt x="5236765" y="2926854"/>
                </a:cubicBezTo>
                <a:cubicBezTo>
                  <a:pt x="5231209" y="2929236"/>
                  <a:pt x="5227240" y="2929236"/>
                  <a:pt x="5224859" y="2926854"/>
                </a:cubicBezTo>
                <a:cubicBezTo>
                  <a:pt x="5216922" y="2918123"/>
                  <a:pt x="5211365" y="2910979"/>
                  <a:pt x="5208190" y="2905423"/>
                </a:cubicBezTo>
                <a:cubicBezTo>
                  <a:pt x="5207397" y="2902248"/>
                  <a:pt x="5208587" y="2899470"/>
                  <a:pt x="5211762" y="2897089"/>
                </a:cubicBezTo>
                <a:cubicBezTo>
                  <a:pt x="5216525" y="2897089"/>
                  <a:pt x="5222478" y="2892326"/>
                  <a:pt x="5229622" y="2882801"/>
                </a:cubicBezTo>
                <a:cubicBezTo>
                  <a:pt x="5231209" y="2881214"/>
                  <a:pt x="5234781" y="2876451"/>
                  <a:pt x="5240337" y="2868514"/>
                </a:cubicBezTo>
                <a:cubicBezTo>
                  <a:pt x="5241925" y="2866133"/>
                  <a:pt x="5243115" y="2864545"/>
                  <a:pt x="5243909" y="2863751"/>
                </a:cubicBezTo>
                <a:cubicBezTo>
                  <a:pt x="5234384" y="2867720"/>
                  <a:pt x="5226447" y="2871689"/>
                  <a:pt x="5220097" y="2875658"/>
                </a:cubicBezTo>
                <a:cubicBezTo>
                  <a:pt x="5216922" y="2878833"/>
                  <a:pt x="5212556" y="2878833"/>
                  <a:pt x="5207000" y="2875658"/>
                </a:cubicBezTo>
                <a:cubicBezTo>
                  <a:pt x="5206206" y="2874864"/>
                  <a:pt x="5205015" y="2873673"/>
                  <a:pt x="5203428" y="2872086"/>
                </a:cubicBezTo>
                <a:cubicBezTo>
                  <a:pt x="5198665" y="2867323"/>
                  <a:pt x="5195887" y="2862164"/>
                  <a:pt x="5195093" y="2856608"/>
                </a:cubicBezTo>
                <a:cubicBezTo>
                  <a:pt x="5194300" y="2853433"/>
                  <a:pt x="5195490" y="2850654"/>
                  <a:pt x="5198665" y="2848273"/>
                </a:cubicBezTo>
                <a:cubicBezTo>
                  <a:pt x="5207397" y="2842717"/>
                  <a:pt x="5213746" y="2835970"/>
                  <a:pt x="5217715" y="2828033"/>
                </a:cubicBezTo>
                <a:cubicBezTo>
                  <a:pt x="5218509" y="2826445"/>
                  <a:pt x="5219699" y="2824461"/>
                  <a:pt x="5221287" y="2822079"/>
                </a:cubicBezTo>
                <a:cubicBezTo>
                  <a:pt x="5226050" y="2814936"/>
                  <a:pt x="5229622" y="2808983"/>
                  <a:pt x="5232003" y="2804220"/>
                </a:cubicBezTo>
                <a:cubicBezTo>
                  <a:pt x="5238353" y="2789933"/>
                  <a:pt x="5241131" y="2779217"/>
                  <a:pt x="5240337" y="2772073"/>
                </a:cubicBezTo>
                <a:cubicBezTo>
                  <a:pt x="5238749" y="2765723"/>
                  <a:pt x="5241925" y="2763342"/>
                  <a:pt x="5249862" y="2764929"/>
                </a:cubicBezTo>
                <a:cubicBezTo>
                  <a:pt x="5257799" y="2764929"/>
                  <a:pt x="5266134" y="2772470"/>
                  <a:pt x="5274865" y="2787551"/>
                </a:cubicBezTo>
                <a:cubicBezTo>
                  <a:pt x="5277247" y="2791520"/>
                  <a:pt x="5276056" y="2796283"/>
                  <a:pt x="5271293" y="2801839"/>
                </a:cubicBezTo>
                <a:cubicBezTo>
                  <a:pt x="5267324" y="2805808"/>
                  <a:pt x="5261768" y="2812554"/>
                  <a:pt x="5254625" y="2822079"/>
                </a:cubicBezTo>
                <a:cubicBezTo>
                  <a:pt x="5248274" y="2828430"/>
                  <a:pt x="5239544" y="2835573"/>
                  <a:pt x="5228431" y="2843511"/>
                </a:cubicBezTo>
                <a:cubicBezTo>
                  <a:pt x="5230812" y="2843511"/>
                  <a:pt x="5235575" y="2843511"/>
                  <a:pt x="5242718" y="2843511"/>
                </a:cubicBezTo>
                <a:cubicBezTo>
                  <a:pt x="5249862" y="2842717"/>
                  <a:pt x="5255022" y="2842320"/>
                  <a:pt x="5258197" y="2842320"/>
                </a:cubicBezTo>
                <a:cubicBezTo>
                  <a:pt x="5258197" y="2841526"/>
                  <a:pt x="5258594" y="2840733"/>
                  <a:pt x="5259387" y="2839939"/>
                </a:cubicBezTo>
                <a:cubicBezTo>
                  <a:pt x="5259387" y="2839145"/>
                  <a:pt x="5259784" y="2838351"/>
                  <a:pt x="5260578" y="2837558"/>
                </a:cubicBezTo>
                <a:cubicBezTo>
                  <a:pt x="5270103" y="2818508"/>
                  <a:pt x="5274468" y="2807792"/>
                  <a:pt x="5273675" y="2805411"/>
                </a:cubicBezTo>
                <a:cubicBezTo>
                  <a:pt x="5273675" y="2801442"/>
                  <a:pt x="5275659" y="2800251"/>
                  <a:pt x="5279628" y="2801839"/>
                </a:cubicBezTo>
                <a:cubicBezTo>
                  <a:pt x="5288359" y="2805014"/>
                  <a:pt x="5295503" y="2811364"/>
                  <a:pt x="5301059" y="2820889"/>
                </a:cubicBezTo>
                <a:cubicBezTo>
                  <a:pt x="5303440" y="2825651"/>
                  <a:pt x="5303043" y="2830414"/>
                  <a:pt x="5299868" y="2835176"/>
                </a:cubicBezTo>
                <a:cubicBezTo>
                  <a:pt x="5299868" y="2835970"/>
                  <a:pt x="5299075" y="2837161"/>
                  <a:pt x="5297487" y="2838748"/>
                </a:cubicBezTo>
                <a:cubicBezTo>
                  <a:pt x="5304631" y="2838748"/>
                  <a:pt x="5316140" y="2837558"/>
                  <a:pt x="5332015" y="2835176"/>
                </a:cubicBezTo>
                <a:cubicBezTo>
                  <a:pt x="5333603" y="2835176"/>
                  <a:pt x="5334794" y="2835176"/>
                  <a:pt x="5335587" y="2835176"/>
                </a:cubicBezTo>
                <a:cubicBezTo>
                  <a:pt x="5337175" y="2835176"/>
                  <a:pt x="5338762" y="2834779"/>
                  <a:pt x="5340350" y="2833986"/>
                </a:cubicBezTo>
                <a:cubicBezTo>
                  <a:pt x="5341937" y="2833986"/>
                  <a:pt x="5343128" y="2833986"/>
                  <a:pt x="5343922" y="2833986"/>
                </a:cubicBezTo>
                <a:lnTo>
                  <a:pt x="5343922" y="2824461"/>
                </a:lnTo>
                <a:cubicBezTo>
                  <a:pt x="5342334" y="2795886"/>
                  <a:pt x="5338365" y="2775645"/>
                  <a:pt x="5332015" y="2763739"/>
                </a:cubicBezTo>
                <a:cubicBezTo>
                  <a:pt x="5332015" y="2755801"/>
                  <a:pt x="5335587" y="2751833"/>
                  <a:pt x="5342731" y="2751833"/>
                </a:cubicBezTo>
                <a:close/>
                <a:moveTo>
                  <a:pt x="413544" y="2750642"/>
                </a:moveTo>
                <a:cubicBezTo>
                  <a:pt x="424657" y="2751436"/>
                  <a:pt x="434579" y="2753023"/>
                  <a:pt x="443310" y="2755404"/>
                </a:cubicBezTo>
                <a:cubicBezTo>
                  <a:pt x="458391" y="2758579"/>
                  <a:pt x="464741" y="2768104"/>
                  <a:pt x="462360" y="2783979"/>
                </a:cubicBezTo>
                <a:cubicBezTo>
                  <a:pt x="460772" y="2792711"/>
                  <a:pt x="455613" y="2795886"/>
                  <a:pt x="446882" y="2793504"/>
                </a:cubicBezTo>
                <a:cubicBezTo>
                  <a:pt x="434181" y="2789536"/>
                  <a:pt x="421878" y="2776836"/>
                  <a:pt x="409972" y="2755404"/>
                </a:cubicBezTo>
                <a:cubicBezTo>
                  <a:pt x="408385" y="2753023"/>
                  <a:pt x="407987" y="2751833"/>
                  <a:pt x="408781" y="2751833"/>
                </a:cubicBezTo>
                <a:cubicBezTo>
                  <a:pt x="408781" y="2751039"/>
                  <a:pt x="410369" y="2750642"/>
                  <a:pt x="413544" y="2750642"/>
                </a:cubicBezTo>
                <a:close/>
                <a:moveTo>
                  <a:pt x="2801938" y="2749451"/>
                </a:moveTo>
                <a:cubicBezTo>
                  <a:pt x="2802731" y="2749451"/>
                  <a:pt x="2803922" y="2750642"/>
                  <a:pt x="2805509" y="2753023"/>
                </a:cubicBezTo>
                <a:cubicBezTo>
                  <a:pt x="2807097" y="2757786"/>
                  <a:pt x="2808287" y="2762151"/>
                  <a:pt x="2809081" y="2766120"/>
                </a:cubicBezTo>
                <a:cubicBezTo>
                  <a:pt x="2813050" y="2766120"/>
                  <a:pt x="2819003" y="2765723"/>
                  <a:pt x="2826940" y="2764929"/>
                </a:cubicBezTo>
                <a:cubicBezTo>
                  <a:pt x="2861865" y="2762548"/>
                  <a:pt x="2889250" y="2760167"/>
                  <a:pt x="2909094" y="2757786"/>
                </a:cubicBezTo>
                <a:cubicBezTo>
                  <a:pt x="2921000" y="2757786"/>
                  <a:pt x="2932906" y="2756595"/>
                  <a:pt x="2944812" y="2754214"/>
                </a:cubicBezTo>
                <a:cubicBezTo>
                  <a:pt x="2950369" y="2753420"/>
                  <a:pt x="2954734" y="2754611"/>
                  <a:pt x="2957909" y="2757786"/>
                </a:cubicBezTo>
                <a:cubicBezTo>
                  <a:pt x="2967434" y="2765723"/>
                  <a:pt x="2975372" y="2774851"/>
                  <a:pt x="2981722" y="2785170"/>
                </a:cubicBezTo>
                <a:cubicBezTo>
                  <a:pt x="2983309" y="2790726"/>
                  <a:pt x="2982119" y="2794298"/>
                  <a:pt x="2978150" y="2795886"/>
                </a:cubicBezTo>
                <a:cubicBezTo>
                  <a:pt x="2964656" y="2796679"/>
                  <a:pt x="2946400" y="2800251"/>
                  <a:pt x="2923381" y="2806601"/>
                </a:cubicBezTo>
                <a:cubicBezTo>
                  <a:pt x="2921000" y="2807395"/>
                  <a:pt x="2919413" y="2807395"/>
                  <a:pt x="2918619" y="2806601"/>
                </a:cubicBezTo>
                <a:cubicBezTo>
                  <a:pt x="2918619" y="2805808"/>
                  <a:pt x="2919015" y="2804220"/>
                  <a:pt x="2919809" y="2801839"/>
                </a:cubicBezTo>
                <a:cubicBezTo>
                  <a:pt x="2921397" y="2797076"/>
                  <a:pt x="2924175" y="2791123"/>
                  <a:pt x="2928144" y="2783979"/>
                </a:cubicBezTo>
                <a:cubicBezTo>
                  <a:pt x="2928937" y="2782392"/>
                  <a:pt x="2928144" y="2781201"/>
                  <a:pt x="2925763" y="2780408"/>
                </a:cubicBezTo>
                <a:cubicBezTo>
                  <a:pt x="2909094" y="2781201"/>
                  <a:pt x="2878137" y="2783186"/>
                  <a:pt x="2832894" y="2786361"/>
                </a:cubicBezTo>
                <a:cubicBezTo>
                  <a:pt x="2822575" y="2787154"/>
                  <a:pt x="2815034" y="2787551"/>
                  <a:pt x="2810272" y="2787551"/>
                </a:cubicBezTo>
                <a:cubicBezTo>
                  <a:pt x="2810272" y="2795489"/>
                  <a:pt x="2809081" y="2801442"/>
                  <a:pt x="2806700" y="2805411"/>
                </a:cubicBezTo>
                <a:cubicBezTo>
                  <a:pt x="2804319" y="2810967"/>
                  <a:pt x="2800350" y="2815333"/>
                  <a:pt x="2794794" y="2818508"/>
                </a:cubicBezTo>
                <a:cubicBezTo>
                  <a:pt x="2791618" y="2821683"/>
                  <a:pt x="2788047" y="2822079"/>
                  <a:pt x="2784078" y="2819698"/>
                </a:cubicBezTo>
                <a:cubicBezTo>
                  <a:pt x="2780903" y="2817317"/>
                  <a:pt x="2777331" y="2813348"/>
                  <a:pt x="2773362" y="2807792"/>
                </a:cubicBezTo>
                <a:cubicBezTo>
                  <a:pt x="2770981" y="2799061"/>
                  <a:pt x="2772569" y="2791123"/>
                  <a:pt x="2778125" y="2783979"/>
                </a:cubicBezTo>
                <a:cubicBezTo>
                  <a:pt x="2778919" y="2783186"/>
                  <a:pt x="2780110" y="2781598"/>
                  <a:pt x="2781697" y="2779217"/>
                </a:cubicBezTo>
                <a:cubicBezTo>
                  <a:pt x="2792016" y="2766517"/>
                  <a:pt x="2797572" y="2757786"/>
                  <a:pt x="2798365" y="2753023"/>
                </a:cubicBezTo>
                <a:cubicBezTo>
                  <a:pt x="2799159" y="2750642"/>
                  <a:pt x="2800350" y="2749451"/>
                  <a:pt x="2801938" y="2749451"/>
                </a:cubicBezTo>
                <a:close/>
                <a:moveTo>
                  <a:pt x="6866730" y="2748261"/>
                </a:moveTo>
                <a:cubicBezTo>
                  <a:pt x="6877844" y="2749848"/>
                  <a:pt x="6889750" y="2755801"/>
                  <a:pt x="6902450" y="2766120"/>
                </a:cubicBezTo>
                <a:cubicBezTo>
                  <a:pt x="6906418" y="2770089"/>
                  <a:pt x="6907212" y="2774454"/>
                  <a:pt x="6904830" y="2779217"/>
                </a:cubicBezTo>
                <a:cubicBezTo>
                  <a:pt x="6902450" y="2782392"/>
                  <a:pt x="6900862" y="2789933"/>
                  <a:pt x="6900068" y="2801839"/>
                </a:cubicBezTo>
                <a:cubicBezTo>
                  <a:pt x="6900068" y="2803426"/>
                  <a:pt x="6900068" y="2805014"/>
                  <a:pt x="6900068" y="2806601"/>
                </a:cubicBezTo>
                <a:cubicBezTo>
                  <a:pt x="6900068" y="2807395"/>
                  <a:pt x="6900068" y="2808586"/>
                  <a:pt x="6900068" y="2810173"/>
                </a:cubicBezTo>
                <a:lnTo>
                  <a:pt x="6907212" y="2808983"/>
                </a:lnTo>
                <a:lnTo>
                  <a:pt x="6909593" y="2807792"/>
                </a:lnTo>
                <a:cubicBezTo>
                  <a:pt x="6915149" y="2806204"/>
                  <a:pt x="6919118" y="2806204"/>
                  <a:pt x="6921500" y="2807792"/>
                </a:cubicBezTo>
                <a:cubicBezTo>
                  <a:pt x="6927850" y="2809380"/>
                  <a:pt x="6933802" y="2814142"/>
                  <a:pt x="6939359" y="2822079"/>
                </a:cubicBezTo>
                <a:cubicBezTo>
                  <a:pt x="6940946" y="2829223"/>
                  <a:pt x="6938168" y="2833192"/>
                  <a:pt x="6931024" y="2833986"/>
                </a:cubicBezTo>
                <a:cubicBezTo>
                  <a:pt x="6927850" y="2833986"/>
                  <a:pt x="6923880" y="2834383"/>
                  <a:pt x="6919118" y="2835176"/>
                </a:cubicBezTo>
                <a:cubicBezTo>
                  <a:pt x="6911181" y="2835970"/>
                  <a:pt x="6904830" y="2836764"/>
                  <a:pt x="6900068" y="2837558"/>
                </a:cubicBezTo>
                <a:lnTo>
                  <a:pt x="6900068" y="2854226"/>
                </a:lnTo>
                <a:cubicBezTo>
                  <a:pt x="6902450" y="2854226"/>
                  <a:pt x="6905624" y="2853829"/>
                  <a:pt x="6909593" y="2853036"/>
                </a:cubicBezTo>
                <a:cubicBezTo>
                  <a:pt x="6914356" y="2853036"/>
                  <a:pt x="6917134" y="2852639"/>
                  <a:pt x="6917928" y="2851845"/>
                </a:cubicBezTo>
                <a:cubicBezTo>
                  <a:pt x="6924278" y="2850258"/>
                  <a:pt x="6930231" y="2850654"/>
                  <a:pt x="6935787" y="2853036"/>
                </a:cubicBezTo>
                <a:cubicBezTo>
                  <a:pt x="6938962" y="2854623"/>
                  <a:pt x="6942930" y="2857401"/>
                  <a:pt x="6947693" y="2861370"/>
                </a:cubicBezTo>
                <a:cubicBezTo>
                  <a:pt x="6950074" y="2862958"/>
                  <a:pt x="6951662" y="2864148"/>
                  <a:pt x="6952456" y="2864942"/>
                </a:cubicBezTo>
                <a:cubicBezTo>
                  <a:pt x="6955630" y="2871292"/>
                  <a:pt x="6953249" y="2875658"/>
                  <a:pt x="6945312" y="2878039"/>
                </a:cubicBezTo>
                <a:cubicBezTo>
                  <a:pt x="6936580" y="2877245"/>
                  <a:pt x="6921500" y="2876848"/>
                  <a:pt x="6900068" y="2876848"/>
                </a:cubicBezTo>
                <a:cubicBezTo>
                  <a:pt x="6900068" y="2890342"/>
                  <a:pt x="6900862" y="2908995"/>
                  <a:pt x="6902450" y="2932808"/>
                </a:cubicBezTo>
                <a:lnTo>
                  <a:pt x="6902450" y="2935189"/>
                </a:lnTo>
                <a:cubicBezTo>
                  <a:pt x="6904037" y="2943920"/>
                  <a:pt x="6902052" y="2951064"/>
                  <a:pt x="6896496" y="2956620"/>
                </a:cubicBezTo>
                <a:cubicBezTo>
                  <a:pt x="6890940" y="2961383"/>
                  <a:pt x="6886178" y="2961780"/>
                  <a:pt x="6882209" y="2957811"/>
                </a:cubicBezTo>
                <a:cubicBezTo>
                  <a:pt x="6878240" y="2955429"/>
                  <a:pt x="6875065" y="2951858"/>
                  <a:pt x="6872684" y="2947095"/>
                </a:cubicBezTo>
                <a:cubicBezTo>
                  <a:pt x="6870302" y="2944714"/>
                  <a:pt x="6869509" y="2939554"/>
                  <a:pt x="6870302" y="2931617"/>
                </a:cubicBezTo>
                <a:cubicBezTo>
                  <a:pt x="6871096" y="2922886"/>
                  <a:pt x="6871493" y="2905423"/>
                  <a:pt x="6871493" y="2879229"/>
                </a:cubicBezTo>
                <a:cubicBezTo>
                  <a:pt x="6869112" y="2879229"/>
                  <a:pt x="6867128" y="2879229"/>
                  <a:pt x="6865540" y="2879229"/>
                </a:cubicBezTo>
                <a:cubicBezTo>
                  <a:pt x="6860778" y="2880023"/>
                  <a:pt x="6856015" y="2880420"/>
                  <a:pt x="6851252" y="2880420"/>
                </a:cubicBezTo>
                <a:cubicBezTo>
                  <a:pt x="6851252" y="2882008"/>
                  <a:pt x="6850856" y="2884389"/>
                  <a:pt x="6850062" y="2887564"/>
                </a:cubicBezTo>
                <a:cubicBezTo>
                  <a:pt x="6850062" y="2889151"/>
                  <a:pt x="6849665" y="2891136"/>
                  <a:pt x="6848872" y="2893517"/>
                </a:cubicBezTo>
                <a:cubicBezTo>
                  <a:pt x="6842521" y="2918123"/>
                  <a:pt x="6827043" y="2935983"/>
                  <a:pt x="6802437" y="2947095"/>
                </a:cubicBezTo>
                <a:cubicBezTo>
                  <a:pt x="6859587" y="2962176"/>
                  <a:pt x="6916737" y="2969320"/>
                  <a:pt x="6973887" y="2968526"/>
                </a:cubicBezTo>
                <a:cubicBezTo>
                  <a:pt x="6977062" y="2968526"/>
                  <a:pt x="6979046" y="2969320"/>
                  <a:pt x="6979840" y="2970908"/>
                </a:cubicBezTo>
                <a:cubicBezTo>
                  <a:pt x="6979840" y="2971701"/>
                  <a:pt x="6978252" y="2973289"/>
                  <a:pt x="6975078" y="2975670"/>
                </a:cubicBezTo>
                <a:cubicBezTo>
                  <a:pt x="6949678" y="2989958"/>
                  <a:pt x="6929040" y="3000276"/>
                  <a:pt x="6913165" y="3006626"/>
                </a:cubicBezTo>
                <a:cubicBezTo>
                  <a:pt x="6909196" y="3008214"/>
                  <a:pt x="6903640" y="3008611"/>
                  <a:pt x="6896496" y="3007817"/>
                </a:cubicBezTo>
                <a:cubicBezTo>
                  <a:pt x="6854428" y="2999086"/>
                  <a:pt x="6819502" y="2986386"/>
                  <a:pt x="6791722" y="2969717"/>
                </a:cubicBezTo>
                <a:cubicBezTo>
                  <a:pt x="6779022" y="2962573"/>
                  <a:pt x="6768306" y="2958604"/>
                  <a:pt x="6759574" y="2957811"/>
                </a:cubicBezTo>
                <a:cubicBezTo>
                  <a:pt x="6751637" y="2957811"/>
                  <a:pt x="6743302" y="2960589"/>
                  <a:pt x="6734572" y="2966145"/>
                </a:cubicBezTo>
                <a:cubicBezTo>
                  <a:pt x="6729809" y="2967733"/>
                  <a:pt x="6725444" y="2966939"/>
                  <a:pt x="6721474" y="2963764"/>
                </a:cubicBezTo>
                <a:cubicBezTo>
                  <a:pt x="6715918" y="2959795"/>
                  <a:pt x="6712346" y="2955429"/>
                  <a:pt x="6710759" y="2950667"/>
                </a:cubicBezTo>
                <a:cubicBezTo>
                  <a:pt x="6707584" y="2945111"/>
                  <a:pt x="6707980" y="2942333"/>
                  <a:pt x="6711950" y="2942333"/>
                </a:cubicBezTo>
                <a:cubicBezTo>
                  <a:pt x="6723062" y="2939158"/>
                  <a:pt x="6733380" y="2937570"/>
                  <a:pt x="6742906" y="2937570"/>
                </a:cubicBezTo>
                <a:cubicBezTo>
                  <a:pt x="6750050" y="2933601"/>
                  <a:pt x="6754415" y="2926061"/>
                  <a:pt x="6756002" y="2914948"/>
                </a:cubicBezTo>
                <a:cubicBezTo>
                  <a:pt x="6756796" y="2912567"/>
                  <a:pt x="6754812" y="2908201"/>
                  <a:pt x="6750050" y="2901851"/>
                </a:cubicBezTo>
                <a:cubicBezTo>
                  <a:pt x="6746080" y="2897883"/>
                  <a:pt x="6744890" y="2891929"/>
                  <a:pt x="6746478" y="2883992"/>
                </a:cubicBezTo>
                <a:cubicBezTo>
                  <a:pt x="6746478" y="2881611"/>
                  <a:pt x="6748462" y="2877245"/>
                  <a:pt x="6752430" y="2870895"/>
                </a:cubicBezTo>
                <a:cubicBezTo>
                  <a:pt x="6754018" y="2868514"/>
                  <a:pt x="6754812" y="2867323"/>
                  <a:pt x="6754812" y="2867323"/>
                </a:cubicBezTo>
                <a:cubicBezTo>
                  <a:pt x="6743699" y="2872879"/>
                  <a:pt x="6736952" y="2876848"/>
                  <a:pt x="6734572" y="2879229"/>
                </a:cubicBezTo>
                <a:cubicBezTo>
                  <a:pt x="6730602" y="2881611"/>
                  <a:pt x="6727428" y="2881611"/>
                  <a:pt x="6725046" y="2879229"/>
                </a:cubicBezTo>
                <a:cubicBezTo>
                  <a:pt x="6718696" y="2875261"/>
                  <a:pt x="6713934" y="2870895"/>
                  <a:pt x="6710759" y="2866133"/>
                </a:cubicBezTo>
                <a:cubicBezTo>
                  <a:pt x="6708378" y="2861370"/>
                  <a:pt x="6709171" y="2858195"/>
                  <a:pt x="6713140" y="2856608"/>
                </a:cubicBezTo>
                <a:cubicBezTo>
                  <a:pt x="6725046" y="2854226"/>
                  <a:pt x="6738540" y="2849067"/>
                  <a:pt x="6753622" y="2841129"/>
                </a:cubicBezTo>
                <a:cubicBezTo>
                  <a:pt x="6761558" y="2838748"/>
                  <a:pt x="6767115" y="2838351"/>
                  <a:pt x="6770290" y="2839939"/>
                </a:cubicBezTo>
                <a:cubicBezTo>
                  <a:pt x="6775846" y="2842320"/>
                  <a:pt x="6780608" y="2846289"/>
                  <a:pt x="6784578" y="2851845"/>
                </a:cubicBezTo>
                <a:cubicBezTo>
                  <a:pt x="6785371" y="2852639"/>
                  <a:pt x="6786165" y="2853433"/>
                  <a:pt x="6786959" y="2854226"/>
                </a:cubicBezTo>
                <a:cubicBezTo>
                  <a:pt x="6789340" y="2856608"/>
                  <a:pt x="6790530" y="2860179"/>
                  <a:pt x="6790530" y="2864942"/>
                </a:cubicBezTo>
                <a:cubicBezTo>
                  <a:pt x="6795293" y="2864942"/>
                  <a:pt x="6804818" y="2864148"/>
                  <a:pt x="6819106" y="2862561"/>
                </a:cubicBezTo>
                <a:cubicBezTo>
                  <a:pt x="6808787" y="2864148"/>
                  <a:pt x="6810374" y="2864148"/>
                  <a:pt x="6823868" y="2862561"/>
                </a:cubicBezTo>
                <a:cubicBezTo>
                  <a:pt x="6823868" y="2857798"/>
                  <a:pt x="6823868" y="2852242"/>
                  <a:pt x="6823868" y="2845892"/>
                </a:cubicBezTo>
                <a:cubicBezTo>
                  <a:pt x="6823074" y="2846686"/>
                  <a:pt x="6822280" y="2847083"/>
                  <a:pt x="6821487" y="2847083"/>
                </a:cubicBezTo>
                <a:cubicBezTo>
                  <a:pt x="6812756" y="2847083"/>
                  <a:pt x="6807200" y="2846289"/>
                  <a:pt x="6804818" y="2844701"/>
                </a:cubicBezTo>
                <a:cubicBezTo>
                  <a:pt x="6795293" y="2839939"/>
                  <a:pt x="6789737" y="2835573"/>
                  <a:pt x="6788150" y="2831604"/>
                </a:cubicBezTo>
                <a:cubicBezTo>
                  <a:pt x="6785768" y="2828430"/>
                  <a:pt x="6786165" y="2826445"/>
                  <a:pt x="6789340" y="2825651"/>
                </a:cubicBezTo>
                <a:cubicBezTo>
                  <a:pt x="6792515" y="2825651"/>
                  <a:pt x="6800849" y="2824858"/>
                  <a:pt x="6814343" y="2823270"/>
                </a:cubicBezTo>
                <a:cubicBezTo>
                  <a:pt x="6819106" y="2822476"/>
                  <a:pt x="6822280" y="2822079"/>
                  <a:pt x="6823868" y="2822079"/>
                </a:cubicBezTo>
                <a:lnTo>
                  <a:pt x="6823868" y="2816126"/>
                </a:lnTo>
                <a:cubicBezTo>
                  <a:pt x="6824662" y="2801045"/>
                  <a:pt x="6821487" y="2788345"/>
                  <a:pt x="6814343" y="2778026"/>
                </a:cubicBezTo>
                <a:cubicBezTo>
                  <a:pt x="6811962" y="2772470"/>
                  <a:pt x="6814740" y="2769692"/>
                  <a:pt x="6822678" y="2769692"/>
                </a:cubicBezTo>
                <a:cubicBezTo>
                  <a:pt x="6828234" y="2770486"/>
                  <a:pt x="6838156" y="2775248"/>
                  <a:pt x="6852443" y="2783979"/>
                </a:cubicBezTo>
                <a:cubicBezTo>
                  <a:pt x="6853236" y="2784773"/>
                  <a:pt x="6854031" y="2785170"/>
                  <a:pt x="6854824" y="2785170"/>
                </a:cubicBezTo>
                <a:cubicBezTo>
                  <a:pt x="6857999" y="2787551"/>
                  <a:pt x="6858794" y="2791123"/>
                  <a:pt x="6857206" y="2795886"/>
                </a:cubicBezTo>
                <a:cubicBezTo>
                  <a:pt x="6854824" y="2798267"/>
                  <a:pt x="6853634" y="2805411"/>
                  <a:pt x="6853634" y="2817317"/>
                </a:cubicBezTo>
                <a:cubicBezTo>
                  <a:pt x="6855222" y="2816523"/>
                  <a:pt x="6858396" y="2816126"/>
                  <a:pt x="6863159" y="2816126"/>
                </a:cubicBezTo>
                <a:cubicBezTo>
                  <a:pt x="6866334" y="2815333"/>
                  <a:pt x="6869112" y="2814936"/>
                  <a:pt x="6871493" y="2814936"/>
                </a:cubicBezTo>
                <a:cubicBezTo>
                  <a:pt x="6869906" y="2784773"/>
                  <a:pt x="6866730" y="2765326"/>
                  <a:pt x="6861968" y="2756595"/>
                </a:cubicBezTo>
                <a:cubicBezTo>
                  <a:pt x="6860380" y="2751039"/>
                  <a:pt x="6861968" y="2748261"/>
                  <a:pt x="6866730" y="2748261"/>
                </a:cubicBezTo>
                <a:close/>
                <a:moveTo>
                  <a:pt x="6566693" y="2748261"/>
                </a:moveTo>
                <a:cubicBezTo>
                  <a:pt x="6582569" y="2749054"/>
                  <a:pt x="6594475" y="2754611"/>
                  <a:pt x="6602412" y="2764929"/>
                </a:cubicBezTo>
                <a:cubicBezTo>
                  <a:pt x="6604000" y="2768898"/>
                  <a:pt x="6603603" y="2771676"/>
                  <a:pt x="6601222" y="2773264"/>
                </a:cubicBezTo>
                <a:cubicBezTo>
                  <a:pt x="6596459" y="2777233"/>
                  <a:pt x="6587331" y="2784773"/>
                  <a:pt x="6573837" y="2795886"/>
                </a:cubicBezTo>
                <a:cubicBezTo>
                  <a:pt x="6566693" y="2802236"/>
                  <a:pt x="6561534" y="2806601"/>
                  <a:pt x="6558359" y="2808983"/>
                </a:cubicBezTo>
                <a:cubicBezTo>
                  <a:pt x="6560740" y="2808983"/>
                  <a:pt x="6563915" y="2808586"/>
                  <a:pt x="6567884" y="2807792"/>
                </a:cubicBezTo>
                <a:cubicBezTo>
                  <a:pt x="6575821" y="2806998"/>
                  <a:pt x="6582172" y="2806204"/>
                  <a:pt x="6586934" y="2805411"/>
                </a:cubicBezTo>
                <a:cubicBezTo>
                  <a:pt x="6613921" y="2801442"/>
                  <a:pt x="6630194" y="2799061"/>
                  <a:pt x="6635750" y="2798267"/>
                </a:cubicBezTo>
                <a:cubicBezTo>
                  <a:pt x="6644481" y="2797473"/>
                  <a:pt x="6651228" y="2799061"/>
                  <a:pt x="6655990" y="2803029"/>
                </a:cubicBezTo>
                <a:cubicBezTo>
                  <a:pt x="6659959" y="2806998"/>
                  <a:pt x="6663928" y="2812951"/>
                  <a:pt x="6667896" y="2820889"/>
                </a:cubicBezTo>
                <a:cubicBezTo>
                  <a:pt x="6669484" y="2826445"/>
                  <a:pt x="6667102" y="2829223"/>
                  <a:pt x="6660752" y="2829223"/>
                </a:cubicBezTo>
                <a:cubicBezTo>
                  <a:pt x="6637734" y="2827636"/>
                  <a:pt x="6606381" y="2828033"/>
                  <a:pt x="6566693" y="2830414"/>
                </a:cubicBezTo>
                <a:cubicBezTo>
                  <a:pt x="6556375" y="2831208"/>
                  <a:pt x="6548834" y="2831604"/>
                  <a:pt x="6544072" y="2831604"/>
                </a:cubicBezTo>
                <a:cubicBezTo>
                  <a:pt x="6502003" y="2835573"/>
                  <a:pt x="6468269" y="2840733"/>
                  <a:pt x="6442868" y="2847083"/>
                </a:cubicBezTo>
                <a:cubicBezTo>
                  <a:pt x="6434931" y="2849464"/>
                  <a:pt x="6428184" y="2847876"/>
                  <a:pt x="6422628" y="2842320"/>
                </a:cubicBezTo>
                <a:cubicBezTo>
                  <a:pt x="6419453" y="2839145"/>
                  <a:pt x="6416278" y="2835970"/>
                  <a:pt x="6413103" y="2832795"/>
                </a:cubicBezTo>
                <a:cubicBezTo>
                  <a:pt x="6410722" y="2830414"/>
                  <a:pt x="6409531" y="2828826"/>
                  <a:pt x="6409531" y="2828033"/>
                </a:cubicBezTo>
                <a:cubicBezTo>
                  <a:pt x="6410324" y="2826445"/>
                  <a:pt x="6411912" y="2825651"/>
                  <a:pt x="6414293" y="2825651"/>
                </a:cubicBezTo>
                <a:cubicBezTo>
                  <a:pt x="6426993" y="2824858"/>
                  <a:pt x="6445250" y="2822873"/>
                  <a:pt x="6469062" y="2819698"/>
                </a:cubicBezTo>
                <a:cubicBezTo>
                  <a:pt x="6488906" y="2817317"/>
                  <a:pt x="6513909" y="2814539"/>
                  <a:pt x="6544072" y="2811364"/>
                </a:cubicBezTo>
                <a:cubicBezTo>
                  <a:pt x="6548834" y="2798664"/>
                  <a:pt x="6553199" y="2786361"/>
                  <a:pt x="6557168" y="2774454"/>
                </a:cubicBezTo>
                <a:cubicBezTo>
                  <a:pt x="6557168" y="2773661"/>
                  <a:pt x="6557565" y="2772867"/>
                  <a:pt x="6558359" y="2772073"/>
                </a:cubicBezTo>
                <a:cubicBezTo>
                  <a:pt x="6560740" y="2762548"/>
                  <a:pt x="6561534" y="2756595"/>
                  <a:pt x="6560740" y="2754214"/>
                </a:cubicBezTo>
                <a:cubicBezTo>
                  <a:pt x="6560740" y="2749451"/>
                  <a:pt x="6562724" y="2747467"/>
                  <a:pt x="6566693" y="2748261"/>
                </a:cubicBezTo>
                <a:close/>
                <a:moveTo>
                  <a:pt x="1098153" y="2748261"/>
                </a:moveTo>
                <a:cubicBezTo>
                  <a:pt x="1108472" y="2751436"/>
                  <a:pt x="1117204" y="2756992"/>
                  <a:pt x="1124347" y="2764929"/>
                </a:cubicBezTo>
                <a:cubicBezTo>
                  <a:pt x="1125934" y="2766517"/>
                  <a:pt x="1125934" y="2768898"/>
                  <a:pt x="1124347" y="2772073"/>
                </a:cubicBezTo>
                <a:cubicBezTo>
                  <a:pt x="1122759" y="2773661"/>
                  <a:pt x="1119982" y="2776836"/>
                  <a:pt x="1116012" y="2781598"/>
                </a:cubicBezTo>
                <a:cubicBezTo>
                  <a:pt x="1114425" y="2784773"/>
                  <a:pt x="1112838" y="2787154"/>
                  <a:pt x="1111250" y="2788742"/>
                </a:cubicBezTo>
                <a:cubicBezTo>
                  <a:pt x="1112044" y="2788742"/>
                  <a:pt x="1112838" y="2788345"/>
                  <a:pt x="1113631" y="2787551"/>
                </a:cubicBezTo>
                <a:cubicBezTo>
                  <a:pt x="1116806" y="2787551"/>
                  <a:pt x="1121569" y="2786361"/>
                  <a:pt x="1127919" y="2783979"/>
                </a:cubicBezTo>
                <a:cubicBezTo>
                  <a:pt x="1131888" y="2782392"/>
                  <a:pt x="1136253" y="2782789"/>
                  <a:pt x="1141016" y="2785170"/>
                </a:cubicBezTo>
                <a:cubicBezTo>
                  <a:pt x="1150541" y="2788345"/>
                  <a:pt x="1157288" y="2793108"/>
                  <a:pt x="1161257" y="2799458"/>
                </a:cubicBezTo>
                <a:cubicBezTo>
                  <a:pt x="1163637" y="2802633"/>
                  <a:pt x="1163241" y="2806204"/>
                  <a:pt x="1160066" y="2810173"/>
                </a:cubicBezTo>
                <a:cubicBezTo>
                  <a:pt x="1156891" y="2812554"/>
                  <a:pt x="1149350" y="2820492"/>
                  <a:pt x="1137444" y="2833986"/>
                </a:cubicBezTo>
                <a:cubicBezTo>
                  <a:pt x="1130300" y="2841923"/>
                  <a:pt x="1123950" y="2848273"/>
                  <a:pt x="1118394" y="2853036"/>
                </a:cubicBezTo>
                <a:cubicBezTo>
                  <a:pt x="1131094" y="2857798"/>
                  <a:pt x="1139825" y="2862958"/>
                  <a:pt x="1144587" y="2868514"/>
                </a:cubicBezTo>
                <a:cubicBezTo>
                  <a:pt x="1147763" y="2871689"/>
                  <a:pt x="1146969" y="2874864"/>
                  <a:pt x="1142206" y="2878039"/>
                </a:cubicBezTo>
                <a:cubicBezTo>
                  <a:pt x="1140619" y="2878833"/>
                  <a:pt x="1137444" y="2881214"/>
                  <a:pt x="1132682" y="2885183"/>
                </a:cubicBezTo>
                <a:cubicBezTo>
                  <a:pt x="1130300" y="2886770"/>
                  <a:pt x="1128713" y="2887961"/>
                  <a:pt x="1127919" y="2888754"/>
                </a:cubicBezTo>
                <a:cubicBezTo>
                  <a:pt x="1133475" y="2887167"/>
                  <a:pt x="1138635" y="2885976"/>
                  <a:pt x="1143397" y="2885183"/>
                </a:cubicBezTo>
                <a:cubicBezTo>
                  <a:pt x="1146572" y="2882801"/>
                  <a:pt x="1149747" y="2882801"/>
                  <a:pt x="1152922" y="2885183"/>
                </a:cubicBezTo>
                <a:cubicBezTo>
                  <a:pt x="1163241" y="2892326"/>
                  <a:pt x="1169591" y="2899867"/>
                  <a:pt x="1171972" y="2907804"/>
                </a:cubicBezTo>
                <a:cubicBezTo>
                  <a:pt x="1172766" y="2910186"/>
                  <a:pt x="1172369" y="2912964"/>
                  <a:pt x="1170782" y="2916139"/>
                </a:cubicBezTo>
                <a:cubicBezTo>
                  <a:pt x="1170782" y="2916139"/>
                  <a:pt x="1169988" y="2916933"/>
                  <a:pt x="1168400" y="2918520"/>
                </a:cubicBezTo>
                <a:cubicBezTo>
                  <a:pt x="1162050" y="2924076"/>
                  <a:pt x="1156891" y="2929236"/>
                  <a:pt x="1152922" y="2933998"/>
                </a:cubicBezTo>
                <a:cubicBezTo>
                  <a:pt x="1137841" y="2952255"/>
                  <a:pt x="1122363" y="2966939"/>
                  <a:pt x="1106488" y="2978051"/>
                </a:cubicBezTo>
                <a:cubicBezTo>
                  <a:pt x="1082675" y="2996308"/>
                  <a:pt x="1055291" y="3007420"/>
                  <a:pt x="1024335" y="3011389"/>
                </a:cubicBezTo>
                <a:cubicBezTo>
                  <a:pt x="1021953" y="3011389"/>
                  <a:pt x="1020763" y="3010992"/>
                  <a:pt x="1020763" y="3010198"/>
                </a:cubicBezTo>
                <a:cubicBezTo>
                  <a:pt x="1020763" y="3009405"/>
                  <a:pt x="1021953" y="3008214"/>
                  <a:pt x="1024335" y="3006626"/>
                </a:cubicBezTo>
                <a:cubicBezTo>
                  <a:pt x="1056085" y="2989164"/>
                  <a:pt x="1079897" y="2971701"/>
                  <a:pt x="1095772" y="2954239"/>
                </a:cubicBezTo>
                <a:cubicBezTo>
                  <a:pt x="1093391" y="2954239"/>
                  <a:pt x="1090216" y="2952651"/>
                  <a:pt x="1086247" y="2949476"/>
                </a:cubicBezTo>
                <a:cubicBezTo>
                  <a:pt x="1083072" y="2946301"/>
                  <a:pt x="1077516" y="2939951"/>
                  <a:pt x="1069578" y="2930426"/>
                </a:cubicBezTo>
                <a:cubicBezTo>
                  <a:pt x="1063229" y="2933601"/>
                  <a:pt x="1056481" y="2936379"/>
                  <a:pt x="1049338" y="2938761"/>
                </a:cubicBezTo>
                <a:cubicBezTo>
                  <a:pt x="1049338" y="2939554"/>
                  <a:pt x="1049338" y="2941142"/>
                  <a:pt x="1049338" y="2943523"/>
                </a:cubicBezTo>
                <a:cubicBezTo>
                  <a:pt x="1048544" y="2945111"/>
                  <a:pt x="1048147" y="2946698"/>
                  <a:pt x="1048147" y="2948286"/>
                </a:cubicBezTo>
                <a:cubicBezTo>
                  <a:pt x="1043384" y="2980036"/>
                  <a:pt x="1031081" y="2998292"/>
                  <a:pt x="1011238" y="3003054"/>
                </a:cubicBezTo>
                <a:cubicBezTo>
                  <a:pt x="1008856" y="3003054"/>
                  <a:pt x="1006872" y="3001467"/>
                  <a:pt x="1005285" y="2998292"/>
                </a:cubicBezTo>
                <a:cubicBezTo>
                  <a:pt x="1005285" y="2998292"/>
                  <a:pt x="1004888" y="2997895"/>
                  <a:pt x="1004094" y="2997101"/>
                </a:cubicBezTo>
                <a:cubicBezTo>
                  <a:pt x="1000126" y="2983608"/>
                  <a:pt x="991394" y="2972495"/>
                  <a:pt x="977900" y="2963764"/>
                </a:cubicBezTo>
                <a:cubicBezTo>
                  <a:pt x="975519" y="2962970"/>
                  <a:pt x="974328" y="2961780"/>
                  <a:pt x="974328" y="2960192"/>
                </a:cubicBezTo>
                <a:cubicBezTo>
                  <a:pt x="975122" y="2959398"/>
                  <a:pt x="976709" y="2959001"/>
                  <a:pt x="979091" y="2959001"/>
                </a:cubicBezTo>
                <a:cubicBezTo>
                  <a:pt x="981472" y="2959001"/>
                  <a:pt x="985838" y="2959001"/>
                  <a:pt x="992188" y="2959001"/>
                </a:cubicBezTo>
                <a:cubicBezTo>
                  <a:pt x="1000126" y="2959795"/>
                  <a:pt x="1005681" y="2960192"/>
                  <a:pt x="1008856" y="2960192"/>
                </a:cubicBezTo>
                <a:cubicBezTo>
                  <a:pt x="1012825" y="2959398"/>
                  <a:pt x="1014810" y="2957811"/>
                  <a:pt x="1014810" y="2955429"/>
                </a:cubicBezTo>
                <a:cubicBezTo>
                  <a:pt x="1023541" y="2907804"/>
                  <a:pt x="1026319" y="2870498"/>
                  <a:pt x="1023144" y="2843511"/>
                </a:cubicBezTo>
                <a:cubicBezTo>
                  <a:pt x="1021557" y="2841129"/>
                  <a:pt x="1019969" y="2840733"/>
                  <a:pt x="1018382" y="2842320"/>
                </a:cubicBezTo>
                <a:cubicBezTo>
                  <a:pt x="1010444" y="2843114"/>
                  <a:pt x="1002109" y="2845098"/>
                  <a:pt x="993378" y="2848273"/>
                </a:cubicBezTo>
                <a:cubicBezTo>
                  <a:pt x="990204" y="2848273"/>
                  <a:pt x="987425" y="2847876"/>
                  <a:pt x="985044" y="2847083"/>
                </a:cubicBezTo>
                <a:cubicBezTo>
                  <a:pt x="984250" y="2847083"/>
                  <a:pt x="983456" y="2846686"/>
                  <a:pt x="982662" y="2845892"/>
                </a:cubicBezTo>
                <a:cubicBezTo>
                  <a:pt x="981869" y="2845892"/>
                  <a:pt x="979487" y="2844701"/>
                  <a:pt x="975519" y="2842320"/>
                </a:cubicBezTo>
                <a:cubicBezTo>
                  <a:pt x="966788" y="2852639"/>
                  <a:pt x="957660" y="2861370"/>
                  <a:pt x="948135" y="2868514"/>
                </a:cubicBezTo>
                <a:cubicBezTo>
                  <a:pt x="949722" y="2869308"/>
                  <a:pt x="951309" y="2869704"/>
                  <a:pt x="952897" y="2869704"/>
                </a:cubicBezTo>
                <a:cubicBezTo>
                  <a:pt x="955279" y="2868911"/>
                  <a:pt x="958056" y="2868117"/>
                  <a:pt x="961231" y="2867323"/>
                </a:cubicBezTo>
                <a:cubicBezTo>
                  <a:pt x="965200" y="2866530"/>
                  <a:pt x="967978" y="2866133"/>
                  <a:pt x="969565" y="2866133"/>
                </a:cubicBezTo>
                <a:cubicBezTo>
                  <a:pt x="980679" y="2862958"/>
                  <a:pt x="987425" y="2860576"/>
                  <a:pt x="989806" y="2858989"/>
                </a:cubicBezTo>
                <a:cubicBezTo>
                  <a:pt x="992188" y="2857401"/>
                  <a:pt x="994965" y="2857401"/>
                  <a:pt x="998141" y="2858989"/>
                </a:cubicBezTo>
                <a:cubicBezTo>
                  <a:pt x="998141" y="2858989"/>
                  <a:pt x="998538" y="2858989"/>
                  <a:pt x="999332" y="2858989"/>
                </a:cubicBezTo>
                <a:cubicBezTo>
                  <a:pt x="1010444" y="2863751"/>
                  <a:pt x="1017588" y="2869308"/>
                  <a:pt x="1020763" y="2875658"/>
                </a:cubicBezTo>
                <a:cubicBezTo>
                  <a:pt x="1022350" y="2877245"/>
                  <a:pt x="1022350" y="2879229"/>
                  <a:pt x="1020763" y="2881611"/>
                </a:cubicBezTo>
                <a:cubicBezTo>
                  <a:pt x="1014413" y="2890342"/>
                  <a:pt x="1010047" y="2898279"/>
                  <a:pt x="1007666" y="2905423"/>
                </a:cubicBezTo>
                <a:cubicBezTo>
                  <a:pt x="1010047" y="2907804"/>
                  <a:pt x="1012031" y="2910583"/>
                  <a:pt x="1013619" y="2913758"/>
                </a:cubicBezTo>
                <a:cubicBezTo>
                  <a:pt x="1016000" y="2919314"/>
                  <a:pt x="1014016" y="2922489"/>
                  <a:pt x="1007666" y="2923283"/>
                </a:cubicBezTo>
                <a:cubicBezTo>
                  <a:pt x="991791" y="2924870"/>
                  <a:pt x="978694" y="2925664"/>
                  <a:pt x="968375" y="2925664"/>
                </a:cubicBezTo>
                <a:cubicBezTo>
                  <a:pt x="968375" y="2928839"/>
                  <a:pt x="967978" y="2932014"/>
                  <a:pt x="967184" y="2935189"/>
                </a:cubicBezTo>
                <a:cubicBezTo>
                  <a:pt x="965597" y="2937570"/>
                  <a:pt x="962422" y="2938761"/>
                  <a:pt x="957660" y="2938761"/>
                </a:cubicBezTo>
                <a:cubicBezTo>
                  <a:pt x="951309" y="2936379"/>
                  <a:pt x="947341" y="2932014"/>
                  <a:pt x="945753" y="2925664"/>
                </a:cubicBezTo>
                <a:cubicBezTo>
                  <a:pt x="946547" y="2902645"/>
                  <a:pt x="943769" y="2886373"/>
                  <a:pt x="937419" y="2876848"/>
                </a:cubicBezTo>
                <a:cubicBezTo>
                  <a:pt x="935831" y="2877642"/>
                  <a:pt x="934641" y="2877245"/>
                  <a:pt x="933847" y="2875658"/>
                </a:cubicBezTo>
                <a:cubicBezTo>
                  <a:pt x="933847" y="2874864"/>
                  <a:pt x="934244" y="2873673"/>
                  <a:pt x="935038" y="2872086"/>
                </a:cubicBezTo>
                <a:cubicBezTo>
                  <a:pt x="935038" y="2871292"/>
                  <a:pt x="938213" y="2864942"/>
                  <a:pt x="944563" y="2853036"/>
                </a:cubicBezTo>
                <a:cubicBezTo>
                  <a:pt x="950119" y="2841923"/>
                  <a:pt x="954087" y="2834383"/>
                  <a:pt x="956469" y="2830414"/>
                </a:cubicBezTo>
                <a:cubicBezTo>
                  <a:pt x="963613" y="2816920"/>
                  <a:pt x="969565" y="2803823"/>
                  <a:pt x="974328" y="2791123"/>
                </a:cubicBezTo>
                <a:cubicBezTo>
                  <a:pt x="978297" y="2782392"/>
                  <a:pt x="979487" y="2773661"/>
                  <a:pt x="977900" y="2764929"/>
                </a:cubicBezTo>
                <a:cubicBezTo>
                  <a:pt x="978694" y="2760167"/>
                  <a:pt x="981075" y="2758183"/>
                  <a:pt x="985044" y="2758976"/>
                </a:cubicBezTo>
                <a:cubicBezTo>
                  <a:pt x="997744" y="2762151"/>
                  <a:pt x="1006475" y="2769692"/>
                  <a:pt x="1011238" y="2781598"/>
                </a:cubicBezTo>
                <a:cubicBezTo>
                  <a:pt x="1013619" y="2785567"/>
                  <a:pt x="1013619" y="2788742"/>
                  <a:pt x="1011238" y="2791123"/>
                </a:cubicBezTo>
                <a:cubicBezTo>
                  <a:pt x="1007269" y="2795886"/>
                  <a:pt x="1002507" y="2803029"/>
                  <a:pt x="996950" y="2812554"/>
                </a:cubicBezTo>
                <a:cubicBezTo>
                  <a:pt x="994569" y="2815729"/>
                  <a:pt x="992188" y="2819301"/>
                  <a:pt x="989806" y="2823270"/>
                </a:cubicBezTo>
                <a:cubicBezTo>
                  <a:pt x="991394" y="2822476"/>
                  <a:pt x="993775" y="2821683"/>
                  <a:pt x="996950" y="2820889"/>
                </a:cubicBezTo>
                <a:cubicBezTo>
                  <a:pt x="999332" y="2820095"/>
                  <a:pt x="1001316" y="2819698"/>
                  <a:pt x="1002903" y="2819698"/>
                </a:cubicBezTo>
                <a:cubicBezTo>
                  <a:pt x="1005285" y="2818111"/>
                  <a:pt x="1012825" y="2816126"/>
                  <a:pt x="1025525" y="2813745"/>
                </a:cubicBezTo>
                <a:cubicBezTo>
                  <a:pt x="1027113" y="2812951"/>
                  <a:pt x="1028304" y="2812554"/>
                  <a:pt x="1029097" y="2812554"/>
                </a:cubicBezTo>
                <a:cubicBezTo>
                  <a:pt x="1032272" y="2810173"/>
                  <a:pt x="1035050" y="2810173"/>
                  <a:pt x="1037431" y="2812554"/>
                </a:cubicBezTo>
                <a:cubicBezTo>
                  <a:pt x="1040606" y="2814936"/>
                  <a:pt x="1045369" y="2818508"/>
                  <a:pt x="1051719" y="2823270"/>
                </a:cubicBezTo>
                <a:cubicBezTo>
                  <a:pt x="1054894" y="2825651"/>
                  <a:pt x="1056878" y="2827239"/>
                  <a:pt x="1057672" y="2828033"/>
                </a:cubicBezTo>
                <a:lnTo>
                  <a:pt x="1057672" y="2829223"/>
                </a:lnTo>
                <a:cubicBezTo>
                  <a:pt x="1066404" y="2818111"/>
                  <a:pt x="1074738" y="2802236"/>
                  <a:pt x="1082675" y="2781598"/>
                </a:cubicBezTo>
                <a:cubicBezTo>
                  <a:pt x="1086644" y="2770486"/>
                  <a:pt x="1089025" y="2761358"/>
                  <a:pt x="1089819" y="2754214"/>
                </a:cubicBezTo>
                <a:cubicBezTo>
                  <a:pt x="1089819" y="2748658"/>
                  <a:pt x="1092597" y="2746673"/>
                  <a:pt x="1098153" y="2748261"/>
                </a:cubicBezTo>
                <a:close/>
                <a:moveTo>
                  <a:pt x="3758009" y="2744689"/>
                </a:moveTo>
                <a:cubicBezTo>
                  <a:pt x="3770709" y="2748658"/>
                  <a:pt x="3779837" y="2754214"/>
                  <a:pt x="3785394" y="2761358"/>
                </a:cubicBezTo>
                <a:cubicBezTo>
                  <a:pt x="3790950" y="2767708"/>
                  <a:pt x="3790553" y="2773661"/>
                  <a:pt x="3784203" y="2779217"/>
                </a:cubicBezTo>
                <a:cubicBezTo>
                  <a:pt x="3784203" y="2780011"/>
                  <a:pt x="3782616" y="2781995"/>
                  <a:pt x="3779440" y="2785170"/>
                </a:cubicBezTo>
                <a:cubicBezTo>
                  <a:pt x="3777059" y="2789139"/>
                  <a:pt x="3775472" y="2791520"/>
                  <a:pt x="3774678" y="2792314"/>
                </a:cubicBezTo>
                <a:cubicBezTo>
                  <a:pt x="3774678" y="2792314"/>
                  <a:pt x="3774281" y="2792711"/>
                  <a:pt x="3773487" y="2793504"/>
                </a:cubicBezTo>
                <a:cubicBezTo>
                  <a:pt x="3793331" y="2788742"/>
                  <a:pt x="3806428" y="2784773"/>
                  <a:pt x="3812778" y="2781598"/>
                </a:cubicBezTo>
                <a:cubicBezTo>
                  <a:pt x="3817540" y="2780011"/>
                  <a:pt x="3822303" y="2780805"/>
                  <a:pt x="3827065" y="2783979"/>
                </a:cubicBezTo>
                <a:cubicBezTo>
                  <a:pt x="3834209" y="2787948"/>
                  <a:pt x="3840162" y="2793504"/>
                  <a:pt x="3844925" y="2800648"/>
                </a:cubicBezTo>
                <a:cubicBezTo>
                  <a:pt x="3848100" y="2805411"/>
                  <a:pt x="3847306" y="2809776"/>
                  <a:pt x="3842544" y="2813745"/>
                </a:cubicBezTo>
                <a:cubicBezTo>
                  <a:pt x="3837781" y="2816920"/>
                  <a:pt x="3830241" y="2824461"/>
                  <a:pt x="3819922" y="2836367"/>
                </a:cubicBezTo>
                <a:cubicBezTo>
                  <a:pt x="3815953" y="2842717"/>
                  <a:pt x="3811587" y="2848273"/>
                  <a:pt x="3806825" y="2853036"/>
                </a:cubicBezTo>
                <a:cubicBezTo>
                  <a:pt x="3839368" y="2876055"/>
                  <a:pt x="3881834" y="2894311"/>
                  <a:pt x="3934222" y="2907804"/>
                </a:cubicBezTo>
                <a:cubicBezTo>
                  <a:pt x="3937397" y="2908598"/>
                  <a:pt x="3939381" y="2909789"/>
                  <a:pt x="3940175" y="2911376"/>
                </a:cubicBezTo>
                <a:cubicBezTo>
                  <a:pt x="3940175" y="2912964"/>
                  <a:pt x="3938984" y="2914155"/>
                  <a:pt x="3936603" y="2914948"/>
                </a:cubicBezTo>
                <a:cubicBezTo>
                  <a:pt x="3922315" y="2918917"/>
                  <a:pt x="3899297" y="2923283"/>
                  <a:pt x="3867547" y="2928045"/>
                </a:cubicBezTo>
                <a:cubicBezTo>
                  <a:pt x="3865165" y="2928045"/>
                  <a:pt x="3863578" y="2928045"/>
                  <a:pt x="3862784" y="2928045"/>
                </a:cubicBezTo>
                <a:cubicBezTo>
                  <a:pt x="3858816" y="2928045"/>
                  <a:pt x="3855640" y="2927251"/>
                  <a:pt x="3853259" y="2925664"/>
                </a:cubicBezTo>
                <a:cubicBezTo>
                  <a:pt x="3827859" y="2908995"/>
                  <a:pt x="3806031" y="2891929"/>
                  <a:pt x="3787775" y="2874467"/>
                </a:cubicBezTo>
                <a:lnTo>
                  <a:pt x="3786584" y="2874467"/>
                </a:lnTo>
                <a:cubicBezTo>
                  <a:pt x="3781822" y="2877642"/>
                  <a:pt x="3777059" y="2881214"/>
                  <a:pt x="3772297" y="2885183"/>
                </a:cubicBezTo>
                <a:cubicBezTo>
                  <a:pt x="3743722" y="2906614"/>
                  <a:pt x="3704828" y="2920504"/>
                  <a:pt x="3655615" y="2926854"/>
                </a:cubicBezTo>
                <a:cubicBezTo>
                  <a:pt x="3652440" y="2927648"/>
                  <a:pt x="3650456" y="2927251"/>
                  <a:pt x="3649662" y="2925664"/>
                </a:cubicBezTo>
                <a:cubicBezTo>
                  <a:pt x="3649662" y="2924870"/>
                  <a:pt x="3651250" y="2923680"/>
                  <a:pt x="3654425" y="2922092"/>
                </a:cubicBezTo>
                <a:cubicBezTo>
                  <a:pt x="3704431" y="2901454"/>
                  <a:pt x="3741737" y="2878039"/>
                  <a:pt x="3766344" y="2851845"/>
                </a:cubicBezTo>
                <a:cubicBezTo>
                  <a:pt x="3763168" y="2847876"/>
                  <a:pt x="3758009" y="2842717"/>
                  <a:pt x="3750865" y="2836367"/>
                </a:cubicBezTo>
                <a:cubicBezTo>
                  <a:pt x="3748484" y="2833986"/>
                  <a:pt x="3746897" y="2832398"/>
                  <a:pt x="3746103" y="2831604"/>
                </a:cubicBezTo>
                <a:cubicBezTo>
                  <a:pt x="3734197" y="2842717"/>
                  <a:pt x="3720703" y="2851845"/>
                  <a:pt x="3705622" y="2858989"/>
                </a:cubicBezTo>
                <a:cubicBezTo>
                  <a:pt x="3701653" y="2860576"/>
                  <a:pt x="3699272" y="2860973"/>
                  <a:pt x="3698478" y="2860179"/>
                </a:cubicBezTo>
                <a:cubicBezTo>
                  <a:pt x="3698478" y="2859386"/>
                  <a:pt x="3699669" y="2857798"/>
                  <a:pt x="3702050" y="2855417"/>
                </a:cubicBezTo>
                <a:cubicBezTo>
                  <a:pt x="3724275" y="2828430"/>
                  <a:pt x="3738959" y="2803823"/>
                  <a:pt x="3746103" y="2781598"/>
                </a:cubicBezTo>
                <a:cubicBezTo>
                  <a:pt x="3750865" y="2768898"/>
                  <a:pt x="3752453" y="2758183"/>
                  <a:pt x="3750865" y="2749451"/>
                </a:cubicBezTo>
                <a:cubicBezTo>
                  <a:pt x="3750865" y="2744689"/>
                  <a:pt x="3753247" y="2743101"/>
                  <a:pt x="3758009" y="2744689"/>
                </a:cubicBezTo>
                <a:close/>
                <a:moveTo>
                  <a:pt x="2236987" y="2743498"/>
                </a:moveTo>
                <a:cubicBezTo>
                  <a:pt x="2238177" y="2743101"/>
                  <a:pt x="2239566" y="2743101"/>
                  <a:pt x="2241154" y="2743498"/>
                </a:cubicBezTo>
                <a:cubicBezTo>
                  <a:pt x="2257028" y="2745086"/>
                  <a:pt x="2269729" y="2750642"/>
                  <a:pt x="2279254" y="2760167"/>
                </a:cubicBezTo>
                <a:cubicBezTo>
                  <a:pt x="2281635" y="2762548"/>
                  <a:pt x="2282032" y="2766120"/>
                  <a:pt x="2280444" y="2770883"/>
                </a:cubicBezTo>
                <a:cubicBezTo>
                  <a:pt x="2278857" y="2773264"/>
                  <a:pt x="2277666" y="2779217"/>
                  <a:pt x="2276872" y="2788742"/>
                </a:cubicBezTo>
                <a:cubicBezTo>
                  <a:pt x="2276079" y="2791123"/>
                  <a:pt x="2275682" y="2792711"/>
                  <a:pt x="2275682" y="2793504"/>
                </a:cubicBezTo>
                <a:cubicBezTo>
                  <a:pt x="2275682" y="2803823"/>
                  <a:pt x="2275284" y="2811364"/>
                  <a:pt x="2274491" y="2816126"/>
                </a:cubicBezTo>
                <a:cubicBezTo>
                  <a:pt x="2282428" y="2806601"/>
                  <a:pt x="2288778" y="2795886"/>
                  <a:pt x="2293541" y="2783979"/>
                </a:cubicBezTo>
                <a:cubicBezTo>
                  <a:pt x="2297510" y="2777629"/>
                  <a:pt x="2299494" y="2770883"/>
                  <a:pt x="2299494" y="2763739"/>
                </a:cubicBezTo>
                <a:cubicBezTo>
                  <a:pt x="2299494" y="2758976"/>
                  <a:pt x="2302272" y="2756992"/>
                  <a:pt x="2307828" y="2757786"/>
                </a:cubicBezTo>
                <a:cubicBezTo>
                  <a:pt x="2318941" y="2760961"/>
                  <a:pt x="2329260" y="2766517"/>
                  <a:pt x="2338785" y="2774454"/>
                </a:cubicBezTo>
                <a:cubicBezTo>
                  <a:pt x="2341960" y="2777629"/>
                  <a:pt x="2341960" y="2781201"/>
                  <a:pt x="2338785" y="2785170"/>
                </a:cubicBezTo>
                <a:cubicBezTo>
                  <a:pt x="2324497" y="2796283"/>
                  <a:pt x="2308226" y="2807792"/>
                  <a:pt x="2289969" y="2819698"/>
                </a:cubicBezTo>
                <a:cubicBezTo>
                  <a:pt x="2292350" y="2818905"/>
                  <a:pt x="2295922" y="2818111"/>
                  <a:pt x="2300685" y="2817317"/>
                </a:cubicBezTo>
                <a:cubicBezTo>
                  <a:pt x="2304653" y="2816523"/>
                  <a:pt x="2307828" y="2816126"/>
                  <a:pt x="2310210" y="2816126"/>
                </a:cubicBezTo>
                <a:cubicBezTo>
                  <a:pt x="2319735" y="2814539"/>
                  <a:pt x="2329260" y="2812158"/>
                  <a:pt x="2338785" y="2808983"/>
                </a:cubicBezTo>
                <a:cubicBezTo>
                  <a:pt x="2345135" y="2807395"/>
                  <a:pt x="2350691" y="2808586"/>
                  <a:pt x="2355453" y="2812554"/>
                </a:cubicBezTo>
                <a:cubicBezTo>
                  <a:pt x="2364978" y="2818111"/>
                  <a:pt x="2373313" y="2825254"/>
                  <a:pt x="2380456" y="2833986"/>
                </a:cubicBezTo>
                <a:cubicBezTo>
                  <a:pt x="2384426" y="2840336"/>
                  <a:pt x="2383235" y="2844304"/>
                  <a:pt x="2376884" y="2845892"/>
                </a:cubicBezTo>
                <a:cubicBezTo>
                  <a:pt x="2356247" y="2849067"/>
                  <a:pt x="2338388" y="2857005"/>
                  <a:pt x="2323307" y="2869704"/>
                </a:cubicBezTo>
                <a:cubicBezTo>
                  <a:pt x="2323307" y="2870498"/>
                  <a:pt x="2323307" y="2870895"/>
                  <a:pt x="2323307" y="2870895"/>
                </a:cubicBezTo>
                <a:cubicBezTo>
                  <a:pt x="2326482" y="2874070"/>
                  <a:pt x="2325688" y="2878436"/>
                  <a:pt x="2320925" y="2883992"/>
                </a:cubicBezTo>
                <a:cubicBezTo>
                  <a:pt x="2316163" y="2889548"/>
                  <a:pt x="2312194" y="2895501"/>
                  <a:pt x="2309019" y="2901851"/>
                </a:cubicBezTo>
                <a:cubicBezTo>
                  <a:pt x="2311400" y="2903439"/>
                  <a:pt x="2313781" y="2906614"/>
                  <a:pt x="2316163" y="2911376"/>
                </a:cubicBezTo>
                <a:cubicBezTo>
                  <a:pt x="2317750" y="2915345"/>
                  <a:pt x="2316163" y="2917726"/>
                  <a:pt x="2311400" y="2918520"/>
                </a:cubicBezTo>
                <a:cubicBezTo>
                  <a:pt x="2309813" y="2919314"/>
                  <a:pt x="2307034" y="2919711"/>
                  <a:pt x="2303066" y="2919711"/>
                </a:cubicBezTo>
                <a:cubicBezTo>
                  <a:pt x="2299891" y="2920504"/>
                  <a:pt x="2297510" y="2920901"/>
                  <a:pt x="2295922" y="2920901"/>
                </a:cubicBezTo>
                <a:cubicBezTo>
                  <a:pt x="2300685" y="2924076"/>
                  <a:pt x="2303860" y="2926854"/>
                  <a:pt x="2305447" y="2929236"/>
                </a:cubicBezTo>
                <a:cubicBezTo>
                  <a:pt x="2307828" y="2932411"/>
                  <a:pt x="2307828" y="2935983"/>
                  <a:pt x="2305447" y="2939951"/>
                </a:cubicBezTo>
                <a:cubicBezTo>
                  <a:pt x="2300685" y="2947095"/>
                  <a:pt x="2298303" y="2955429"/>
                  <a:pt x="2298303" y="2964954"/>
                </a:cubicBezTo>
                <a:cubicBezTo>
                  <a:pt x="2298303" y="2974479"/>
                  <a:pt x="2302669" y="2979639"/>
                  <a:pt x="2311400" y="2980433"/>
                </a:cubicBezTo>
                <a:cubicBezTo>
                  <a:pt x="2328069" y="2980433"/>
                  <a:pt x="2338785" y="2979639"/>
                  <a:pt x="2343547" y="2978051"/>
                </a:cubicBezTo>
                <a:cubicBezTo>
                  <a:pt x="2349103" y="2975670"/>
                  <a:pt x="2353866" y="2967733"/>
                  <a:pt x="2357834" y="2954239"/>
                </a:cubicBezTo>
                <a:cubicBezTo>
                  <a:pt x="2360216" y="2947095"/>
                  <a:pt x="2362200" y="2939951"/>
                  <a:pt x="2363788" y="2932808"/>
                </a:cubicBezTo>
                <a:cubicBezTo>
                  <a:pt x="2365376" y="2928839"/>
                  <a:pt x="2366566" y="2926854"/>
                  <a:pt x="2367359" y="2926854"/>
                </a:cubicBezTo>
                <a:cubicBezTo>
                  <a:pt x="2368153" y="2926854"/>
                  <a:pt x="2368947" y="2928442"/>
                  <a:pt x="2369741" y="2931617"/>
                </a:cubicBezTo>
                <a:cubicBezTo>
                  <a:pt x="2372916" y="2944317"/>
                  <a:pt x="2378869" y="2957017"/>
                  <a:pt x="2387600" y="2969717"/>
                </a:cubicBezTo>
                <a:cubicBezTo>
                  <a:pt x="2389981" y="2972892"/>
                  <a:pt x="2391569" y="2976464"/>
                  <a:pt x="2392363" y="2980433"/>
                </a:cubicBezTo>
                <a:cubicBezTo>
                  <a:pt x="2392363" y="2984401"/>
                  <a:pt x="2391172" y="2987973"/>
                  <a:pt x="2388791" y="2991148"/>
                </a:cubicBezTo>
                <a:cubicBezTo>
                  <a:pt x="2379266" y="3004642"/>
                  <a:pt x="2360216" y="3012183"/>
                  <a:pt x="2331641" y="3013770"/>
                </a:cubicBezTo>
                <a:cubicBezTo>
                  <a:pt x="2305447" y="3016151"/>
                  <a:pt x="2288382" y="3012183"/>
                  <a:pt x="2280444" y="3001864"/>
                </a:cubicBezTo>
                <a:cubicBezTo>
                  <a:pt x="2271713" y="2992339"/>
                  <a:pt x="2267744" y="2979639"/>
                  <a:pt x="2268538" y="2963764"/>
                </a:cubicBezTo>
                <a:cubicBezTo>
                  <a:pt x="2268538" y="2957414"/>
                  <a:pt x="2268538" y="2951461"/>
                  <a:pt x="2268538" y="2945904"/>
                </a:cubicBezTo>
                <a:cubicBezTo>
                  <a:pt x="2268538" y="2948286"/>
                  <a:pt x="2267744" y="2949873"/>
                  <a:pt x="2266157" y="2950667"/>
                </a:cubicBezTo>
                <a:cubicBezTo>
                  <a:pt x="2264569" y="2951461"/>
                  <a:pt x="2261791" y="2954239"/>
                  <a:pt x="2257822" y="2959001"/>
                </a:cubicBezTo>
                <a:cubicBezTo>
                  <a:pt x="2255441" y="2962176"/>
                  <a:pt x="2253457" y="2964558"/>
                  <a:pt x="2251869" y="2966145"/>
                </a:cubicBezTo>
                <a:cubicBezTo>
                  <a:pt x="2239963" y="2978845"/>
                  <a:pt x="2227263" y="2988767"/>
                  <a:pt x="2213769" y="2995911"/>
                </a:cubicBezTo>
                <a:cubicBezTo>
                  <a:pt x="2197100" y="3007023"/>
                  <a:pt x="2179241" y="3012976"/>
                  <a:pt x="2160191" y="3013770"/>
                </a:cubicBezTo>
                <a:cubicBezTo>
                  <a:pt x="2155429" y="3014564"/>
                  <a:pt x="2153047" y="3014564"/>
                  <a:pt x="2153047" y="3013770"/>
                </a:cubicBezTo>
                <a:cubicBezTo>
                  <a:pt x="2153047" y="3012976"/>
                  <a:pt x="2155032" y="3011389"/>
                  <a:pt x="2159000" y="3009008"/>
                </a:cubicBezTo>
                <a:cubicBezTo>
                  <a:pt x="2185988" y="2993926"/>
                  <a:pt x="2207022" y="2974876"/>
                  <a:pt x="2222103" y="2951858"/>
                </a:cubicBezTo>
                <a:cubicBezTo>
                  <a:pt x="2226072" y="2947095"/>
                  <a:pt x="2229247" y="2941936"/>
                  <a:pt x="2231628" y="2936379"/>
                </a:cubicBezTo>
                <a:cubicBezTo>
                  <a:pt x="2231628" y="2936379"/>
                  <a:pt x="2231232" y="2936379"/>
                  <a:pt x="2230438" y="2936379"/>
                </a:cubicBezTo>
                <a:cubicBezTo>
                  <a:pt x="2222501" y="2931617"/>
                  <a:pt x="2217738" y="2926458"/>
                  <a:pt x="2216150" y="2920901"/>
                </a:cubicBezTo>
                <a:cubicBezTo>
                  <a:pt x="2215357" y="2905820"/>
                  <a:pt x="2211388" y="2889548"/>
                  <a:pt x="2204244" y="2872086"/>
                </a:cubicBezTo>
                <a:cubicBezTo>
                  <a:pt x="2202657" y="2868911"/>
                  <a:pt x="2202260" y="2866926"/>
                  <a:pt x="2203053" y="2866133"/>
                </a:cubicBezTo>
                <a:cubicBezTo>
                  <a:pt x="2203847" y="2865339"/>
                  <a:pt x="2206228" y="2864942"/>
                  <a:pt x="2210197" y="2864942"/>
                </a:cubicBezTo>
                <a:cubicBezTo>
                  <a:pt x="2210991" y="2864942"/>
                  <a:pt x="2212578" y="2865339"/>
                  <a:pt x="2214960" y="2866133"/>
                </a:cubicBezTo>
                <a:cubicBezTo>
                  <a:pt x="2218928" y="2866926"/>
                  <a:pt x="2221707" y="2867720"/>
                  <a:pt x="2223294" y="2868514"/>
                </a:cubicBezTo>
                <a:cubicBezTo>
                  <a:pt x="2227263" y="2867720"/>
                  <a:pt x="2233613" y="2866133"/>
                  <a:pt x="2242344" y="2863751"/>
                </a:cubicBezTo>
                <a:cubicBezTo>
                  <a:pt x="2250282" y="2862164"/>
                  <a:pt x="2256235" y="2860973"/>
                  <a:pt x="2260204" y="2860179"/>
                </a:cubicBezTo>
                <a:cubicBezTo>
                  <a:pt x="2261791" y="2859386"/>
                  <a:pt x="2264172" y="2858592"/>
                  <a:pt x="2267348" y="2857798"/>
                </a:cubicBezTo>
                <a:cubicBezTo>
                  <a:pt x="2276872" y="2855417"/>
                  <a:pt x="2283619" y="2853433"/>
                  <a:pt x="2287588" y="2851845"/>
                </a:cubicBezTo>
                <a:cubicBezTo>
                  <a:pt x="2291557" y="2850258"/>
                  <a:pt x="2295922" y="2850258"/>
                  <a:pt x="2300685" y="2851845"/>
                </a:cubicBezTo>
                <a:cubicBezTo>
                  <a:pt x="2308622" y="2855814"/>
                  <a:pt x="2314178" y="2859386"/>
                  <a:pt x="2317353" y="2862561"/>
                </a:cubicBezTo>
                <a:cubicBezTo>
                  <a:pt x="2317353" y="2861767"/>
                  <a:pt x="2317750" y="2860576"/>
                  <a:pt x="2318544" y="2858989"/>
                </a:cubicBezTo>
                <a:cubicBezTo>
                  <a:pt x="2321719" y="2851051"/>
                  <a:pt x="2323703" y="2845892"/>
                  <a:pt x="2324497" y="2843511"/>
                </a:cubicBezTo>
                <a:cubicBezTo>
                  <a:pt x="2325291" y="2841129"/>
                  <a:pt x="2325291" y="2839939"/>
                  <a:pt x="2324497" y="2839939"/>
                </a:cubicBezTo>
                <a:cubicBezTo>
                  <a:pt x="2324497" y="2839145"/>
                  <a:pt x="2323307" y="2838748"/>
                  <a:pt x="2320925" y="2838748"/>
                </a:cubicBezTo>
                <a:cubicBezTo>
                  <a:pt x="2265363" y="2845892"/>
                  <a:pt x="2224485" y="2852639"/>
                  <a:pt x="2198291" y="2858989"/>
                </a:cubicBezTo>
                <a:cubicBezTo>
                  <a:pt x="2199085" y="2867720"/>
                  <a:pt x="2199482" y="2875658"/>
                  <a:pt x="2199482" y="2882801"/>
                </a:cubicBezTo>
                <a:cubicBezTo>
                  <a:pt x="2196307" y="2897089"/>
                  <a:pt x="2189560" y="2905026"/>
                  <a:pt x="2179241" y="2906614"/>
                </a:cubicBezTo>
                <a:cubicBezTo>
                  <a:pt x="2160191" y="2898676"/>
                  <a:pt x="2155032" y="2884389"/>
                  <a:pt x="2163763" y="2863751"/>
                </a:cubicBezTo>
                <a:cubicBezTo>
                  <a:pt x="2174082" y="2851051"/>
                  <a:pt x="2180035" y="2838748"/>
                  <a:pt x="2181622" y="2826842"/>
                </a:cubicBezTo>
                <a:cubicBezTo>
                  <a:pt x="2181622" y="2823667"/>
                  <a:pt x="2182416" y="2822079"/>
                  <a:pt x="2184003" y="2822079"/>
                </a:cubicBezTo>
                <a:cubicBezTo>
                  <a:pt x="2185591" y="2822079"/>
                  <a:pt x="2187178" y="2823270"/>
                  <a:pt x="2188766" y="2825651"/>
                </a:cubicBezTo>
                <a:cubicBezTo>
                  <a:pt x="2188766" y="2825651"/>
                  <a:pt x="2189163" y="2826048"/>
                  <a:pt x="2189957" y="2826842"/>
                </a:cubicBezTo>
                <a:cubicBezTo>
                  <a:pt x="2190750" y="2828430"/>
                  <a:pt x="2191941" y="2831604"/>
                  <a:pt x="2193529" y="2836367"/>
                </a:cubicBezTo>
                <a:cubicBezTo>
                  <a:pt x="2211785" y="2833986"/>
                  <a:pt x="2229247" y="2830811"/>
                  <a:pt x="2245916" y="2826842"/>
                </a:cubicBezTo>
                <a:cubicBezTo>
                  <a:pt x="2245916" y="2806998"/>
                  <a:pt x="2245519" y="2793504"/>
                  <a:pt x="2244725" y="2786361"/>
                </a:cubicBezTo>
                <a:cubicBezTo>
                  <a:pt x="2243932" y="2775248"/>
                  <a:pt x="2240757" y="2764136"/>
                  <a:pt x="2235200" y="2753023"/>
                </a:cubicBezTo>
                <a:cubicBezTo>
                  <a:pt x="2233613" y="2749848"/>
                  <a:pt x="2233216" y="2747467"/>
                  <a:pt x="2234010" y="2745879"/>
                </a:cubicBezTo>
                <a:cubicBezTo>
                  <a:pt x="2234804" y="2744689"/>
                  <a:pt x="2235796" y="2743895"/>
                  <a:pt x="2236987" y="2743498"/>
                </a:cubicBezTo>
                <a:close/>
                <a:moveTo>
                  <a:pt x="2645965" y="2407742"/>
                </a:moveTo>
                <a:cubicBezTo>
                  <a:pt x="2634059" y="2408536"/>
                  <a:pt x="2621359" y="2409726"/>
                  <a:pt x="2607865" y="2411314"/>
                </a:cubicBezTo>
                <a:cubicBezTo>
                  <a:pt x="2609453" y="2418458"/>
                  <a:pt x="2610644" y="2426395"/>
                  <a:pt x="2611437" y="2435126"/>
                </a:cubicBezTo>
                <a:cubicBezTo>
                  <a:pt x="2624931" y="2432745"/>
                  <a:pt x="2636838" y="2430364"/>
                  <a:pt x="2647156" y="2427983"/>
                </a:cubicBezTo>
                <a:cubicBezTo>
                  <a:pt x="2647156" y="2425601"/>
                  <a:pt x="2647553" y="2422823"/>
                  <a:pt x="2648347" y="2419648"/>
                </a:cubicBezTo>
                <a:cubicBezTo>
                  <a:pt x="2648347" y="2415679"/>
                  <a:pt x="2648744" y="2412901"/>
                  <a:pt x="2649537" y="2411314"/>
                </a:cubicBezTo>
                <a:cubicBezTo>
                  <a:pt x="2650331" y="2408139"/>
                  <a:pt x="2649140" y="2406948"/>
                  <a:pt x="2645965" y="2407742"/>
                </a:cubicBezTo>
                <a:close/>
                <a:moveTo>
                  <a:pt x="2955528" y="2397026"/>
                </a:moveTo>
                <a:cubicBezTo>
                  <a:pt x="2955528" y="2396233"/>
                  <a:pt x="2956719" y="2396233"/>
                  <a:pt x="2959100" y="2397026"/>
                </a:cubicBezTo>
                <a:cubicBezTo>
                  <a:pt x="2978150" y="2400995"/>
                  <a:pt x="2997200" y="2407742"/>
                  <a:pt x="3016250" y="2417267"/>
                </a:cubicBezTo>
                <a:cubicBezTo>
                  <a:pt x="3027363" y="2423617"/>
                  <a:pt x="3031331" y="2435523"/>
                  <a:pt x="3028156" y="2452986"/>
                </a:cubicBezTo>
                <a:cubicBezTo>
                  <a:pt x="3024187" y="2462511"/>
                  <a:pt x="3017440" y="2465686"/>
                  <a:pt x="3007915" y="2462511"/>
                </a:cubicBezTo>
                <a:cubicBezTo>
                  <a:pt x="2990453" y="2450604"/>
                  <a:pt x="2973387" y="2429967"/>
                  <a:pt x="2956719" y="2400598"/>
                </a:cubicBezTo>
                <a:cubicBezTo>
                  <a:pt x="2955131" y="2399011"/>
                  <a:pt x="2954734" y="2397820"/>
                  <a:pt x="2955528" y="2397026"/>
                </a:cubicBezTo>
                <a:close/>
                <a:moveTo>
                  <a:pt x="8138318" y="2394645"/>
                </a:moveTo>
                <a:cubicBezTo>
                  <a:pt x="8162130" y="2393851"/>
                  <a:pt x="8174434" y="2401789"/>
                  <a:pt x="8175228" y="2418458"/>
                </a:cubicBezTo>
                <a:cubicBezTo>
                  <a:pt x="8174434" y="2431158"/>
                  <a:pt x="8155781" y="2443461"/>
                  <a:pt x="8119268" y="2455367"/>
                </a:cubicBezTo>
                <a:cubicBezTo>
                  <a:pt x="8113712" y="2456161"/>
                  <a:pt x="8110140" y="2455367"/>
                  <a:pt x="8108552" y="2452986"/>
                </a:cubicBezTo>
                <a:cubicBezTo>
                  <a:pt x="8106966" y="2450604"/>
                  <a:pt x="8108156" y="2447826"/>
                  <a:pt x="8112124" y="2444651"/>
                </a:cubicBezTo>
                <a:cubicBezTo>
                  <a:pt x="8122444" y="2437508"/>
                  <a:pt x="8128793" y="2432348"/>
                  <a:pt x="8131174" y="2429173"/>
                </a:cubicBezTo>
                <a:cubicBezTo>
                  <a:pt x="8132762" y="2427586"/>
                  <a:pt x="8133159" y="2426395"/>
                  <a:pt x="8132365" y="2425601"/>
                </a:cubicBezTo>
                <a:cubicBezTo>
                  <a:pt x="8131572" y="2424808"/>
                  <a:pt x="8129984" y="2424014"/>
                  <a:pt x="8127602" y="2423220"/>
                </a:cubicBezTo>
                <a:cubicBezTo>
                  <a:pt x="8117284" y="2421633"/>
                  <a:pt x="8112124" y="2416870"/>
                  <a:pt x="8112124" y="2408933"/>
                </a:cubicBezTo>
                <a:cubicBezTo>
                  <a:pt x="8112918" y="2399408"/>
                  <a:pt x="8121650" y="2394645"/>
                  <a:pt x="8138318" y="2394645"/>
                </a:cubicBezTo>
                <a:close/>
                <a:moveTo>
                  <a:pt x="689770" y="2394645"/>
                </a:moveTo>
                <a:cubicBezTo>
                  <a:pt x="713583" y="2393851"/>
                  <a:pt x="725886" y="2401789"/>
                  <a:pt x="726679" y="2418458"/>
                </a:cubicBezTo>
                <a:cubicBezTo>
                  <a:pt x="725886" y="2431158"/>
                  <a:pt x="707232" y="2443461"/>
                  <a:pt x="670719" y="2455367"/>
                </a:cubicBezTo>
                <a:cubicBezTo>
                  <a:pt x="665164" y="2456161"/>
                  <a:pt x="661591" y="2455367"/>
                  <a:pt x="660003" y="2452986"/>
                </a:cubicBezTo>
                <a:cubicBezTo>
                  <a:pt x="658416" y="2450604"/>
                  <a:pt x="659607" y="2447826"/>
                  <a:pt x="663576" y="2444651"/>
                </a:cubicBezTo>
                <a:cubicBezTo>
                  <a:pt x="673894" y="2437508"/>
                  <a:pt x="680244" y="2432348"/>
                  <a:pt x="682626" y="2429173"/>
                </a:cubicBezTo>
                <a:cubicBezTo>
                  <a:pt x="684213" y="2427586"/>
                  <a:pt x="684610" y="2426395"/>
                  <a:pt x="683816" y="2425601"/>
                </a:cubicBezTo>
                <a:cubicBezTo>
                  <a:pt x="683022" y="2424808"/>
                  <a:pt x="681435" y="2424014"/>
                  <a:pt x="679054" y="2423220"/>
                </a:cubicBezTo>
                <a:cubicBezTo>
                  <a:pt x="668735" y="2421633"/>
                  <a:pt x="663576" y="2416870"/>
                  <a:pt x="663576" y="2408933"/>
                </a:cubicBezTo>
                <a:cubicBezTo>
                  <a:pt x="664370" y="2399408"/>
                  <a:pt x="673100" y="2394645"/>
                  <a:pt x="689770" y="2394645"/>
                </a:cubicBezTo>
                <a:close/>
                <a:moveTo>
                  <a:pt x="7287022" y="2392264"/>
                </a:moveTo>
                <a:cubicBezTo>
                  <a:pt x="7269559" y="2393058"/>
                  <a:pt x="7254478" y="2394645"/>
                  <a:pt x="7241778" y="2397026"/>
                </a:cubicBezTo>
                <a:cubicBezTo>
                  <a:pt x="7241778" y="2399408"/>
                  <a:pt x="7241778" y="2404170"/>
                  <a:pt x="7241778" y="2411314"/>
                </a:cubicBezTo>
                <a:cubicBezTo>
                  <a:pt x="7242571" y="2420839"/>
                  <a:pt x="7242968" y="2427586"/>
                  <a:pt x="7242968" y="2431554"/>
                </a:cubicBezTo>
                <a:cubicBezTo>
                  <a:pt x="7258844" y="2429967"/>
                  <a:pt x="7274322" y="2427983"/>
                  <a:pt x="7289402" y="2425601"/>
                </a:cubicBezTo>
                <a:cubicBezTo>
                  <a:pt x="7289402" y="2424808"/>
                  <a:pt x="7289402" y="2423220"/>
                  <a:pt x="7289402" y="2420839"/>
                </a:cubicBezTo>
                <a:cubicBezTo>
                  <a:pt x="7290990" y="2406551"/>
                  <a:pt x="7292181" y="2398217"/>
                  <a:pt x="7292974" y="2395836"/>
                </a:cubicBezTo>
                <a:cubicBezTo>
                  <a:pt x="7293768" y="2393454"/>
                  <a:pt x="7291784" y="2392264"/>
                  <a:pt x="7287022" y="2392264"/>
                </a:cubicBezTo>
                <a:close/>
                <a:moveTo>
                  <a:pt x="6353572" y="2392264"/>
                </a:moveTo>
                <a:cubicBezTo>
                  <a:pt x="6336109" y="2393058"/>
                  <a:pt x="6321028" y="2394645"/>
                  <a:pt x="6308328" y="2397026"/>
                </a:cubicBezTo>
                <a:cubicBezTo>
                  <a:pt x="6308328" y="2399408"/>
                  <a:pt x="6308328" y="2404170"/>
                  <a:pt x="6308328" y="2411314"/>
                </a:cubicBezTo>
                <a:cubicBezTo>
                  <a:pt x="6309121" y="2420839"/>
                  <a:pt x="6309518" y="2427586"/>
                  <a:pt x="6309518" y="2431554"/>
                </a:cubicBezTo>
                <a:cubicBezTo>
                  <a:pt x="6325394" y="2429967"/>
                  <a:pt x="6340872" y="2427983"/>
                  <a:pt x="6355953" y="2425601"/>
                </a:cubicBezTo>
                <a:cubicBezTo>
                  <a:pt x="6355953" y="2424808"/>
                  <a:pt x="6355953" y="2423220"/>
                  <a:pt x="6355953" y="2420839"/>
                </a:cubicBezTo>
                <a:cubicBezTo>
                  <a:pt x="6357540" y="2406551"/>
                  <a:pt x="6358731" y="2398217"/>
                  <a:pt x="6359525" y="2395836"/>
                </a:cubicBezTo>
                <a:cubicBezTo>
                  <a:pt x="6360318" y="2393454"/>
                  <a:pt x="6358334" y="2392264"/>
                  <a:pt x="6353572" y="2392264"/>
                </a:cubicBezTo>
                <a:close/>
                <a:moveTo>
                  <a:pt x="5420122" y="2392264"/>
                </a:moveTo>
                <a:cubicBezTo>
                  <a:pt x="5402659" y="2393058"/>
                  <a:pt x="5387578" y="2394645"/>
                  <a:pt x="5374878" y="2397026"/>
                </a:cubicBezTo>
                <a:cubicBezTo>
                  <a:pt x="5374878" y="2399408"/>
                  <a:pt x="5374878" y="2404170"/>
                  <a:pt x="5374878" y="2411314"/>
                </a:cubicBezTo>
                <a:cubicBezTo>
                  <a:pt x="5375672" y="2420839"/>
                  <a:pt x="5376068" y="2427586"/>
                  <a:pt x="5376068" y="2431554"/>
                </a:cubicBezTo>
                <a:cubicBezTo>
                  <a:pt x="5391944" y="2429967"/>
                  <a:pt x="5407422" y="2427983"/>
                  <a:pt x="5422503" y="2425601"/>
                </a:cubicBezTo>
                <a:cubicBezTo>
                  <a:pt x="5422503" y="2424808"/>
                  <a:pt x="5422503" y="2423220"/>
                  <a:pt x="5422503" y="2420839"/>
                </a:cubicBezTo>
                <a:cubicBezTo>
                  <a:pt x="5424090" y="2406551"/>
                  <a:pt x="5425281" y="2398217"/>
                  <a:pt x="5426075" y="2395836"/>
                </a:cubicBezTo>
                <a:cubicBezTo>
                  <a:pt x="5426869" y="2393454"/>
                  <a:pt x="5424884" y="2392264"/>
                  <a:pt x="5420122" y="2392264"/>
                </a:cubicBezTo>
                <a:close/>
                <a:moveTo>
                  <a:pt x="6076156" y="2386311"/>
                </a:moveTo>
                <a:cubicBezTo>
                  <a:pt x="6079331" y="2385517"/>
                  <a:pt x="6081315" y="2385517"/>
                  <a:pt x="6082109" y="2386311"/>
                </a:cubicBezTo>
                <a:cubicBezTo>
                  <a:pt x="6082109" y="2387898"/>
                  <a:pt x="6080521" y="2389486"/>
                  <a:pt x="6077347" y="2391073"/>
                </a:cubicBezTo>
                <a:cubicBezTo>
                  <a:pt x="6073378" y="2393454"/>
                  <a:pt x="6066631" y="2397820"/>
                  <a:pt x="6057106" y="2404170"/>
                </a:cubicBezTo>
                <a:cubicBezTo>
                  <a:pt x="6030912" y="2420045"/>
                  <a:pt x="6015831" y="2429967"/>
                  <a:pt x="6011862" y="2433936"/>
                </a:cubicBezTo>
                <a:cubicBezTo>
                  <a:pt x="6008687" y="2436317"/>
                  <a:pt x="6005512" y="2436714"/>
                  <a:pt x="6002337" y="2435126"/>
                </a:cubicBezTo>
                <a:cubicBezTo>
                  <a:pt x="5989637" y="2427983"/>
                  <a:pt x="5982890" y="2419648"/>
                  <a:pt x="5982097" y="2410123"/>
                </a:cubicBezTo>
                <a:cubicBezTo>
                  <a:pt x="5981303" y="2408536"/>
                  <a:pt x="5981303" y="2407345"/>
                  <a:pt x="5982097" y="2406551"/>
                </a:cubicBezTo>
                <a:cubicBezTo>
                  <a:pt x="5982097" y="2406551"/>
                  <a:pt x="5982890" y="2406551"/>
                  <a:pt x="5984478" y="2406551"/>
                </a:cubicBezTo>
                <a:cubicBezTo>
                  <a:pt x="5986065" y="2405758"/>
                  <a:pt x="5988843" y="2404964"/>
                  <a:pt x="5992812" y="2404170"/>
                </a:cubicBezTo>
                <a:cubicBezTo>
                  <a:pt x="5996781" y="2403376"/>
                  <a:pt x="5999559" y="2402979"/>
                  <a:pt x="6001147" y="2402979"/>
                </a:cubicBezTo>
                <a:cubicBezTo>
                  <a:pt x="6005115" y="2402186"/>
                  <a:pt x="6011069" y="2400995"/>
                  <a:pt x="6019006" y="2399408"/>
                </a:cubicBezTo>
                <a:cubicBezTo>
                  <a:pt x="6033293" y="2395439"/>
                  <a:pt x="6052343" y="2391073"/>
                  <a:pt x="6076156" y="2386311"/>
                </a:cubicBezTo>
                <a:close/>
                <a:moveTo>
                  <a:pt x="6970315" y="2385120"/>
                </a:moveTo>
                <a:cubicBezTo>
                  <a:pt x="6968728" y="2385120"/>
                  <a:pt x="6965156" y="2385517"/>
                  <a:pt x="6959600" y="2386311"/>
                </a:cubicBezTo>
                <a:cubicBezTo>
                  <a:pt x="6951662" y="2387104"/>
                  <a:pt x="6946900" y="2387898"/>
                  <a:pt x="6945312" y="2388692"/>
                </a:cubicBezTo>
                <a:lnTo>
                  <a:pt x="6944122" y="2388692"/>
                </a:lnTo>
                <a:cubicBezTo>
                  <a:pt x="6944122" y="2390280"/>
                  <a:pt x="6943724" y="2392661"/>
                  <a:pt x="6942930" y="2395836"/>
                </a:cubicBezTo>
                <a:cubicBezTo>
                  <a:pt x="6942930" y="2398217"/>
                  <a:pt x="6942930" y="2399805"/>
                  <a:pt x="6942930" y="2400598"/>
                </a:cubicBezTo>
                <a:cubicBezTo>
                  <a:pt x="6952456" y="2399011"/>
                  <a:pt x="6961584" y="2397820"/>
                  <a:pt x="6970315" y="2397026"/>
                </a:cubicBezTo>
                <a:cubicBezTo>
                  <a:pt x="6970315" y="2393851"/>
                  <a:pt x="6970315" y="2389883"/>
                  <a:pt x="6970315" y="2385120"/>
                </a:cubicBezTo>
                <a:close/>
                <a:moveTo>
                  <a:pt x="3550840" y="2381548"/>
                </a:moveTo>
                <a:cubicBezTo>
                  <a:pt x="3548459" y="2381548"/>
                  <a:pt x="3545284" y="2381945"/>
                  <a:pt x="3541315" y="2382739"/>
                </a:cubicBezTo>
                <a:cubicBezTo>
                  <a:pt x="3537347" y="2382739"/>
                  <a:pt x="3534172" y="2383136"/>
                  <a:pt x="3531791" y="2383929"/>
                </a:cubicBezTo>
                <a:cubicBezTo>
                  <a:pt x="3534966" y="2385517"/>
                  <a:pt x="3540522" y="2389089"/>
                  <a:pt x="3548459" y="2394645"/>
                </a:cubicBezTo>
                <a:cubicBezTo>
                  <a:pt x="3550047" y="2396233"/>
                  <a:pt x="3551238" y="2397026"/>
                  <a:pt x="3552031" y="2397026"/>
                </a:cubicBezTo>
                <a:cubicBezTo>
                  <a:pt x="3552825" y="2397026"/>
                  <a:pt x="3553222" y="2397423"/>
                  <a:pt x="3553222" y="2398217"/>
                </a:cubicBezTo>
                <a:cubicBezTo>
                  <a:pt x="3554016" y="2399011"/>
                  <a:pt x="3554412" y="2399805"/>
                  <a:pt x="3554412" y="2400598"/>
                </a:cubicBezTo>
                <a:cubicBezTo>
                  <a:pt x="3554412" y="2392661"/>
                  <a:pt x="3553222" y="2386311"/>
                  <a:pt x="3550840" y="2381548"/>
                </a:cubicBezTo>
                <a:close/>
                <a:moveTo>
                  <a:pt x="1379142" y="2381548"/>
                </a:moveTo>
                <a:cubicBezTo>
                  <a:pt x="1376760" y="2381548"/>
                  <a:pt x="1373585" y="2381945"/>
                  <a:pt x="1369616" y="2382739"/>
                </a:cubicBezTo>
                <a:cubicBezTo>
                  <a:pt x="1365647" y="2382739"/>
                  <a:pt x="1362473" y="2383136"/>
                  <a:pt x="1360091" y="2383929"/>
                </a:cubicBezTo>
                <a:cubicBezTo>
                  <a:pt x="1363267" y="2385517"/>
                  <a:pt x="1368823" y="2389089"/>
                  <a:pt x="1376760" y="2394645"/>
                </a:cubicBezTo>
                <a:cubicBezTo>
                  <a:pt x="1378348" y="2396233"/>
                  <a:pt x="1379538" y="2397026"/>
                  <a:pt x="1380332" y="2397026"/>
                </a:cubicBezTo>
                <a:cubicBezTo>
                  <a:pt x="1381125" y="2397026"/>
                  <a:pt x="1381523" y="2397423"/>
                  <a:pt x="1381523" y="2398217"/>
                </a:cubicBezTo>
                <a:cubicBezTo>
                  <a:pt x="1382316" y="2399011"/>
                  <a:pt x="1382713" y="2399805"/>
                  <a:pt x="1382713" y="2400598"/>
                </a:cubicBezTo>
                <a:cubicBezTo>
                  <a:pt x="1382713" y="2392661"/>
                  <a:pt x="1381523" y="2386311"/>
                  <a:pt x="1379142" y="2381548"/>
                </a:cubicBezTo>
                <a:close/>
                <a:moveTo>
                  <a:pt x="2255442" y="2368451"/>
                </a:moveTo>
                <a:cubicBezTo>
                  <a:pt x="2255442" y="2367658"/>
                  <a:pt x="2257029" y="2367658"/>
                  <a:pt x="2260204" y="2368451"/>
                </a:cubicBezTo>
                <a:cubicBezTo>
                  <a:pt x="2270523" y="2369245"/>
                  <a:pt x="2282429" y="2372420"/>
                  <a:pt x="2295923" y="2377976"/>
                </a:cubicBezTo>
                <a:cubicBezTo>
                  <a:pt x="2300685" y="2379564"/>
                  <a:pt x="2303860" y="2384326"/>
                  <a:pt x="2305448" y="2392264"/>
                </a:cubicBezTo>
                <a:cubicBezTo>
                  <a:pt x="2305448" y="2399408"/>
                  <a:pt x="2303066" y="2406154"/>
                  <a:pt x="2298304" y="2412504"/>
                </a:cubicBezTo>
                <a:cubicBezTo>
                  <a:pt x="2293541" y="2415679"/>
                  <a:pt x="2288382" y="2415283"/>
                  <a:pt x="2282826" y="2411314"/>
                </a:cubicBezTo>
                <a:cubicBezTo>
                  <a:pt x="2273301" y="2402583"/>
                  <a:pt x="2264173" y="2389883"/>
                  <a:pt x="2255442" y="2373214"/>
                </a:cubicBezTo>
                <a:cubicBezTo>
                  <a:pt x="2254647" y="2370833"/>
                  <a:pt x="2254647" y="2369245"/>
                  <a:pt x="2255442" y="2368451"/>
                </a:cubicBezTo>
                <a:close/>
                <a:moveTo>
                  <a:pt x="7303392" y="2364879"/>
                </a:moveTo>
                <a:cubicBezTo>
                  <a:pt x="7307163" y="2364879"/>
                  <a:pt x="7310438" y="2365673"/>
                  <a:pt x="7313215" y="2367261"/>
                </a:cubicBezTo>
                <a:cubicBezTo>
                  <a:pt x="7324328" y="2372817"/>
                  <a:pt x="7332662" y="2380755"/>
                  <a:pt x="7338218" y="2391073"/>
                </a:cubicBezTo>
                <a:cubicBezTo>
                  <a:pt x="7340600" y="2395042"/>
                  <a:pt x="7340202" y="2399011"/>
                  <a:pt x="7337028" y="2402979"/>
                </a:cubicBezTo>
                <a:cubicBezTo>
                  <a:pt x="7331472" y="2407742"/>
                  <a:pt x="7326312" y="2416870"/>
                  <a:pt x="7321550" y="2430364"/>
                </a:cubicBezTo>
                <a:cubicBezTo>
                  <a:pt x="7325518" y="2434333"/>
                  <a:pt x="7327900" y="2438698"/>
                  <a:pt x="7328693" y="2443461"/>
                </a:cubicBezTo>
                <a:cubicBezTo>
                  <a:pt x="7331074" y="2449017"/>
                  <a:pt x="7329090" y="2451795"/>
                  <a:pt x="7322740" y="2451795"/>
                </a:cubicBezTo>
                <a:cubicBezTo>
                  <a:pt x="7317978" y="2451795"/>
                  <a:pt x="7310834" y="2452192"/>
                  <a:pt x="7301309" y="2452986"/>
                </a:cubicBezTo>
                <a:cubicBezTo>
                  <a:pt x="7275115" y="2454573"/>
                  <a:pt x="7256065" y="2455367"/>
                  <a:pt x="7244159" y="2455367"/>
                </a:cubicBezTo>
                <a:cubicBezTo>
                  <a:pt x="7244159" y="2456955"/>
                  <a:pt x="7243762" y="2458542"/>
                  <a:pt x="7242968" y="2460129"/>
                </a:cubicBezTo>
                <a:cubicBezTo>
                  <a:pt x="7242968" y="2462511"/>
                  <a:pt x="7242571" y="2464098"/>
                  <a:pt x="7241778" y="2464892"/>
                </a:cubicBezTo>
                <a:cubicBezTo>
                  <a:pt x="7237808" y="2468861"/>
                  <a:pt x="7233840" y="2470051"/>
                  <a:pt x="7229872" y="2468464"/>
                </a:cubicBezTo>
                <a:cubicBezTo>
                  <a:pt x="7221934" y="2462908"/>
                  <a:pt x="7217965" y="2455764"/>
                  <a:pt x="7217965" y="2447033"/>
                </a:cubicBezTo>
                <a:cubicBezTo>
                  <a:pt x="7213996" y="2412901"/>
                  <a:pt x="7208837" y="2389883"/>
                  <a:pt x="7202487" y="2377976"/>
                </a:cubicBezTo>
                <a:cubicBezTo>
                  <a:pt x="7200106" y="2374008"/>
                  <a:pt x="7202090" y="2371626"/>
                  <a:pt x="7208440" y="2370833"/>
                </a:cubicBezTo>
                <a:cubicBezTo>
                  <a:pt x="7217965" y="2370833"/>
                  <a:pt x="7225902" y="2372817"/>
                  <a:pt x="7232252" y="2376786"/>
                </a:cubicBezTo>
                <a:cubicBezTo>
                  <a:pt x="7233046" y="2376786"/>
                  <a:pt x="7234634" y="2376786"/>
                  <a:pt x="7237015" y="2376786"/>
                </a:cubicBezTo>
                <a:cubicBezTo>
                  <a:pt x="7243365" y="2375992"/>
                  <a:pt x="7253286" y="2374404"/>
                  <a:pt x="7266780" y="2372023"/>
                </a:cubicBezTo>
                <a:cubicBezTo>
                  <a:pt x="7270750" y="2372023"/>
                  <a:pt x="7277496" y="2370833"/>
                  <a:pt x="7287022" y="2368451"/>
                </a:cubicBezTo>
                <a:cubicBezTo>
                  <a:pt x="7288609" y="2367658"/>
                  <a:pt x="7289800" y="2367261"/>
                  <a:pt x="7290593" y="2367261"/>
                </a:cubicBezTo>
                <a:cubicBezTo>
                  <a:pt x="7295356" y="2365673"/>
                  <a:pt x="7299622" y="2364879"/>
                  <a:pt x="7303392" y="2364879"/>
                </a:cubicBezTo>
                <a:close/>
                <a:moveTo>
                  <a:pt x="6369943" y="2364879"/>
                </a:moveTo>
                <a:cubicBezTo>
                  <a:pt x="6373713" y="2364879"/>
                  <a:pt x="6376987" y="2365673"/>
                  <a:pt x="6379765" y="2367261"/>
                </a:cubicBezTo>
                <a:cubicBezTo>
                  <a:pt x="6390878" y="2372817"/>
                  <a:pt x="6399212" y="2380755"/>
                  <a:pt x="6404768" y="2391073"/>
                </a:cubicBezTo>
                <a:cubicBezTo>
                  <a:pt x="6407150" y="2395042"/>
                  <a:pt x="6406753" y="2399011"/>
                  <a:pt x="6403578" y="2402979"/>
                </a:cubicBezTo>
                <a:cubicBezTo>
                  <a:pt x="6398022" y="2407742"/>
                  <a:pt x="6392862" y="2416870"/>
                  <a:pt x="6388100" y="2430364"/>
                </a:cubicBezTo>
                <a:cubicBezTo>
                  <a:pt x="6392069" y="2434333"/>
                  <a:pt x="6394450" y="2438698"/>
                  <a:pt x="6395243" y="2443461"/>
                </a:cubicBezTo>
                <a:cubicBezTo>
                  <a:pt x="6397625" y="2449017"/>
                  <a:pt x="6395640" y="2451795"/>
                  <a:pt x="6389290" y="2451795"/>
                </a:cubicBezTo>
                <a:cubicBezTo>
                  <a:pt x="6384528" y="2451795"/>
                  <a:pt x="6377384" y="2452192"/>
                  <a:pt x="6367859" y="2452986"/>
                </a:cubicBezTo>
                <a:cubicBezTo>
                  <a:pt x="6341665" y="2454573"/>
                  <a:pt x="6322615" y="2455367"/>
                  <a:pt x="6310709" y="2455367"/>
                </a:cubicBezTo>
                <a:cubicBezTo>
                  <a:pt x="6310709" y="2456955"/>
                  <a:pt x="6310312" y="2458542"/>
                  <a:pt x="6309518" y="2460129"/>
                </a:cubicBezTo>
                <a:cubicBezTo>
                  <a:pt x="6309518" y="2462511"/>
                  <a:pt x="6309121" y="2464098"/>
                  <a:pt x="6308328" y="2464892"/>
                </a:cubicBezTo>
                <a:cubicBezTo>
                  <a:pt x="6304359" y="2468861"/>
                  <a:pt x="6300390" y="2470051"/>
                  <a:pt x="6296422" y="2468464"/>
                </a:cubicBezTo>
                <a:cubicBezTo>
                  <a:pt x="6288484" y="2462908"/>
                  <a:pt x="6284515" y="2455764"/>
                  <a:pt x="6284515" y="2447033"/>
                </a:cubicBezTo>
                <a:cubicBezTo>
                  <a:pt x="6280546" y="2412901"/>
                  <a:pt x="6275387" y="2389883"/>
                  <a:pt x="6269037" y="2377976"/>
                </a:cubicBezTo>
                <a:cubicBezTo>
                  <a:pt x="6266656" y="2374008"/>
                  <a:pt x="6268640" y="2371626"/>
                  <a:pt x="6274990" y="2370833"/>
                </a:cubicBezTo>
                <a:cubicBezTo>
                  <a:pt x="6284515" y="2370833"/>
                  <a:pt x="6292453" y="2372817"/>
                  <a:pt x="6298803" y="2376786"/>
                </a:cubicBezTo>
                <a:cubicBezTo>
                  <a:pt x="6299596" y="2376786"/>
                  <a:pt x="6301184" y="2376786"/>
                  <a:pt x="6303565" y="2376786"/>
                </a:cubicBezTo>
                <a:cubicBezTo>
                  <a:pt x="6309915" y="2375992"/>
                  <a:pt x="6319837" y="2374404"/>
                  <a:pt x="6333331" y="2372023"/>
                </a:cubicBezTo>
                <a:cubicBezTo>
                  <a:pt x="6337300" y="2372023"/>
                  <a:pt x="6344047" y="2370833"/>
                  <a:pt x="6353572" y="2368451"/>
                </a:cubicBezTo>
                <a:cubicBezTo>
                  <a:pt x="6355159" y="2367658"/>
                  <a:pt x="6356350" y="2367261"/>
                  <a:pt x="6357143" y="2367261"/>
                </a:cubicBezTo>
                <a:cubicBezTo>
                  <a:pt x="6361906" y="2365673"/>
                  <a:pt x="6366172" y="2364879"/>
                  <a:pt x="6369943" y="2364879"/>
                </a:cubicBezTo>
                <a:close/>
                <a:moveTo>
                  <a:pt x="5436493" y="2364879"/>
                </a:moveTo>
                <a:cubicBezTo>
                  <a:pt x="5440263" y="2364879"/>
                  <a:pt x="5443537" y="2365673"/>
                  <a:pt x="5446315" y="2367261"/>
                </a:cubicBezTo>
                <a:cubicBezTo>
                  <a:pt x="5457428" y="2372817"/>
                  <a:pt x="5465762" y="2380755"/>
                  <a:pt x="5471318" y="2391073"/>
                </a:cubicBezTo>
                <a:cubicBezTo>
                  <a:pt x="5473700" y="2395042"/>
                  <a:pt x="5473303" y="2399011"/>
                  <a:pt x="5470128" y="2402979"/>
                </a:cubicBezTo>
                <a:cubicBezTo>
                  <a:pt x="5464572" y="2407742"/>
                  <a:pt x="5459412" y="2416870"/>
                  <a:pt x="5454650" y="2430364"/>
                </a:cubicBezTo>
                <a:cubicBezTo>
                  <a:pt x="5458619" y="2434333"/>
                  <a:pt x="5461000" y="2438698"/>
                  <a:pt x="5461793" y="2443461"/>
                </a:cubicBezTo>
                <a:cubicBezTo>
                  <a:pt x="5464175" y="2449017"/>
                  <a:pt x="5462190" y="2451795"/>
                  <a:pt x="5455840" y="2451795"/>
                </a:cubicBezTo>
                <a:cubicBezTo>
                  <a:pt x="5451078" y="2451795"/>
                  <a:pt x="5443934" y="2452192"/>
                  <a:pt x="5434409" y="2452986"/>
                </a:cubicBezTo>
                <a:cubicBezTo>
                  <a:pt x="5408215" y="2454573"/>
                  <a:pt x="5389165" y="2455367"/>
                  <a:pt x="5377259" y="2455367"/>
                </a:cubicBezTo>
                <a:cubicBezTo>
                  <a:pt x="5377259" y="2456955"/>
                  <a:pt x="5376863" y="2458542"/>
                  <a:pt x="5376068" y="2460129"/>
                </a:cubicBezTo>
                <a:cubicBezTo>
                  <a:pt x="5376068" y="2462511"/>
                  <a:pt x="5375672" y="2464098"/>
                  <a:pt x="5374878" y="2464892"/>
                </a:cubicBezTo>
                <a:cubicBezTo>
                  <a:pt x="5370909" y="2468861"/>
                  <a:pt x="5366940" y="2470051"/>
                  <a:pt x="5362972" y="2468464"/>
                </a:cubicBezTo>
                <a:cubicBezTo>
                  <a:pt x="5355034" y="2462908"/>
                  <a:pt x="5351065" y="2455764"/>
                  <a:pt x="5351065" y="2447033"/>
                </a:cubicBezTo>
                <a:cubicBezTo>
                  <a:pt x="5347097" y="2412901"/>
                  <a:pt x="5341937" y="2389883"/>
                  <a:pt x="5335587" y="2377976"/>
                </a:cubicBezTo>
                <a:cubicBezTo>
                  <a:pt x="5333206" y="2374008"/>
                  <a:pt x="5335191" y="2371626"/>
                  <a:pt x="5341540" y="2370833"/>
                </a:cubicBezTo>
                <a:cubicBezTo>
                  <a:pt x="5351065" y="2370833"/>
                  <a:pt x="5359003" y="2372817"/>
                  <a:pt x="5365353" y="2376786"/>
                </a:cubicBezTo>
                <a:cubicBezTo>
                  <a:pt x="5366147" y="2376786"/>
                  <a:pt x="5367734" y="2376786"/>
                  <a:pt x="5370115" y="2376786"/>
                </a:cubicBezTo>
                <a:cubicBezTo>
                  <a:pt x="5376465" y="2375992"/>
                  <a:pt x="5386388" y="2374404"/>
                  <a:pt x="5399881" y="2372023"/>
                </a:cubicBezTo>
                <a:cubicBezTo>
                  <a:pt x="5403850" y="2372023"/>
                  <a:pt x="5410597" y="2370833"/>
                  <a:pt x="5420122" y="2368451"/>
                </a:cubicBezTo>
                <a:cubicBezTo>
                  <a:pt x="5421709" y="2367658"/>
                  <a:pt x="5422900" y="2367261"/>
                  <a:pt x="5423693" y="2367261"/>
                </a:cubicBezTo>
                <a:cubicBezTo>
                  <a:pt x="5428456" y="2365673"/>
                  <a:pt x="5432722" y="2364879"/>
                  <a:pt x="5436493" y="2364879"/>
                </a:cubicBezTo>
                <a:close/>
                <a:moveTo>
                  <a:pt x="4834334" y="2362498"/>
                </a:moveTo>
                <a:cubicBezTo>
                  <a:pt x="4831953" y="2362498"/>
                  <a:pt x="4828381" y="2362895"/>
                  <a:pt x="4823618" y="2363689"/>
                </a:cubicBezTo>
                <a:cubicBezTo>
                  <a:pt x="4818062" y="2363689"/>
                  <a:pt x="4814093" y="2364086"/>
                  <a:pt x="4811712" y="2364879"/>
                </a:cubicBezTo>
                <a:lnTo>
                  <a:pt x="4811712" y="2375595"/>
                </a:lnTo>
                <a:cubicBezTo>
                  <a:pt x="4813300" y="2375595"/>
                  <a:pt x="4815284" y="2375595"/>
                  <a:pt x="4817665" y="2375595"/>
                </a:cubicBezTo>
                <a:cubicBezTo>
                  <a:pt x="4819253" y="2375595"/>
                  <a:pt x="4821634" y="2375198"/>
                  <a:pt x="4824809" y="2374404"/>
                </a:cubicBezTo>
                <a:cubicBezTo>
                  <a:pt x="4827984" y="2374404"/>
                  <a:pt x="4830366" y="2374008"/>
                  <a:pt x="4831953" y="2373214"/>
                </a:cubicBezTo>
                <a:cubicBezTo>
                  <a:pt x="4832747" y="2371626"/>
                  <a:pt x="4833143" y="2369642"/>
                  <a:pt x="4833143" y="2367261"/>
                </a:cubicBezTo>
                <a:cubicBezTo>
                  <a:pt x="4833938" y="2364879"/>
                  <a:pt x="4834334" y="2363292"/>
                  <a:pt x="4834334" y="2362498"/>
                </a:cubicBezTo>
                <a:close/>
                <a:moveTo>
                  <a:pt x="2634059" y="2360117"/>
                </a:moveTo>
                <a:cubicBezTo>
                  <a:pt x="2627709" y="2365673"/>
                  <a:pt x="2620962" y="2370833"/>
                  <a:pt x="2613819" y="2375595"/>
                </a:cubicBezTo>
                <a:cubicBezTo>
                  <a:pt x="2605881" y="2381151"/>
                  <a:pt x="2597150" y="2385517"/>
                  <a:pt x="2587625" y="2388692"/>
                </a:cubicBezTo>
                <a:cubicBezTo>
                  <a:pt x="2589213" y="2388692"/>
                  <a:pt x="2591197" y="2389089"/>
                  <a:pt x="2593578" y="2389883"/>
                </a:cubicBezTo>
                <a:cubicBezTo>
                  <a:pt x="2596753" y="2390676"/>
                  <a:pt x="2598738" y="2391470"/>
                  <a:pt x="2599531" y="2392264"/>
                </a:cubicBezTo>
                <a:cubicBezTo>
                  <a:pt x="2600325" y="2393058"/>
                  <a:pt x="2601119" y="2393454"/>
                  <a:pt x="2601912" y="2393454"/>
                </a:cubicBezTo>
                <a:lnTo>
                  <a:pt x="2615009" y="2392447"/>
                </a:lnTo>
                <a:lnTo>
                  <a:pt x="2622153" y="2391073"/>
                </a:lnTo>
                <a:cubicBezTo>
                  <a:pt x="2626915" y="2390280"/>
                  <a:pt x="2633662" y="2389089"/>
                  <a:pt x="2642394" y="2387501"/>
                </a:cubicBezTo>
                <a:cubicBezTo>
                  <a:pt x="2646362" y="2386708"/>
                  <a:pt x="2649537" y="2386311"/>
                  <a:pt x="2651919" y="2386311"/>
                </a:cubicBezTo>
                <a:cubicBezTo>
                  <a:pt x="2655094" y="2385517"/>
                  <a:pt x="2657872" y="2385120"/>
                  <a:pt x="2660253" y="2385120"/>
                </a:cubicBezTo>
                <a:cubicBezTo>
                  <a:pt x="2650728" y="2376389"/>
                  <a:pt x="2641997" y="2368054"/>
                  <a:pt x="2634059" y="2360117"/>
                </a:cubicBezTo>
                <a:close/>
                <a:moveTo>
                  <a:pt x="1645842" y="2356545"/>
                </a:moveTo>
                <a:cubicBezTo>
                  <a:pt x="1637904" y="2358926"/>
                  <a:pt x="1627982" y="2360514"/>
                  <a:pt x="1616076" y="2361308"/>
                </a:cubicBezTo>
                <a:cubicBezTo>
                  <a:pt x="1615282" y="2361308"/>
                  <a:pt x="1614091" y="2361308"/>
                  <a:pt x="1612504" y="2361308"/>
                </a:cubicBezTo>
                <a:cubicBezTo>
                  <a:pt x="1612504" y="2363689"/>
                  <a:pt x="1612504" y="2367261"/>
                  <a:pt x="1612504" y="2372023"/>
                </a:cubicBezTo>
                <a:cubicBezTo>
                  <a:pt x="1613297" y="2379167"/>
                  <a:pt x="1613695" y="2384723"/>
                  <a:pt x="1613695" y="2388692"/>
                </a:cubicBezTo>
                <a:cubicBezTo>
                  <a:pt x="1618457" y="2387898"/>
                  <a:pt x="1622426" y="2386311"/>
                  <a:pt x="1625601" y="2383929"/>
                </a:cubicBezTo>
                <a:cubicBezTo>
                  <a:pt x="1631951" y="2381548"/>
                  <a:pt x="1638697" y="2381548"/>
                  <a:pt x="1645842" y="2383929"/>
                </a:cubicBezTo>
                <a:cubicBezTo>
                  <a:pt x="1645842" y="2375992"/>
                  <a:pt x="1645842" y="2366864"/>
                  <a:pt x="1645842" y="2356545"/>
                </a:cubicBezTo>
                <a:close/>
                <a:moveTo>
                  <a:pt x="6970315" y="2352973"/>
                </a:moveTo>
                <a:cubicBezTo>
                  <a:pt x="6962378" y="2354561"/>
                  <a:pt x="6953646" y="2355354"/>
                  <a:pt x="6944122" y="2355354"/>
                </a:cubicBezTo>
                <a:cubicBezTo>
                  <a:pt x="6944122" y="2358529"/>
                  <a:pt x="6944122" y="2362498"/>
                  <a:pt x="6944122" y="2367261"/>
                </a:cubicBezTo>
                <a:cubicBezTo>
                  <a:pt x="6945709" y="2367261"/>
                  <a:pt x="6948486" y="2366864"/>
                  <a:pt x="6952456" y="2366070"/>
                </a:cubicBezTo>
                <a:cubicBezTo>
                  <a:pt x="6955630" y="2366070"/>
                  <a:pt x="6957615" y="2366070"/>
                  <a:pt x="6958409" y="2366070"/>
                </a:cubicBezTo>
                <a:cubicBezTo>
                  <a:pt x="6962378" y="2366070"/>
                  <a:pt x="6966346" y="2368054"/>
                  <a:pt x="6970315" y="2372023"/>
                </a:cubicBezTo>
                <a:cubicBezTo>
                  <a:pt x="6970315" y="2364879"/>
                  <a:pt x="6970315" y="2358529"/>
                  <a:pt x="6970315" y="2352973"/>
                </a:cubicBezTo>
                <a:close/>
                <a:moveTo>
                  <a:pt x="6039247" y="2347020"/>
                </a:moveTo>
                <a:cubicBezTo>
                  <a:pt x="6036865" y="2347020"/>
                  <a:pt x="6032896" y="2347814"/>
                  <a:pt x="6027340" y="2349401"/>
                </a:cubicBezTo>
                <a:cubicBezTo>
                  <a:pt x="6027340" y="2350195"/>
                  <a:pt x="6027737" y="2350989"/>
                  <a:pt x="6028531" y="2351783"/>
                </a:cubicBezTo>
                <a:cubicBezTo>
                  <a:pt x="6029324" y="2355751"/>
                  <a:pt x="6029722" y="2360117"/>
                  <a:pt x="6029722" y="2364879"/>
                </a:cubicBezTo>
                <a:cubicBezTo>
                  <a:pt x="6034484" y="2363292"/>
                  <a:pt x="6038453" y="2362101"/>
                  <a:pt x="6041628" y="2361308"/>
                </a:cubicBezTo>
                <a:cubicBezTo>
                  <a:pt x="6042421" y="2358133"/>
                  <a:pt x="6042818" y="2354561"/>
                  <a:pt x="6042818" y="2350592"/>
                </a:cubicBezTo>
                <a:cubicBezTo>
                  <a:pt x="6043612" y="2348211"/>
                  <a:pt x="6042421" y="2347020"/>
                  <a:pt x="6039247" y="2347020"/>
                </a:cubicBezTo>
                <a:close/>
                <a:moveTo>
                  <a:pt x="5694263" y="2336304"/>
                </a:moveTo>
                <a:cubicBezTo>
                  <a:pt x="5696843" y="2336304"/>
                  <a:pt x="5699522" y="2337098"/>
                  <a:pt x="5702300" y="2338686"/>
                </a:cubicBezTo>
                <a:cubicBezTo>
                  <a:pt x="5703094" y="2338686"/>
                  <a:pt x="5703887" y="2339083"/>
                  <a:pt x="5704681" y="2339876"/>
                </a:cubicBezTo>
                <a:cubicBezTo>
                  <a:pt x="5714206" y="2345433"/>
                  <a:pt x="5719763" y="2349798"/>
                  <a:pt x="5721350" y="2352973"/>
                </a:cubicBezTo>
                <a:cubicBezTo>
                  <a:pt x="5724525" y="2360117"/>
                  <a:pt x="5723334" y="2365276"/>
                  <a:pt x="5717778" y="2368451"/>
                </a:cubicBezTo>
                <a:cubicBezTo>
                  <a:pt x="5707459" y="2376389"/>
                  <a:pt x="5697141" y="2385517"/>
                  <a:pt x="5686822" y="2395836"/>
                </a:cubicBezTo>
                <a:cubicBezTo>
                  <a:pt x="5687616" y="2396629"/>
                  <a:pt x="5688409" y="2397026"/>
                  <a:pt x="5689203" y="2397026"/>
                </a:cubicBezTo>
                <a:cubicBezTo>
                  <a:pt x="5700315" y="2404170"/>
                  <a:pt x="5702697" y="2415283"/>
                  <a:pt x="5696347" y="2430364"/>
                </a:cubicBezTo>
                <a:cubicBezTo>
                  <a:pt x="5691584" y="2438301"/>
                  <a:pt x="5684837" y="2438698"/>
                  <a:pt x="5676106" y="2431554"/>
                </a:cubicBezTo>
                <a:cubicBezTo>
                  <a:pt x="5666581" y="2424411"/>
                  <a:pt x="5655469" y="2409726"/>
                  <a:pt x="5642768" y="2387501"/>
                </a:cubicBezTo>
                <a:cubicBezTo>
                  <a:pt x="5641975" y="2385914"/>
                  <a:pt x="5641181" y="2384723"/>
                  <a:pt x="5640387" y="2383929"/>
                </a:cubicBezTo>
                <a:cubicBezTo>
                  <a:pt x="5639594" y="2383136"/>
                  <a:pt x="5639594" y="2381945"/>
                  <a:pt x="5640387" y="2380358"/>
                </a:cubicBezTo>
                <a:cubicBezTo>
                  <a:pt x="5641181" y="2379564"/>
                  <a:pt x="5642372" y="2379564"/>
                  <a:pt x="5643959" y="2380358"/>
                </a:cubicBezTo>
                <a:cubicBezTo>
                  <a:pt x="5653484" y="2381945"/>
                  <a:pt x="5663009" y="2384723"/>
                  <a:pt x="5672534" y="2388692"/>
                </a:cubicBezTo>
                <a:cubicBezTo>
                  <a:pt x="5673328" y="2386311"/>
                  <a:pt x="5674519" y="2383136"/>
                  <a:pt x="5676106" y="2379167"/>
                </a:cubicBezTo>
                <a:cubicBezTo>
                  <a:pt x="5677694" y="2374404"/>
                  <a:pt x="5678884" y="2371230"/>
                  <a:pt x="5679678" y="2369642"/>
                </a:cubicBezTo>
                <a:cubicBezTo>
                  <a:pt x="5680472" y="2367261"/>
                  <a:pt x="5680472" y="2365673"/>
                  <a:pt x="5679678" y="2364879"/>
                </a:cubicBezTo>
                <a:cubicBezTo>
                  <a:pt x="5679678" y="2364086"/>
                  <a:pt x="5678884" y="2364086"/>
                  <a:pt x="5677297" y="2364879"/>
                </a:cubicBezTo>
                <a:cubicBezTo>
                  <a:pt x="5674122" y="2365673"/>
                  <a:pt x="5670153" y="2367261"/>
                  <a:pt x="5665390" y="2369642"/>
                </a:cubicBezTo>
                <a:cubicBezTo>
                  <a:pt x="5660628" y="2371230"/>
                  <a:pt x="5656659" y="2372817"/>
                  <a:pt x="5653484" y="2374404"/>
                </a:cubicBezTo>
                <a:cubicBezTo>
                  <a:pt x="5650309" y="2375198"/>
                  <a:pt x="5647531" y="2374404"/>
                  <a:pt x="5645150" y="2372023"/>
                </a:cubicBezTo>
                <a:cubicBezTo>
                  <a:pt x="5645150" y="2372817"/>
                  <a:pt x="5644753" y="2372817"/>
                  <a:pt x="5643959" y="2372023"/>
                </a:cubicBezTo>
                <a:cubicBezTo>
                  <a:pt x="5639197" y="2368848"/>
                  <a:pt x="5635228" y="2364879"/>
                  <a:pt x="5632053" y="2360117"/>
                </a:cubicBezTo>
                <a:cubicBezTo>
                  <a:pt x="5629672" y="2355354"/>
                  <a:pt x="5630862" y="2352576"/>
                  <a:pt x="5635625" y="2351783"/>
                </a:cubicBezTo>
                <a:cubicBezTo>
                  <a:pt x="5640387" y="2350989"/>
                  <a:pt x="5648325" y="2349798"/>
                  <a:pt x="5659437" y="2348211"/>
                </a:cubicBezTo>
                <a:cubicBezTo>
                  <a:pt x="5665787" y="2346623"/>
                  <a:pt x="5674915" y="2343448"/>
                  <a:pt x="5686822" y="2338686"/>
                </a:cubicBezTo>
                <a:cubicBezTo>
                  <a:pt x="5689203" y="2337098"/>
                  <a:pt x="5691683" y="2336304"/>
                  <a:pt x="5694263" y="2336304"/>
                </a:cubicBezTo>
                <a:close/>
                <a:moveTo>
                  <a:pt x="1969989" y="2336304"/>
                </a:moveTo>
                <a:cubicBezTo>
                  <a:pt x="1972568" y="2336304"/>
                  <a:pt x="1975248" y="2337098"/>
                  <a:pt x="1978026" y="2338686"/>
                </a:cubicBezTo>
                <a:cubicBezTo>
                  <a:pt x="1978820" y="2338686"/>
                  <a:pt x="1979613" y="2339083"/>
                  <a:pt x="1980407" y="2339876"/>
                </a:cubicBezTo>
                <a:cubicBezTo>
                  <a:pt x="1989932" y="2345433"/>
                  <a:pt x="1995488" y="2349798"/>
                  <a:pt x="1997076" y="2352973"/>
                </a:cubicBezTo>
                <a:cubicBezTo>
                  <a:pt x="2000251" y="2360117"/>
                  <a:pt x="1999060" y="2365276"/>
                  <a:pt x="1993504" y="2368451"/>
                </a:cubicBezTo>
                <a:cubicBezTo>
                  <a:pt x="1983185" y="2376389"/>
                  <a:pt x="1972866" y="2385517"/>
                  <a:pt x="1962547" y="2395836"/>
                </a:cubicBezTo>
                <a:cubicBezTo>
                  <a:pt x="1963341" y="2396629"/>
                  <a:pt x="1964135" y="2397026"/>
                  <a:pt x="1964929" y="2397026"/>
                </a:cubicBezTo>
                <a:cubicBezTo>
                  <a:pt x="1976042" y="2404170"/>
                  <a:pt x="1978423" y="2415283"/>
                  <a:pt x="1972072" y="2430364"/>
                </a:cubicBezTo>
                <a:cubicBezTo>
                  <a:pt x="1967310" y="2438301"/>
                  <a:pt x="1960563" y="2438698"/>
                  <a:pt x="1951832" y="2431554"/>
                </a:cubicBezTo>
                <a:cubicBezTo>
                  <a:pt x="1942307" y="2424411"/>
                  <a:pt x="1931195" y="2409726"/>
                  <a:pt x="1918494" y="2387501"/>
                </a:cubicBezTo>
                <a:cubicBezTo>
                  <a:pt x="1917701" y="2385914"/>
                  <a:pt x="1916907" y="2384723"/>
                  <a:pt x="1916113" y="2383929"/>
                </a:cubicBezTo>
                <a:cubicBezTo>
                  <a:pt x="1915319" y="2383136"/>
                  <a:pt x="1915319" y="2381945"/>
                  <a:pt x="1916113" y="2380358"/>
                </a:cubicBezTo>
                <a:cubicBezTo>
                  <a:pt x="1916907" y="2379564"/>
                  <a:pt x="1918098" y="2379564"/>
                  <a:pt x="1919685" y="2380358"/>
                </a:cubicBezTo>
                <a:cubicBezTo>
                  <a:pt x="1929210" y="2381945"/>
                  <a:pt x="1938735" y="2384723"/>
                  <a:pt x="1948260" y="2388692"/>
                </a:cubicBezTo>
                <a:cubicBezTo>
                  <a:pt x="1949054" y="2386311"/>
                  <a:pt x="1950244" y="2383136"/>
                  <a:pt x="1951832" y="2379167"/>
                </a:cubicBezTo>
                <a:cubicBezTo>
                  <a:pt x="1953420" y="2374404"/>
                  <a:pt x="1954610" y="2371230"/>
                  <a:pt x="1955404" y="2369642"/>
                </a:cubicBezTo>
                <a:cubicBezTo>
                  <a:pt x="1956197" y="2367261"/>
                  <a:pt x="1956197" y="2365673"/>
                  <a:pt x="1955404" y="2364879"/>
                </a:cubicBezTo>
                <a:cubicBezTo>
                  <a:pt x="1955404" y="2364086"/>
                  <a:pt x="1954610" y="2364086"/>
                  <a:pt x="1953023" y="2364879"/>
                </a:cubicBezTo>
                <a:cubicBezTo>
                  <a:pt x="1949847" y="2365673"/>
                  <a:pt x="1945879" y="2367261"/>
                  <a:pt x="1941117" y="2369642"/>
                </a:cubicBezTo>
                <a:cubicBezTo>
                  <a:pt x="1936354" y="2371230"/>
                  <a:pt x="1932385" y="2372817"/>
                  <a:pt x="1929210" y="2374404"/>
                </a:cubicBezTo>
                <a:cubicBezTo>
                  <a:pt x="1926035" y="2375198"/>
                  <a:pt x="1923257" y="2374404"/>
                  <a:pt x="1920876" y="2372023"/>
                </a:cubicBezTo>
                <a:cubicBezTo>
                  <a:pt x="1920876" y="2372817"/>
                  <a:pt x="1920479" y="2372817"/>
                  <a:pt x="1919685" y="2372023"/>
                </a:cubicBezTo>
                <a:cubicBezTo>
                  <a:pt x="1914923" y="2368848"/>
                  <a:pt x="1910954" y="2364879"/>
                  <a:pt x="1907779" y="2360117"/>
                </a:cubicBezTo>
                <a:cubicBezTo>
                  <a:pt x="1905398" y="2355354"/>
                  <a:pt x="1906588" y="2352576"/>
                  <a:pt x="1911351" y="2351783"/>
                </a:cubicBezTo>
                <a:cubicBezTo>
                  <a:pt x="1916113" y="2350989"/>
                  <a:pt x="1924051" y="2349798"/>
                  <a:pt x="1935164" y="2348211"/>
                </a:cubicBezTo>
                <a:cubicBezTo>
                  <a:pt x="1941513" y="2346623"/>
                  <a:pt x="1950641" y="2343448"/>
                  <a:pt x="1962547" y="2338686"/>
                </a:cubicBezTo>
                <a:cubicBezTo>
                  <a:pt x="1964929" y="2337098"/>
                  <a:pt x="1967409" y="2336304"/>
                  <a:pt x="1969989" y="2336304"/>
                </a:cubicBezTo>
                <a:close/>
                <a:moveTo>
                  <a:pt x="3562747" y="2335114"/>
                </a:moveTo>
                <a:cubicBezTo>
                  <a:pt x="3550047" y="2337495"/>
                  <a:pt x="3536950" y="2340670"/>
                  <a:pt x="3523456" y="2344639"/>
                </a:cubicBezTo>
                <a:cubicBezTo>
                  <a:pt x="3523456" y="2349401"/>
                  <a:pt x="3523853" y="2355751"/>
                  <a:pt x="3524647" y="2363689"/>
                </a:cubicBezTo>
                <a:cubicBezTo>
                  <a:pt x="3528615" y="2362895"/>
                  <a:pt x="3534966" y="2361705"/>
                  <a:pt x="3543697" y="2360117"/>
                </a:cubicBezTo>
                <a:cubicBezTo>
                  <a:pt x="3551634" y="2359323"/>
                  <a:pt x="3557587" y="2358529"/>
                  <a:pt x="3561556" y="2357736"/>
                </a:cubicBezTo>
                <a:cubicBezTo>
                  <a:pt x="3562350" y="2355354"/>
                  <a:pt x="3563143" y="2352576"/>
                  <a:pt x="3563937" y="2349401"/>
                </a:cubicBezTo>
                <a:cubicBezTo>
                  <a:pt x="3565525" y="2344639"/>
                  <a:pt x="3566715" y="2341067"/>
                  <a:pt x="3567509" y="2338686"/>
                </a:cubicBezTo>
                <a:cubicBezTo>
                  <a:pt x="3567509" y="2336304"/>
                  <a:pt x="3567112" y="2335114"/>
                  <a:pt x="3566319" y="2335114"/>
                </a:cubicBezTo>
                <a:cubicBezTo>
                  <a:pt x="3566319" y="2334320"/>
                  <a:pt x="3565128" y="2334320"/>
                  <a:pt x="3562747" y="2335114"/>
                </a:cubicBezTo>
                <a:close/>
                <a:moveTo>
                  <a:pt x="1391048" y="2335114"/>
                </a:moveTo>
                <a:cubicBezTo>
                  <a:pt x="1378348" y="2337495"/>
                  <a:pt x="1365251" y="2340670"/>
                  <a:pt x="1351757" y="2344639"/>
                </a:cubicBezTo>
                <a:cubicBezTo>
                  <a:pt x="1351757" y="2349401"/>
                  <a:pt x="1352154" y="2355751"/>
                  <a:pt x="1352948" y="2363689"/>
                </a:cubicBezTo>
                <a:cubicBezTo>
                  <a:pt x="1356917" y="2362895"/>
                  <a:pt x="1363267" y="2361705"/>
                  <a:pt x="1371997" y="2360117"/>
                </a:cubicBezTo>
                <a:cubicBezTo>
                  <a:pt x="1379935" y="2359323"/>
                  <a:pt x="1385888" y="2358529"/>
                  <a:pt x="1389857" y="2357736"/>
                </a:cubicBezTo>
                <a:cubicBezTo>
                  <a:pt x="1390651" y="2355354"/>
                  <a:pt x="1391445" y="2352576"/>
                  <a:pt x="1392238" y="2349401"/>
                </a:cubicBezTo>
                <a:cubicBezTo>
                  <a:pt x="1393826" y="2344639"/>
                  <a:pt x="1395016" y="2341067"/>
                  <a:pt x="1395810" y="2338686"/>
                </a:cubicBezTo>
                <a:cubicBezTo>
                  <a:pt x="1395810" y="2336304"/>
                  <a:pt x="1395413" y="2335114"/>
                  <a:pt x="1394620" y="2335114"/>
                </a:cubicBezTo>
                <a:cubicBezTo>
                  <a:pt x="1394620" y="2334320"/>
                  <a:pt x="1393428" y="2334320"/>
                  <a:pt x="1391048" y="2335114"/>
                </a:cubicBezTo>
                <a:close/>
                <a:moveTo>
                  <a:pt x="4835525" y="2333923"/>
                </a:moveTo>
                <a:cubicBezTo>
                  <a:pt x="4828381" y="2333923"/>
                  <a:pt x="4820047" y="2334320"/>
                  <a:pt x="4810522" y="2335114"/>
                </a:cubicBezTo>
                <a:lnTo>
                  <a:pt x="4810522" y="2344639"/>
                </a:lnTo>
                <a:cubicBezTo>
                  <a:pt x="4813697" y="2344639"/>
                  <a:pt x="4818459" y="2344242"/>
                  <a:pt x="4824809" y="2343448"/>
                </a:cubicBezTo>
                <a:cubicBezTo>
                  <a:pt x="4830366" y="2343448"/>
                  <a:pt x="4834731" y="2343051"/>
                  <a:pt x="4837906" y="2342258"/>
                </a:cubicBezTo>
                <a:cubicBezTo>
                  <a:pt x="4838700" y="2340670"/>
                  <a:pt x="4839097" y="2339876"/>
                  <a:pt x="4839097" y="2339876"/>
                </a:cubicBezTo>
                <a:cubicBezTo>
                  <a:pt x="4839891" y="2335908"/>
                  <a:pt x="4838700" y="2333923"/>
                  <a:pt x="4835525" y="2333923"/>
                </a:cubicBezTo>
                <a:close/>
                <a:moveTo>
                  <a:pt x="8479135" y="2333625"/>
                </a:moveTo>
                <a:cubicBezTo>
                  <a:pt x="8478539" y="2333427"/>
                  <a:pt x="8477646" y="2333526"/>
                  <a:pt x="8476456" y="2333923"/>
                </a:cubicBezTo>
                <a:cubicBezTo>
                  <a:pt x="8469312" y="2334717"/>
                  <a:pt x="8462565" y="2336304"/>
                  <a:pt x="8456215" y="2338686"/>
                </a:cubicBezTo>
                <a:cubicBezTo>
                  <a:pt x="8456215" y="2340273"/>
                  <a:pt x="8456612" y="2342655"/>
                  <a:pt x="8457406" y="2345829"/>
                </a:cubicBezTo>
                <a:cubicBezTo>
                  <a:pt x="8457406" y="2349004"/>
                  <a:pt x="8457406" y="2351386"/>
                  <a:pt x="8457406" y="2352973"/>
                </a:cubicBezTo>
                <a:cubicBezTo>
                  <a:pt x="8458200" y="2352973"/>
                  <a:pt x="8459787" y="2352576"/>
                  <a:pt x="8462168" y="2351783"/>
                </a:cubicBezTo>
                <a:cubicBezTo>
                  <a:pt x="8469312" y="2350989"/>
                  <a:pt x="8474869" y="2349798"/>
                  <a:pt x="8478837" y="2348211"/>
                </a:cubicBezTo>
                <a:cubicBezTo>
                  <a:pt x="8479631" y="2343448"/>
                  <a:pt x="8480028" y="2339083"/>
                  <a:pt x="8480028" y="2335114"/>
                </a:cubicBezTo>
                <a:cubicBezTo>
                  <a:pt x="8480028" y="2334320"/>
                  <a:pt x="8479730" y="2333824"/>
                  <a:pt x="8479135" y="2333625"/>
                </a:cubicBezTo>
                <a:close/>
                <a:moveTo>
                  <a:pt x="7647991" y="2331542"/>
                </a:moveTo>
                <a:lnTo>
                  <a:pt x="7651352" y="2331542"/>
                </a:lnTo>
                <a:cubicBezTo>
                  <a:pt x="7675958" y="2335511"/>
                  <a:pt x="7694612" y="2341861"/>
                  <a:pt x="7707312" y="2350592"/>
                </a:cubicBezTo>
                <a:cubicBezTo>
                  <a:pt x="7717630" y="2357736"/>
                  <a:pt x="7720806" y="2371626"/>
                  <a:pt x="7716837" y="2392264"/>
                </a:cubicBezTo>
                <a:cubicBezTo>
                  <a:pt x="7712074" y="2403376"/>
                  <a:pt x="7703740" y="2404567"/>
                  <a:pt x="7691834" y="2395836"/>
                </a:cubicBezTo>
                <a:cubicBezTo>
                  <a:pt x="7671990" y="2371230"/>
                  <a:pt x="7657702" y="2350989"/>
                  <a:pt x="7648972" y="2335114"/>
                </a:cubicBezTo>
                <a:lnTo>
                  <a:pt x="7647936" y="2332010"/>
                </a:lnTo>
                <a:close/>
                <a:moveTo>
                  <a:pt x="6910784" y="2329161"/>
                </a:moveTo>
                <a:cubicBezTo>
                  <a:pt x="6903640" y="2329161"/>
                  <a:pt x="6897290" y="2329954"/>
                  <a:pt x="6891734" y="2331542"/>
                </a:cubicBezTo>
                <a:cubicBezTo>
                  <a:pt x="6891734" y="2332336"/>
                  <a:pt x="6891734" y="2333526"/>
                  <a:pt x="6891734" y="2335114"/>
                </a:cubicBezTo>
                <a:cubicBezTo>
                  <a:pt x="6890940" y="2339083"/>
                  <a:pt x="6890940" y="2342258"/>
                  <a:pt x="6891734" y="2344639"/>
                </a:cubicBezTo>
                <a:cubicBezTo>
                  <a:pt x="6892528" y="2350989"/>
                  <a:pt x="6893718" y="2363292"/>
                  <a:pt x="6895306" y="2381548"/>
                </a:cubicBezTo>
                <a:cubicBezTo>
                  <a:pt x="6896894" y="2394248"/>
                  <a:pt x="6897687" y="2402583"/>
                  <a:pt x="6897687" y="2406551"/>
                </a:cubicBezTo>
                <a:cubicBezTo>
                  <a:pt x="6900862" y="2406551"/>
                  <a:pt x="6905624" y="2406154"/>
                  <a:pt x="6911974" y="2405361"/>
                </a:cubicBezTo>
                <a:cubicBezTo>
                  <a:pt x="6914356" y="2404567"/>
                  <a:pt x="6916340" y="2404170"/>
                  <a:pt x="6917928" y="2404170"/>
                </a:cubicBezTo>
                <a:cubicBezTo>
                  <a:pt x="6914752" y="2362895"/>
                  <a:pt x="6912372" y="2337892"/>
                  <a:pt x="6910784" y="2329161"/>
                </a:cubicBezTo>
                <a:close/>
                <a:moveTo>
                  <a:pt x="5771356" y="2327970"/>
                </a:moveTo>
                <a:cubicBezTo>
                  <a:pt x="5780087" y="2329558"/>
                  <a:pt x="5789215" y="2334717"/>
                  <a:pt x="5798740" y="2343448"/>
                </a:cubicBezTo>
                <a:cubicBezTo>
                  <a:pt x="5801122" y="2345036"/>
                  <a:pt x="5801915" y="2348211"/>
                  <a:pt x="5801122" y="2352973"/>
                </a:cubicBezTo>
                <a:cubicBezTo>
                  <a:pt x="5797947" y="2358529"/>
                  <a:pt x="5795565" y="2366070"/>
                  <a:pt x="5793978" y="2375595"/>
                </a:cubicBezTo>
                <a:cubicBezTo>
                  <a:pt x="5791597" y="2382739"/>
                  <a:pt x="5789215" y="2389883"/>
                  <a:pt x="5786834" y="2397026"/>
                </a:cubicBezTo>
                <a:cubicBezTo>
                  <a:pt x="5809059" y="2403376"/>
                  <a:pt x="5823743" y="2407742"/>
                  <a:pt x="5830887" y="2410123"/>
                </a:cubicBezTo>
                <a:cubicBezTo>
                  <a:pt x="5846762" y="2417267"/>
                  <a:pt x="5851128" y="2429967"/>
                  <a:pt x="5843984" y="2448223"/>
                </a:cubicBezTo>
                <a:cubicBezTo>
                  <a:pt x="5839222" y="2456955"/>
                  <a:pt x="5832871" y="2458145"/>
                  <a:pt x="5824934" y="2451795"/>
                </a:cubicBezTo>
                <a:cubicBezTo>
                  <a:pt x="5817790" y="2444651"/>
                  <a:pt x="5807075" y="2432745"/>
                  <a:pt x="5792787" y="2416076"/>
                </a:cubicBezTo>
                <a:cubicBezTo>
                  <a:pt x="5788025" y="2410520"/>
                  <a:pt x="5784850" y="2406948"/>
                  <a:pt x="5783262" y="2405361"/>
                </a:cubicBezTo>
                <a:cubicBezTo>
                  <a:pt x="5778500" y="2414886"/>
                  <a:pt x="5770959" y="2423617"/>
                  <a:pt x="5760640" y="2431554"/>
                </a:cubicBezTo>
                <a:cubicBezTo>
                  <a:pt x="5751115" y="2438698"/>
                  <a:pt x="5729684" y="2445842"/>
                  <a:pt x="5696347" y="2452986"/>
                </a:cubicBezTo>
                <a:cubicBezTo>
                  <a:pt x="5693965" y="2453779"/>
                  <a:pt x="5692378" y="2453383"/>
                  <a:pt x="5691584" y="2451795"/>
                </a:cubicBezTo>
                <a:cubicBezTo>
                  <a:pt x="5691584" y="2451001"/>
                  <a:pt x="5692775" y="2449811"/>
                  <a:pt x="5695156" y="2448223"/>
                </a:cubicBezTo>
                <a:cubicBezTo>
                  <a:pt x="5716190" y="2438301"/>
                  <a:pt x="5732661" y="2426494"/>
                  <a:pt x="5744567" y="2412802"/>
                </a:cubicBezTo>
                <a:lnTo>
                  <a:pt x="5752003" y="2397026"/>
                </a:lnTo>
                <a:lnTo>
                  <a:pt x="5752306" y="2397026"/>
                </a:lnTo>
                <a:cubicBezTo>
                  <a:pt x="5753497" y="2396233"/>
                  <a:pt x="5754489" y="2394050"/>
                  <a:pt x="5755282" y="2390478"/>
                </a:cubicBezTo>
                <a:lnTo>
                  <a:pt x="5755349" y="2389927"/>
                </a:lnTo>
                <a:lnTo>
                  <a:pt x="5766593" y="2366070"/>
                </a:lnTo>
                <a:cubicBezTo>
                  <a:pt x="5766593" y="2364483"/>
                  <a:pt x="5766593" y="2362498"/>
                  <a:pt x="5766593" y="2360117"/>
                </a:cubicBezTo>
                <a:cubicBezTo>
                  <a:pt x="5768181" y="2348211"/>
                  <a:pt x="5767784" y="2340273"/>
                  <a:pt x="5765403" y="2336304"/>
                </a:cubicBezTo>
                <a:cubicBezTo>
                  <a:pt x="5764609" y="2330748"/>
                  <a:pt x="5766593" y="2327970"/>
                  <a:pt x="5771356" y="2327970"/>
                </a:cubicBezTo>
                <a:close/>
                <a:moveTo>
                  <a:pt x="2047082" y="2327970"/>
                </a:moveTo>
                <a:cubicBezTo>
                  <a:pt x="2055813" y="2329558"/>
                  <a:pt x="2064941" y="2334717"/>
                  <a:pt x="2074466" y="2343448"/>
                </a:cubicBezTo>
                <a:cubicBezTo>
                  <a:pt x="2076848" y="2345036"/>
                  <a:pt x="2077642" y="2348211"/>
                  <a:pt x="2076848" y="2352973"/>
                </a:cubicBezTo>
                <a:cubicBezTo>
                  <a:pt x="2073672" y="2358529"/>
                  <a:pt x="2071291" y="2366070"/>
                  <a:pt x="2069704" y="2375595"/>
                </a:cubicBezTo>
                <a:cubicBezTo>
                  <a:pt x="2067323" y="2382739"/>
                  <a:pt x="2064941" y="2389883"/>
                  <a:pt x="2062560" y="2397026"/>
                </a:cubicBezTo>
                <a:cubicBezTo>
                  <a:pt x="2084785" y="2403376"/>
                  <a:pt x="2099470" y="2407742"/>
                  <a:pt x="2106613" y="2410123"/>
                </a:cubicBezTo>
                <a:cubicBezTo>
                  <a:pt x="2122488" y="2417267"/>
                  <a:pt x="2126854" y="2429967"/>
                  <a:pt x="2119710" y="2448223"/>
                </a:cubicBezTo>
                <a:cubicBezTo>
                  <a:pt x="2114948" y="2456955"/>
                  <a:pt x="2108598" y="2458145"/>
                  <a:pt x="2100660" y="2451795"/>
                </a:cubicBezTo>
                <a:cubicBezTo>
                  <a:pt x="2093517" y="2444651"/>
                  <a:pt x="2082801" y="2432745"/>
                  <a:pt x="2068513" y="2416076"/>
                </a:cubicBezTo>
                <a:cubicBezTo>
                  <a:pt x="2063751" y="2410520"/>
                  <a:pt x="2060576" y="2406948"/>
                  <a:pt x="2058988" y="2405361"/>
                </a:cubicBezTo>
                <a:cubicBezTo>
                  <a:pt x="2054226" y="2414886"/>
                  <a:pt x="2046685" y="2423617"/>
                  <a:pt x="2036366" y="2431554"/>
                </a:cubicBezTo>
                <a:cubicBezTo>
                  <a:pt x="2026841" y="2438698"/>
                  <a:pt x="2005410" y="2445842"/>
                  <a:pt x="1972072" y="2452986"/>
                </a:cubicBezTo>
                <a:cubicBezTo>
                  <a:pt x="1969692" y="2453779"/>
                  <a:pt x="1968104" y="2453383"/>
                  <a:pt x="1967310" y="2451795"/>
                </a:cubicBezTo>
                <a:cubicBezTo>
                  <a:pt x="1967310" y="2451001"/>
                  <a:pt x="1968500" y="2449811"/>
                  <a:pt x="1970882" y="2448223"/>
                </a:cubicBezTo>
                <a:cubicBezTo>
                  <a:pt x="1991916" y="2438301"/>
                  <a:pt x="2008386" y="2426494"/>
                  <a:pt x="2020293" y="2412802"/>
                </a:cubicBezTo>
                <a:lnTo>
                  <a:pt x="2027728" y="2397026"/>
                </a:lnTo>
                <a:lnTo>
                  <a:pt x="2028032" y="2397026"/>
                </a:lnTo>
                <a:cubicBezTo>
                  <a:pt x="2029223" y="2396233"/>
                  <a:pt x="2030215" y="2394050"/>
                  <a:pt x="2031008" y="2390478"/>
                </a:cubicBezTo>
                <a:lnTo>
                  <a:pt x="2031075" y="2389927"/>
                </a:lnTo>
                <a:lnTo>
                  <a:pt x="2042320" y="2366070"/>
                </a:lnTo>
                <a:cubicBezTo>
                  <a:pt x="2042320" y="2364483"/>
                  <a:pt x="2042320" y="2362498"/>
                  <a:pt x="2042320" y="2360117"/>
                </a:cubicBezTo>
                <a:cubicBezTo>
                  <a:pt x="2043907" y="2348211"/>
                  <a:pt x="2043510" y="2340273"/>
                  <a:pt x="2041129" y="2336304"/>
                </a:cubicBezTo>
                <a:cubicBezTo>
                  <a:pt x="2040335" y="2330748"/>
                  <a:pt x="2042320" y="2327970"/>
                  <a:pt x="2047082" y="2327970"/>
                </a:cubicBezTo>
                <a:close/>
                <a:moveTo>
                  <a:pt x="2861469" y="2326779"/>
                </a:moveTo>
                <a:cubicBezTo>
                  <a:pt x="2879725" y="2326779"/>
                  <a:pt x="2892028" y="2327970"/>
                  <a:pt x="2898378" y="2330351"/>
                </a:cubicBezTo>
                <a:cubicBezTo>
                  <a:pt x="2906316" y="2331939"/>
                  <a:pt x="2910681" y="2338289"/>
                  <a:pt x="2911475" y="2349401"/>
                </a:cubicBezTo>
                <a:cubicBezTo>
                  <a:pt x="2911475" y="2359720"/>
                  <a:pt x="2907506" y="2364879"/>
                  <a:pt x="2899569" y="2364879"/>
                </a:cubicBezTo>
                <a:cubicBezTo>
                  <a:pt x="2896394" y="2365673"/>
                  <a:pt x="2891631" y="2363689"/>
                  <a:pt x="2885281" y="2358926"/>
                </a:cubicBezTo>
                <a:cubicBezTo>
                  <a:pt x="2872581" y="2346226"/>
                  <a:pt x="2863850" y="2337098"/>
                  <a:pt x="2859087" y="2331542"/>
                </a:cubicBezTo>
                <a:cubicBezTo>
                  <a:pt x="2857500" y="2329954"/>
                  <a:pt x="2856706" y="2328764"/>
                  <a:pt x="2856706" y="2327970"/>
                </a:cubicBezTo>
                <a:cubicBezTo>
                  <a:pt x="2857500" y="2327176"/>
                  <a:pt x="2859087" y="2326779"/>
                  <a:pt x="2861469" y="2326779"/>
                </a:cubicBezTo>
                <a:close/>
                <a:moveTo>
                  <a:pt x="167085" y="2325589"/>
                </a:moveTo>
                <a:cubicBezTo>
                  <a:pt x="180579" y="2327176"/>
                  <a:pt x="190501" y="2331939"/>
                  <a:pt x="196851" y="2339876"/>
                </a:cubicBezTo>
                <a:cubicBezTo>
                  <a:pt x="198438" y="2342258"/>
                  <a:pt x="198041" y="2345036"/>
                  <a:pt x="195660" y="2348211"/>
                </a:cubicBezTo>
                <a:cubicBezTo>
                  <a:pt x="190104" y="2363292"/>
                  <a:pt x="188516" y="2381548"/>
                  <a:pt x="190898" y="2402979"/>
                </a:cubicBezTo>
                <a:cubicBezTo>
                  <a:pt x="191691" y="2410917"/>
                  <a:pt x="194469" y="2415283"/>
                  <a:pt x="199232" y="2416076"/>
                </a:cubicBezTo>
                <a:cubicBezTo>
                  <a:pt x="205582" y="2416870"/>
                  <a:pt x="212329" y="2416870"/>
                  <a:pt x="219473" y="2416076"/>
                </a:cubicBezTo>
                <a:cubicBezTo>
                  <a:pt x="229791" y="2416076"/>
                  <a:pt x="237332" y="2411711"/>
                  <a:pt x="242094" y="2402979"/>
                </a:cubicBezTo>
                <a:cubicBezTo>
                  <a:pt x="242888" y="2401392"/>
                  <a:pt x="243682" y="2399011"/>
                  <a:pt x="244476" y="2395836"/>
                </a:cubicBezTo>
                <a:cubicBezTo>
                  <a:pt x="247651" y="2387898"/>
                  <a:pt x="249635" y="2381945"/>
                  <a:pt x="250429" y="2377976"/>
                </a:cubicBezTo>
                <a:cubicBezTo>
                  <a:pt x="252016" y="2373214"/>
                  <a:pt x="253604" y="2370833"/>
                  <a:pt x="255191" y="2370833"/>
                </a:cubicBezTo>
                <a:cubicBezTo>
                  <a:pt x="255985" y="2370833"/>
                  <a:pt x="256779" y="2373214"/>
                  <a:pt x="257573" y="2377976"/>
                </a:cubicBezTo>
                <a:cubicBezTo>
                  <a:pt x="259954" y="2388295"/>
                  <a:pt x="264319" y="2397820"/>
                  <a:pt x="270670" y="2406551"/>
                </a:cubicBezTo>
                <a:cubicBezTo>
                  <a:pt x="275432" y="2411314"/>
                  <a:pt x="277416" y="2416076"/>
                  <a:pt x="276623" y="2420839"/>
                </a:cubicBezTo>
                <a:cubicBezTo>
                  <a:pt x="276623" y="2426395"/>
                  <a:pt x="274242" y="2431158"/>
                  <a:pt x="269479" y="2435126"/>
                </a:cubicBezTo>
                <a:cubicBezTo>
                  <a:pt x="257573" y="2443064"/>
                  <a:pt x="239713" y="2447826"/>
                  <a:pt x="215901" y="2449414"/>
                </a:cubicBezTo>
                <a:cubicBezTo>
                  <a:pt x="191294" y="2449414"/>
                  <a:pt x="175023" y="2442270"/>
                  <a:pt x="167085" y="2427983"/>
                </a:cubicBezTo>
                <a:cubicBezTo>
                  <a:pt x="163117" y="2421633"/>
                  <a:pt x="161132" y="2411711"/>
                  <a:pt x="161132" y="2398217"/>
                </a:cubicBezTo>
                <a:cubicBezTo>
                  <a:pt x="161132" y="2383136"/>
                  <a:pt x="161529" y="2369642"/>
                  <a:pt x="162323" y="2357736"/>
                </a:cubicBezTo>
                <a:cubicBezTo>
                  <a:pt x="162323" y="2353767"/>
                  <a:pt x="161926" y="2348608"/>
                  <a:pt x="161132" y="2342258"/>
                </a:cubicBezTo>
                <a:cubicBezTo>
                  <a:pt x="161132" y="2337495"/>
                  <a:pt x="161132" y="2333923"/>
                  <a:pt x="161132" y="2331542"/>
                </a:cubicBezTo>
                <a:cubicBezTo>
                  <a:pt x="161132" y="2325986"/>
                  <a:pt x="163117" y="2324001"/>
                  <a:pt x="167085" y="2325589"/>
                </a:cubicBezTo>
                <a:close/>
                <a:moveTo>
                  <a:pt x="6969124" y="2322017"/>
                </a:moveTo>
                <a:cubicBezTo>
                  <a:pt x="6960393" y="2322811"/>
                  <a:pt x="6951265" y="2324001"/>
                  <a:pt x="6941740" y="2325589"/>
                </a:cubicBezTo>
                <a:cubicBezTo>
                  <a:pt x="6942534" y="2326383"/>
                  <a:pt x="6942930" y="2327176"/>
                  <a:pt x="6942930" y="2327970"/>
                </a:cubicBezTo>
                <a:cubicBezTo>
                  <a:pt x="6943724" y="2329558"/>
                  <a:pt x="6944122" y="2330748"/>
                  <a:pt x="6944122" y="2331542"/>
                </a:cubicBezTo>
                <a:lnTo>
                  <a:pt x="6944122" y="2333923"/>
                </a:lnTo>
                <a:cubicBezTo>
                  <a:pt x="6945709" y="2333923"/>
                  <a:pt x="6948090" y="2333526"/>
                  <a:pt x="6951265" y="2332733"/>
                </a:cubicBezTo>
                <a:cubicBezTo>
                  <a:pt x="6954440" y="2332733"/>
                  <a:pt x="6956424" y="2332733"/>
                  <a:pt x="6957218" y="2332733"/>
                </a:cubicBezTo>
                <a:cubicBezTo>
                  <a:pt x="6959600" y="2332733"/>
                  <a:pt x="6963965" y="2335114"/>
                  <a:pt x="6970315" y="2339876"/>
                </a:cubicBezTo>
                <a:cubicBezTo>
                  <a:pt x="6970315" y="2337495"/>
                  <a:pt x="6969918" y="2333923"/>
                  <a:pt x="6969124" y="2329161"/>
                </a:cubicBezTo>
                <a:cubicBezTo>
                  <a:pt x="6969124" y="2325986"/>
                  <a:pt x="6969124" y="2323605"/>
                  <a:pt x="6969124" y="2322017"/>
                </a:cubicBezTo>
                <a:close/>
                <a:moveTo>
                  <a:pt x="3961606" y="2319636"/>
                </a:moveTo>
                <a:cubicBezTo>
                  <a:pt x="3960019" y="2319636"/>
                  <a:pt x="3956844" y="2320033"/>
                  <a:pt x="3952081" y="2320826"/>
                </a:cubicBezTo>
                <a:cubicBezTo>
                  <a:pt x="3940175" y="2321620"/>
                  <a:pt x="3931047" y="2322811"/>
                  <a:pt x="3924697" y="2324398"/>
                </a:cubicBezTo>
                <a:cubicBezTo>
                  <a:pt x="3924697" y="2330748"/>
                  <a:pt x="3925491" y="2342655"/>
                  <a:pt x="3927078" y="2360117"/>
                </a:cubicBezTo>
                <a:cubicBezTo>
                  <a:pt x="3939778" y="2358529"/>
                  <a:pt x="3950890" y="2356545"/>
                  <a:pt x="3960415" y="2354164"/>
                </a:cubicBezTo>
                <a:cubicBezTo>
                  <a:pt x="3961209" y="2350195"/>
                  <a:pt x="3962400" y="2344242"/>
                  <a:pt x="3963987" y="2336304"/>
                </a:cubicBezTo>
                <a:cubicBezTo>
                  <a:pt x="3964781" y="2329954"/>
                  <a:pt x="3965575" y="2325192"/>
                  <a:pt x="3966369" y="2322017"/>
                </a:cubicBezTo>
                <a:cubicBezTo>
                  <a:pt x="3965575" y="2319636"/>
                  <a:pt x="3963987" y="2318842"/>
                  <a:pt x="3961606" y="2319636"/>
                </a:cubicBezTo>
                <a:close/>
                <a:moveTo>
                  <a:pt x="2515890" y="2319636"/>
                </a:moveTo>
                <a:cubicBezTo>
                  <a:pt x="2519660" y="2319636"/>
                  <a:pt x="2523331" y="2320033"/>
                  <a:pt x="2526903" y="2320826"/>
                </a:cubicBezTo>
                <a:cubicBezTo>
                  <a:pt x="2543572" y="2323208"/>
                  <a:pt x="2551113" y="2331542"/>
                  <a:pt x="2549525" y="2345829"/>
                </a:cubicBezTo>
                <a:cubicBezTo>
                  <a:pt x="2547144" y="2356148"/>
                  <a:pt x="2541588" y="2359720"/>
                  <a:pt x="2532856" y="2356545"/>
                </a:cubicBezTo>
                <a:cubicBezTo>
                  <a:pt x="2522537" y="2349401"/>
                  <a:pt x="2512218" y="2339083"/>
                  <a:pt x="2501900" y="2325589"/>
                </a:cubicBezTo>
                <a:cubicBezTo>
                  <a:pt x="2500312" y="2322414"/>
                  <a:pt x="2501106" y="2320826"/>
                  <a:pt x="2504281" y="2320826"/>
                </a:cubicBezTo>
                <a:cubicBezTo>
                  <a:pt x="2508250" y="2320033"/>
                  <a:pt x="2512119" y="2319636"/>
                  <a:pt x="2515890" y="2319636"/>
                </a:cubicBezTo>
                <a:close/>
                <a:moveTo>
                  <a:pt x="7026274" y="2317254"/>
                </a:moveTo>
                <a:cubicBezTo>
                  <a:pt x="7023100" y="2317254"/>
                  <a:pt x="7015162" y="2318048"/>
                  <a:pt x="7002462" y="2319636"/>
                </a:cubicBezTo>
                <a:cubicBezTo>
                  <a:pt x="7004050" y="2318842"/>
                  <a:pt x="7002462" y="2318842"/>
                  <a:pt x="6997700" y="2319636"/>
                </a:cubicBezTo>
                <a:cubicBezTo>
                  <a:pt x="7000080" y="2320429"/>
                  <a:pt x="7001668" y="2321620"/>
                  <a:pt x="7002462" y="2323208"/>
                </a:cubicBezTo>
                <a:cubicBezTo>
                  <a:pt x="7005636" y="2326383"/>
                  <a:pt x="7007224" y="2330351"/>
                  <a:pt x="7007224" y="2335114"/>
                </a:cubicBezTo>
                <a:cubicBezTo>
                  <a:pt x="7004843" y="2347814"/>
                  <a:pt x="7002065" y="2367261"/>
                  <a:pt x="6998890" y="2393454"/>
                </a:cubicBezTo>
                <a:cubicBezTo>
                  <a:pt x="7004446" y="2391073"/>
                  <a:pt x="7011194" y="2391470"/>
                  <a:pt x="7019130" y="2394645"/>
                </a:cubicBezTo>
                <a:cubicBezTo>
                  <a:pt x="7019924" y="2394645"/>
                  <a:pt x="7021115" y="2395042"/>
                  <a:pt x="7022702" y="2395836"/>
                </a:cubicBezTo>
                <a:cubicBezTo>
                  <a:pt x="7023496" y="2396629"/>
                  <a:pt x="7024290" y="2397423"/>
                  <a:pt x="7025084" y="2398217"/>
                </a:cubicBezTo>
                <a:cubicBezTo>
                  <a:pt x="7031434" y="2363292"/>
                  <a:pt x="7034609" y="2337098"/>
                  <a:pt x="7034609" y="2319636"/>
                </a:cubicBezTo>
                <a:cubicBezTo>
                  <a:pt x="7034609" y="2318048"/>
                  <a:pt x="7031830" y="2317254"/>
                  <a:pt x="7026274" y="2317254"/>
                </a:cubicBezTo>
                <a:close/>
                <a:moveTo>
                  <a:pt x="2616200" y="2310111"/>
                </a:moveTo>
                <a:cubicBezTo>
                  <a:pt x="2615406" y="2310904"/>
                  <a:pt x="2615009" y="2311698"/>
                  <a:pt x="2615009" y="2312492"/>
                </a:cubicBezTo>
                <a:cubicBezTo>
                  <a:pt x="2614216" y="2313286"/>
                  <a:pt x="2613422" y="2314080"/>
                  <a:pt x="2612628" y="2314873"/>
                </a:cubicBezTo>
                <a:cubicBezTo>
                  <a:pt x="2617390" y="2317254"/>
                  <a:pt x="2622946" y="2320826"/>
                  <a:pt x="2629297" y="2325589"/>
                </a:cubicBezTo>
                <a:cubicBezTo>
                  <a:pt x="2630884" y="2324001"/>
                  <a:pt x="2632472" y="2321620"/>
                  <a:pt x="2634059" y="2318445"/>
                </a:cubicBezTo>
                <a:cubicBezTo>
                  <a:pt x="2636440" y="2315270"/>
                  <a:pt x="2638028" y="2312889"/>
                  <a:pt x="2638822" y="2311301"/>
                </a:cubicBezTo>
                <a:cubicBezTo>
                  <a:pt x="2637234" y="2310508"/>
                  <a:pt x="2634853" y="2310508"/>
                  <a:pt x="2631678" y="2311301"/>
                </a:cubicBezTo>
                <a:cubicBezTo>
                  <a:pt x="2630091" y="2312095"/>
                  <a:pt x="2628900" y="2312492"/>
                  <a:pt x="2628106" y="2312492"/>
                </a:cubicBezTo>
                <a:cubicBezTo>
                  <a:pt x="2626519" y="2313286"/>
                  <a:pt x="2624137" y="2313683"/>
                  <a:pt x="2620962" y="2313683"/>
                </a:cubicBezTo>
                <a:cubicBezTo>
                  <a:pt x="2620962" y="2312889"/>
                  <a:pt x="2620169" y="2312095"/>
                  <a:pt x="2618581" y="2311301"/>
                </a:cubicBezTo>
                <a:cubicBezTo>
                  <a:pt x="2617788" y="2310508"/>
                  <a:pt x="2616994" y="2310111"/>
                  <a:pt x="2616200" y="2310111"/>
                </a:cubicBezTo>
                <a:close/>
                <a:moveTo>
                  <a:pt x="5009356" y="2308920"/>
                </a:moveTo>
                <a:cubicBezTo>
                  <a:pt x="5026819" y="2312095"/>
                  <a:pt x="5040709" y="2317254"/>
                  <a:pt x="5051028" y="2324398"/>
                </a:cubicBezTo>
                <a:cubicBezTo>
                  <a:pt x="5066903" y="2338686"/>
                  <a:pt x="5068491" y="2353370"/>
                  <a:pt x="5055790" y="2368451"/>
                </a:cubicBezTo>
                <a:cubicBezTo>
                  <a:pt x="5048647" y="2374801"/>
                  <a:pt x="5041106" y="2372420"/>
                  <a:pt x="5033168" y="2361308"/>
                </a:cubicBezTo>
                <a:cubicBezTo>
                  <a:pt x="5023643" y="2347020"/>
                  <a:pt x="5014515" y="2330748"/>
                  <a:pt x="5005784" y="2312492"/>
                </a:cubicBezTo>
                <a:cubicBezTo>
                  <a:pt x="5004990" y="2310111"/>
                  <a:pt x="5006181" y="2308920"/>
                  <a:pt x="5009356" y="2308920"/>
                </a:cubicBezTo>
                <a:close/>
                <a:moveTo>
                  <a:pt x="1638697" y="2308920"/>
                </a:moveTo>
                <a:cubicBezTo>
                  <a:pt x="1629173" y="2309714"/>
                  <a:pt x="1619648" y="2310904"/>
                  <a:pt x="1610122" y="2312492"/>
                </a:cubicBezTo>
                <a:cubicBezTo>
                  <a:pt x="1610122" y="2314080"/>
                  <a:pt x="1610519" y="2316461"/>
                  <a:pt x="1611313" y="2319636"/>
                </a:cubicBezTo>
                <a:cubicBezTo>
                  <a:pt x="1611313" y="2322811"/>
                  <a:pt x="1611313" y="2325192"/>
                  <a:pt x="1611313" y="2326779"/>
                </a:cubicBezTo>
                <a:cubicBezTo>
                  <a:pt x="1611313" y="2331542"/>
                  <a:pt x="1611313" y="2335908"/>
                  <a:pt x="1611313" y="2339876"/>
                </a:cubicBezTo>
                <a:cubicBezTo>
                  <a:pt x="1616076" y="2339083"/>
                  <a:pt x="1619648" y="2337495"/>
                  <a:pt x="1622029" y="2335114"/>
                </a:cubicBezTo>
                <a:cubicBezTo>
                  <a:pt x="1625998" y="2332733"/>
                  <a:pt x="1631951" y="2333130"/>
                  <a:pt x="1639888" y="2336304"/>
                </a:cubicBezTo>
                <a:cubicBezTo>
                  <a:pt x="1641476" y="2336304"/>
                  <a:pt x="1643063" y="2337098"/>
                  <a:pt x="1644650" y="2338686"/>
                </a:cubicBezTo>
                <a:cubicBezTo>
                  <a:pt x="1644650" y="2329161"/>
                  <a:pt x="1644254" y="2321223"/>
                  <a:pt x="1643460" y="2314873"/>
                </a:cubicBezTo>
                <a:cubicBezTo>
                  <a:pt x="1643460" y="2310904"/>
                  <a:pt x="1641873" y="2308920"/>
                  <a:pt x="1638697" y="2308920"/>
                </a:cubicBezTo>
                <a:close/>
                <a:moveTo>
                  <a:pt x="1094582" y="2306539"/>
                </a:moveTo>
                <a:cubicBezTo>
                  <a:pt x="1091407" y="2307333"/>
                  <a:pt x="1087835" y="2308523"/>
                  <a:pt x="1083866" y="2310111"/>
                </a:cubicBezTo>
                <a:cubicBezTo>
                  <a:pt x="1083866" y="2310904"/>
                  <a:pt x="1083866" y="2311698"/>
                  <a:pt x="1083866" y="2312492"/>
                </a:cubicBezTo>
                <a:cubicBezTo>
                  <a:pt x="1083866" y="2325192"/>
                  <a:pt x="1083470" y="2336304"/>
                  <a:pt x="1082676" y="2345829"/>
                </a:cubicBezTo>
                <a:cubicBezTo>
                  <a:pt x="1084264" y="2345829"/>
                  <a:pt x="1086247" y="2345433"/>
                  <a:pt x="1088629" y="2344639"/>
                </a:cubicBezTo>
                <a:cubicBezTo>
                  <a:pt x="1091010" y="2344639"/>
                  <a:pt x="1092994" y="2344242"/>
                  <a:pt x="1094582" y="2343448"/>
                </a:cubicBezTo>
                <a:cubicBezTo>
                  <a:pt x="1094582" y="2338686"/>
                  <a:pt x="1094582" y="2333923"/>
                  <a:pt x="1094582" y="2329161"/>
                </a:cubicBezTo>
                <a:cubicBezTo>
                  <a:pt x="1096169" y="2318842"/>
                  <a:pt x="1096169" y="2311301"/>
                  <a:pt x="1094582" y="2306539"/>
                </a:cubicBezTo>
                <a:close/>
                <a:moveTo>
                  <a:pt x="1130301" y="2297014"/>
                </a:moveTo>
                <a:cubicBezTo>
                  <a:pt x="1127126" y="2297808"/>
                  <a:pt x="1123554" y="2298998"/>
                  <a:pt x="1119585" y="2300586"/>
                </a:cubicBezTo>
                <a:cubicBezTo>
                  <a:pt x="1121173" y="2301379"/>
                  <a:pt x="1122363" y="2302570"/>
                  <a:pt x="1123157" y="2304158"/>
                </a:cubicBezTo>
                <a:cubicBezTo>
                  <a:pt x="1124744" y="2307333"/>
                  <a:pt x="1124744" y="2310508"/>
                  <a:pt x="1123157" y="2313683"/>
                </a:cubicBezTo>
                <a:cubicBezTo>
                  <a:pt x="1120776" y="2320033"/>
                  <a:pt x="1118792" y="2327970"/>
                  <a:pt x="1117204" y="2337495"/>
                </a:cubicBezTo>
                <a:cubicBezTo>
                  <a:pt x="1122760" y="2335908"/>
                  <a:pt x="1126729" y="2334717"/>
                  <a:pt x="1129109" y="2333923"/>
                </a:cubicBezTo>
                <a:cubicBezTo>
                  <a:pt x="1129903" y="2329954"/>
                  <a:pt x="1131095" y="2324398"/>
                  <a:pt x="1132682" y="2317254"/>
                </a:cubicBezTo>
                <a:cubicBezTo>
                  <a:pt x="1133476" y="2310111"/>
                  <a:pt x="1134270" y="2304951"/>
                  <a:pt x="1135064" y="2301776"/>
                </a:cubicBezTo>
                <a:cubicBezTo>
                  <a:pt x="1135857" y="2299395"/>
                  <a:pt x="1135857" y="2297808"/>
                  <a:pt x="1135064" y="2297014"/>
                </a:cubicBezTo>
                <a:cubicBezTo>
                  <a:pt x="1134270" y="2296220"/>
                  <a:pt x="1132682" y="2296220"/>
                  <a:pt x="1130301" y="2297014"/>
                </a:cubicBezTo>
                <a:close/>
                <a:moveTo>
                  <a:pt x="2882900" y="2291061"/>
                </a:moveTo>
                <a:cubicBezTo>
                  <a:pt x="2884487" y="2291061"/>
                  <a:pt x="2887265" y="2291458"/>
                  <a:pt x="2891234" y="2292251"/>
                </a:cubicBezTo>
                <a:cubicBezTo>
                  <a:pt x="2905522" y="2293045"/>
                  <a:pt x="2914253" y="2294236"/>
                  <a:pt x="2917428" y="2295823"/>
                </a:cubicBezTo>
                <a:cubicBezTo>
                  <a:pt x="2928541" y="2300586"/>
                  <a:pt x="2933303" y="2310111"/>
                  <a:pt x="2931715" y="2324398"/>
                </a:cubicBezTo>
                <a:cubicBezTo>
                  <a:pt x="2927747" y="2333923"/>
                  <a:pt x="2921397" y="2336304"/>
                  <a:pt x="2912665" y="2331542"/>
                </a:cubicBezTo>
                <a:cubicBezTo>
                  <a:pt x="2905522" y="2325192"/>
                  <a:pt x="2896394" y="2314873"/>
                  <a:pt x="2885281" y="2300586"/>
                </a:cubicBezTo>
                <a:cubicBezTo>
                  <a:pt x="2882900" y="2298204"/>
                  <a:pt x="2881312" y="2296617"/>
                  <a:pt x="2880519" y="2295823"/>
                </a:cubicBezTo>
                <a:cubicBezTo>
                  <a:pt x="2878931" y="2294236"/>
                  <a:pt x="2878137" y="2293045"/>
                  <a:pt x="2878137" y="2292251"/>
                </a:cubicBezTo>
                <a:cubicBezTo>
                  <a:pt x="2878931" y="2291458"/>
                  <a:pt x="2880519" y="2291061"/>
                  <a:pt x="2882900" y="2291061"/>
                </a:cubicBezTo>
                <a:close/>
                <a:moveTo>
                  <a:pt x="4778375" y="2283917"/>
                </a:moveTo>
                <a:cubicBezTo>
                  <a:pt x="4769644" y="2284711"/>
                  <a:pt x="4761706" y="2285901"/>
                  <a:pt x="4754562" y="2287489"/>
                </a:cubicBezTo>
                <a:cubicBezTo>
                  <a:pt x="4756150" y="2292251"/>
                  <a:pt x="4757340" y="2296220"/>
                  <a:pt x="4758134" y="2299395"/>
                </a:cubicBezTo>
                <a:cubicBezTo>
                  <a:pt x="4765278" y="2297808"/>
                  <a:pt x="4772025" y="2296617"/>
                  <a:pt x="4778375" y="2295823"/>
                </a:cubicBezTo>
                <a:close/>
                <a:moveTo>
                  <a:pt x="2530475" y="2282726"/>
                </a:moveTo>
                <a:cubicBezTo>
                  <a:pt x="2531269" y="2282726"/>
                  <a:pt x="2532063" y="2282726"/>
                  <a:pt x="2532856" y="2282726"/>
                </a:cubicBezTo>
                <a:cubicBezTo>
                  <a:pt x="2547937" y="2285108"/>
                  <a:pt x="2557859" y="2287489"/>
                  <a:pt x="2562622" y="2289870"/>
                </a:cubicBezTo>
                <a:cubicBezTo>
                  <a:pt x="2573734" y="2294633"/>
                  <a:pt x="2576116" y="2304951"/>
                  <a:pt x="2569765" y="2320826"/>
                </a:cubicBezTo>
                <a:cubicBezTo>
                  <a:pt x="2565003" y="2327176"/>
                  <a:pt x="2559050" y="2326779"/>
                  <a:pt x="2551906" y="2319636"/>
                </a:cubicBezTo>
                <a:cubicBezTo>
                  <a:pt x="2544762" y="2312492"/>
                  <a:pt x="2536825" y="2301379"/>
                  <a:pt x="2528094" y="2286298"/>
                </a:cubicBezTo>
                <a:cubicBezTo>
                  <a:pt x="2527300" y="2284711"/>
                  <a:pt x="2527300" y="2283917"/>
                  <a:pt x="2528094" y="2283917"/>
                </a:cubicBezTo>
                <a:cubicBezTo>
                  <a:pt x="2528094" y="2283123"/>
                  <a:pt x="2528887" y="2282726"/>
                  <a:pt x="2530475" y="2282726"/>
                </a:cubicBezTo>
                <a:close/>
                <a:moveTo>
                  <a:pt x="3215034" y="2279332"/>
                </a:moveTo>
                <a:lnTo>
                  <a:pt x="3198415" y="2288679"/>
                </a:lnTo>
                <a:cubicBezTo>
                  <a:pt x="3191668" y="2293045"/>
                  <a:pt x="3184525" y="2298204"/>
                  <a:pt x="3176984" y="2304158"/>
                </a:cubicBezTo>
                <a:cubicBezTo>
                  <a:pt x="3183334" y="2301776"/>
                  <a:pt x="3196431" y="2298998"/>
                  <a:pt x="3216275" y="2295823"/>
                </a:cubicBezTo>
                <a:cubicBezTo>
                  <a:pt x="3217863" y="2295823"/>
                  <a:pt x="3219053" y="2295823"/>
                  <a:pt x="3219847" y="2295823"/>
                </a:cubicBezTo>
                <a:cubicBezTo>
                  <a:pt x="3217465" y="2291854"/>
                  <a:pt x="3215878" y="2288283"/>
                  <a:pt x="3215084" y="2285108"/>
                </a:cubicBezTo>
                <a:cubicBezTo>
                  <a:pt x="3214687" y="2283520"/>
                  <a:pt x="3214489" y="2282230"/>
                  <a:pt x="3214489" y="2281238"/>
                </a:cubicBezTo>
                <a:close/>
                <a:moveTo>
                  <a:pt x="4835525" y="2277964"/>
                </a:moveTo>
                <a:cubicBezTo>
                  <a:pt x="4831556" y="2277964"/>
                  <a:pt x="4824413" y="2278758"/>
                  <a:pt x="4814093" y="2280345"/>
                </a:cubicBezTo>
                <a:cubicBezTo>
                  <a:pt x="4821237" y="2278758"/>
                  <a:pt x="4820047" y="2278758"/>
                  <a:pt x="4810522" y="2280345"/>
                </a:cubicBezTo>
                <a:lnTo>
                  <a:pt x="4810522" y="2291061"/>
                </a:lnTo>
                <a:cubicBezTo>
                  <a:pt x="4815284" y="2289473"/>
                  <a:pt x="4820444" y="2288679"/>
                  <a:pt x="4826000" y="2288679"/>
                </a:cubicBezTo>
                <a:cubicBezTo>
                  <a:pt x="4826794" y="2288679"/>
                  <a:pt x="4828381" y="2288283"/>
                  <a:pt x="4830762" y="2287489"/>
                </a:cubicBezTo>
                <a:cubicBezTo>
                  <a:pt x="4832350" y="2287489"/>
                  <a:pt x="4833540" y="2287489"/>
                  <a:pt x="4834334" y="2287489"/>
                </a:cubicBezTo>
                <a:cubicBezTo>
                  <a:pt x="4834334" y="2285901"/>
                  <a:pt x="4834731" y="2283917"/>
                  <a:pt x="4835525" y="2281536"/>
                </a:cubicBezTo>
                <a:cubicBezTo>
                  <a:pt x="4835525" y="2279948"/>
                  <a:pt x="4835525" y="2278758"/>
                  <a:pt x="4835525" y="2277964"/>
                </a:cubicBezTo>
                <a:close/>
                <a:moveTo>
                  <a:pt x="2943622" y="2275583"/>
                </a:moveTo>
                <a:cubicBezTo>
                  <a:pt x="2957909" y="2281933"/>
                  <a:pt x="2969022" y="2290267"/>
                  <a:pt x="2976959" y="2300586"/>
                </a:cubicBezTo>
                <a:cubicBezTo>
                  <a:pt x="2980134" y="2304555"/>
                  <a:pt x="2980134" y="2308920"/>
                  <a:pt x="2976959" y="2313683"/>
                </a:cubicBezTo>
                <a:cubicBezTo>
                  <a:pt x="2973784" y="2319239"/>
                  <a:pt x="2971006" y="2327176"/>
                  <a:pt x="2968625" y="2337495"/>
                </a:cubicBezTo>
                <a:cubicBezTo>
                  <a:pt x="2967037" y="2347020"/>
                  <a:pt x="2965053" y="2356148"/>
                  <a:pt x="2962672" y="2364879"/>
                </a:cubicBezTo>
                <a:cubicBezTo>
                  <a:pt x="2965053" y="2364086"/>
                  <a:pt x="2967037" y="2363689"/>
                  <a:pt x="2968625" y="2363689"/>
                </a:cubicBezTo>
                <a:cubicBezTo>
                  <a:pt x="2982912" y="2362895"/>
                  <a:pt x="2997597" y="2360514"/>
                  <a:pt x="3012678" y="2356545"/>
                </a:cubicBezTo>
                <a:cubicBezTo>
                  <a:pt x="3018234" y="2354958"/>
                  <a:pt x="3023791" y="2355354"/>
                  <a:pt x="3029347" y="2357736"/>
                </a:cubicBezTo>
                <a:cubicBezTo>
                  <a:pt x="3028553" y="2356942"/>
                  <a:pt x="3028950" y="2356942"/>
                  <a:pt x="3030537" y="2357736"/>
                </a:cubicBezTo>
                <a:cubicBezTo>
                  <a:pt x="3038475" y="2361705"/>
                  <a:pt x="3045222" y="2367658"/>
                  <a:pt x="3050778" y="2375595"/>
                </a:cubicBezTo>
                <a:cubicBezTo>
                  <a:pt x="3053159" y="2382739"/>
                  <a:pt x="3049984" y="2386311"/>
                  <a:pt x="3041253" y="2386311"/>
                </a:cubicBezTo>
                <a:cubicBezTo>
                  <a:pt x="3011884" y="2384723"/>
                  <a:pt x="2982912" y="2385120"/>
                  <a:pt x="2954337" y="2387501"/>
                </a:cubicBezTo>
                <a:cubicBezTo>
                  <a:pt x="2949575" y="2399408"/>
                  <a:pt x="2942828" y="2410123"/>
                  <a:pt x="2934097" y="2419648"/>
                </a:cubicBezTo>
                <a:cubicBezTo>
                  <a:pt x="2914253" y="2441079"/>
                  <a:pt x="2880519" y="2454970"/>
                  <a:pt x="2832894" y="2461320"/>
                </a:cubicBezTo>
                <a:cubicBezTo>
                  <a:pt x="2829718" y="2462114"/>
                  <a:pt x="2828131" y="2461717"/>
                  <a:pt x="2828131" y="2460129"/>
                </a:cubicBezTo>
                <a:cubicBezTo>
                  <a:pt x="2828131" y="2459336"/>
                  <a:pt x="2829322" y="2458145"/>
                  <a:pt x="2831703" y="2456558"/>
                </a:cubicBezTo>
                <a:cubicBezTo>
                  <a:pt x="2874565" y="2436714"/>
                  <a:pt x="2902744" y="2415283"/>
                  <a:pt x="2916237" y="2392264"/>
                </a:cubicBezTo>
                <a:cubicBezTo>
                  <a:pt x="2904331" y="2393851"/>
                  <a:pt x="2890044" y="2396233"/>
                  <a:pt x="2873375" y="2399408"/>
                </a:cubicBezTo>
                <a:cubicBezTo>
                  <a:pt x="2867025" y="2400201"/>
                  <a:pt x="2862262" y="2400995"/>
                  <a:pt x="2859087" y="2401789"/>
                </a:cubicBezTo>
                <a:cubicBezTo>
                  <a:pt x="2853531" y="2404170"/>
                  <a:pt x="2849165" y="2404170"/>
                  <a:pt x="2845990" y="2401789"/>
                </a:cubicBezTo>
                <a:cubicBezTo>
                  <a:pt x="2841228" y="2397820"/>
                  <a:pt x="2835672" y="2391867"/>
                  <a:pt x="2829322" y="2383929"/>
                </a:cubicBezTo>
                <a:cubicBezTo>
                  <a:pt x="2826940" y="2379961"/>
                  <a:pt x="2828131" y="2377579"/>
                  <a:pt x="2832894" y="2376786"/>
                </a:cubicBezTo>
                <a:cubicBezTo>
                  <a:pt x="2843212" y="2377579"/>
                  <a:pt x="2860278" y="2376389"/>
                  <a:pt x="2884090" y="2373214"/>
                </a:cubicBezTo>
                <a:cubicBezTo>
                  <a:pt x="2888853" y="2372420"/>
                  <a:pt x="2895997" y="2371626"/>
                  <a:pt x="2905522" y="2370833"/>
                </a:cubicBezTo>
                <a:cubicBezTo>
                  <a:pt x="2915047" y="2369245"/>
                  <a:pt x="2922190" y="2368451"/>
                  <a:pt x="2926953" y="2368451"/>
                </a:cubicBezTo>
                <a:cubicBezTo>
                  <a:pt x="2931715" y="2355751"/>
                  <a:pt x="2935287" y="2340670"/>
                  <a:pt x="2937669" y="2323208"/>
                </a:cubicBezTo>
                <a:cubicBezTo>
                  <a:pt x="2940050" y="2305745"/>
                  <a:pt x="2939256" y="2292251"/>
                  <a:pt x="2935287" y="2282726"/>
                </a:cubicBezTo>
                <a:cubicBezTo>
                  <a:pt x="2933700" y="2276376"/>
                  <a:pt x="2936478" y="2273995"/>
                  <a:pt x="2943622" y="2275583"/>
                </a:cubicBezTo>
                <a:close/>
                <a:moveTo>
                  <a:pt x="8519020" y="2274392"/>
                </a:moveTo>
                <a:cubicBezTo>
                  <a:pt x="8520806" y="2274392"/>
                  <a:pt x="8522494" y="2274789"/>
                  <a:pt x="8524081" y="2275583"/>
                </a:cubicBezTo>
                <a:cubicBezTo>
                  <a:pt x="8528843" y="2277170"/>
                  <a:pt x="8532812" y="2281536"/>
                  <a:pt x="8535987" y="2288679"/>
                </a:cubicBezTo>
                <a:cubicBezTo>
                  <a:pt x="8536781" y="2291854"/>
                  <a:pt x="8535590" y="2294236"/>
                  <a:pt x="8532415" y="2295823"/>
                </a:cubicBezTo>
                <a:cubicBezTo>
                  <a:pt x="8513365" y="2296617"/>
                  <a:pt x="8497093" y="2298601"/>
                  <a:pt x="8483599" y="2301776"/>
                </a:cubicBezTo>
                <a:cubicBezTo>
                  <a:pt x="8481218" y="2301776"/>
                  <a:pt x="8478043" y="2302173"/>
                  <a:pt x="8474074" y="2302967"/>
                </a:cubicBezTo>
                <a:cubicBezTo>
                  <a:pt x="8459787" y="2306142"/>
                  <a:pt x="8448675" y="2308523"/>
                  <a:pt x="8440737" y="2310111"/>
                </a:cubicBezTo>
                <a:cubicBezTo>
                  <a:pt x="8432800" y="2310904"/>
                  <a:pt x="8425656" y="2310904"/>
                  <a:pt x="8419306" y="2310111"/>
                </a:cubicBezTo>
                <a:cubicBezTo>
                  <a:pt x="8412162" y="2306142"/>
                  <a:pt x="8407003" y="2301776"/>
                  <a:pt x="8403828" y="2297014"/>
                </a:cubicBezTo>
                <a:cubicBezTo>
                  <a:pt x="8400653" y="2291458"/>
                  <a:pt x="8401446" y="2288679"/>
                  <a:pt x="8406209" y="2288679"/>
                </a:cubicBezTo>
                <a:cubicBezTo>
                  <a:pt x="8414940" y="2288679"/>
                  <a:pt x="8428434" y="2287489"/>
                  <a:pt x="8446690" y="2285108"/>
                </a:cubicBezTo>
                <a:cubicBezTo>
                  <a:pt x="8453834" y="2285108"/>
                  <a:pt x="8467328" y="2283520"/>
                  <a:pt x="8487171" y="2280345"/>
                </a:cubicBezTo>
                <a:cubicBezTo>
                  <a:pt x="8488759" y="2280345"/>
                  <a:pt x="8491537" y="2279948"/>
                  <a:pt x="8495506" y="2279154"/>
                </a:cubicBezTo>
                <a:cubicBezTo>
                  <a:pt x="8503444" y="2277567"/>
                  <a:pt x="8509397" y="2276376"/>
                  <a:pt x="8513365" y="2275583"/>
                </a:cubicBezTo>
                <a:cubicBezTo>
                  <a:pt x="8515350" y="2274789"/>
                  <a:pt x="8517235" y="2274392"/>
                  <a:pt x="8519020" y="2274392"/>
                </a:cubicBezTo>
                <a:close/>
                <a:moveTo>
                  <a:pt x="6757788" y="2267546"/>
                </a:moveTo>
                <a:cubicBezTo>
                  <a:pt x="6760567" y="2267744"/>
                  <a:pt x="6763543" y="2268439"/>
                  <a:pt x="6766718" y="2269629"/>
                </a:cubicBezTo>
                <a:cubicBezTo>
                  <a:pt x="6773862" y="2273598"/>
                  <a:pt x="6780608" y="2279154"/>
                  <a:pt x="6786959" y="2286298"/>
                </a:cubicBezTo>
                <a:cubicBezTo>
                  <a:pt x="6790928" y="2291061"/>
                  <a:pt x="6790530" y="2295426"/>
                  <a:pt x="6785768" y="2299395"/>
                </a:cubicBezTo>
                <a:cubicBezTo>
                  <a:pt x="6781799" y="2301776"/>
                  <a:pt x="6775052" y="2302173"/>
                  <a:pt x="6765528" y="2300586"/>
                </a:cubicBezTo>
                <a:cubicBezTo>
                  <a:pt x="6745684" y="2298998"/>
                  <a:pt x="6720284" y="2300189"/>
                  <a:pt x="6689328" y="2304158"/>
                </a:cubicBezTo>
                <a:cubicBezTo>
                  <a:pt x="6690121" y="2304158"/>
                  <a:pt x="6690518" y="2304555"/>
                  <a:pt x="6690518" y="2305348"/>
                </a:cubicBezTo>
                <a:cubicBezTo>
                  <a:pt x="6691312" y="2306142"/>
                  <a:pt x="6691709" y="2306539"/>
                  <a:pt x="6691709" y="2306539"/>
                </a:cubicBezTo>
                <a:cubicBezTo>
                  <a:pt x="6694884" y="2309714"/>
                  <a:pt x="6694884" y="2313683"/>
                  <a:pt x="6691709" y="2318445"/>
                </a:cubicBezTo>
                <a:cubicBezTo>
                  <a:pt x="6688534" y="2320826"/>
                  <a:pt x="6684962" y="2324795"/>
                  <a:pt x="6680993" y="2330351"/>
                </a:cubicBezTo>
                <a:cubicBezTo>
                  <a:pt x="6682581" y="2330351"/>
                  <a:pt x="6683772" y="2330351"/>
                  <a:pt x="6684565" y="2330351"/>
                </a:cubicBezTo>
                <a:cubicBezTo>
                  <a:pt x="6693296" y="2328764"/>
                  <a:pt x="6702028" y="2326383"/>
                  <a:pt x="6710759" y="2323208"/>
                </a:cubicBezTo>
                <a:cubicBezTo>
                  <a:pt x="6714728" y="2321620"/>
                  <a:pt x="6718300" y="2322017"/>
                  <a:pt x="6721474" y="2324398"/>
                </a:cubicBezTo>
                <a:cubicBezTo>
                  <a:pt x="6729412" y="2329161"/>
                  <a:pt x="6735762" y="2335908"/>
                  <a:pt x="6740524" y="2344639"/>
                </a:cubicBezTo>
                <a:cubicBezTo>
                  <a:pt x="6742112" y="2349401"/>
                  <a:pt x="6742112" y="2354164"/>
                  <a:pt x="6740524" y="2358926"/>
                </a:cubicBezTo>
                <a:cubicBezTo>
                  <a:pt x="6739730" y="2360117"/>
                  <a:pt x="6738738" y="2361903"/>
                  <a:pt x="6737548" y="2364284"/>
                </a:cubicBezTo>
                <a:lnTo>
                  <a:pt x="6733844" y="2372223"/>
                </a:lnTo>
                <a:lnTo>
                  <a:pt x="6732190" y="2376786"/>
                </a:lnTo>
                <a:cubicBezTo>
                  <a:pt x="6726634" y="2394248"/>
                  <a:pt x="6719490" y="2410520"/>
                  <a:pt x="6710759" y="2425601"/>
                </a:cubicBezTo>
                <a:cubicBezTo>
                  <a:pt x="6702822" y="2441476"/>
                  <a:pt x="6689328" y="2450208"/>
                  <a:pt x="6670278" y="2451795"/>
                </a:cubicBezTo>
                <a:cubicBezTo>
                  <a:pt x="6667102" y="2451795"/>
                  <a:pt x="6664324" y="2449017"/>
                  <a:pt x="6661943" y="2443461"/>
                </a:cubicBezTo>
                <a:cubicBezTo>
                  <a:pt x="6658768" y="2425998"/>
                  <a:pt x="6652418" y="2412108"/>
                  <a:pt x="6642893" y="2401789"/>
                </a:cubicBezTo>
                <a:cubicBezTo>
                  <a:pt x="6642100" y="2400201"/>
                  <a:pt x="6642100" y="2399011"/>
                  <a:pt x="6642893" y="2398217"/>
                </a:cubicBezTo>
                <a:cubicBezTo>
                  <a:pt x="6643686" y="2396629"/>
                  <a:pt x="6644878" y="2396233"/>
                  <a:pt x="6646465" y="2397026"/>
                </a:cubicBezTo>
                <a:cubicBezTo>
                  <a:pt x="6652815" y="2399408"/>
                  <a:pt x="6661943" y="2402979"/>
                  <a:pt x="6673850" y="2407742"/>
                </a:cubicBezTo>
                <a:cubicBezTo>
                  <a:pt x="6678612" y="2408536"/>
                  <a:pt x="6681390" y="2407345"/>
                  <a:pt x="6682184" y="2404170"/>
                </a:cubicBezTo>
                <a:cubicBezTo>
                  <a:pt x="6689328" y="2389883"/>
                  <a:pt x="6694884" y="2374404"/>
                  <a:pt x="6698852" y="2357736"/>
                </a:cubicBezTo>
                <a:cubicBezTo>
                  <a:pt x="6699646" y="2354561"/>
                  <a:pt x="6698059" y="2352973"/>
                  <a:pt x="6694090" y="2352973"/>
                </a:cubicBezTo>
                <a:cubicBezTo>
                  <a:pt x="6692502" y="2352973"/>
                  <a:pt x="6690121" y="2353370"/>
                  <a:pt x="6686946" y="2354164"/>
                </a:cubicBezTo>
                <a:cubicBezTo>
                  <a:pt x="6676628" y="2354958"/>
                  <a:pt x="6668690" y="2356148"/>
                  <a:pt x="6663134" y="2357736"/>
                </a:cubicBezTo>
                <a:cubicBezTo>
                  <a:pt x="6652815" y="2372023"/>
                  <a:pt x="6641306" y="2384326"/>
                  <a:pt x="6628606" y="2394645"/>
                </a:cubicBezTo>
                <a:cubicBezTo>
                  <a:pt x="6608762" y="2411314"/>
                  <a:pt x="6580584" y="2425204"/>
                  <a:pt x="6544072" y="2436317"/>
                </a:cubicBezTo>
                <a:cubicBezTo>
                  <a:pt x="6541690" y="2437111"/>
                  <a:pt x="6540103" y="2436714"/>
                  <a:pt x="6539309" y="2435126"/>
                </a:cubicBezTo>
                <a:cubicBezTo>
                  <a:pt x="6539309" y="2433539"/>
                  <a:pt x="6540500" y="2431951"/>
                  <a:pt x="6542881" y="2430364"/>
                </a:cubicBezTo>
                <a:cubicBezTo>
                  <a:pt x="6598443" y="2392264"/>
                  <a:pt x="6633368" y="2354164"/>
                  <a:pt x="6647656" y="2316064"/>
                </a:cubicBezTo>
                <a:cubicBezTo>
                  <a:pt x="6649244" y="2313683"/>
                  <a:pt x="6650434" y="2311301"/>
                  <a:pt x="6651228" y="2308920"/>
                </a:cubicBezTo>
                <a:cubicBezTo>
                  <a:pt x="6635352" y="2310508"/>
                  <a:pt x="6613921" y="2314080"/>
                  <a:pt x="6586934" y="2319636"/>
                </a:cubicBezTo>
                <a:cubicBezTo>
                  <a:pt x="6580584" y="2322017"/>
                  <a:pt x="6575425" y="2322017"/>
                  <a:pt x="6571456" y="2319636"/>
                </a:cubicBezTo>
                <a:cubicBezTo>
                  <a:pt x="6561137" y="2315667"/>
                  <a:pt x="6553994" y="2310111"/>
                  <a:pt x="6550025" y="2302967"/>
                </a:cubicBezTo>
                <a:cubicBezTo>
                  <a:pt x="6548437" y="2299792"/>
                  <a:pt x="6549231" y="2297411"/>
                  <a:pt x="6552406" y="2295823"/>
                </a:cubicBezTo>
                <a:cubicBezTo>
                  <a:pt x="6565106" y="2295823"/>
                  <a:pt x="6580981" y="2294633"/>
                  <a:pt x="6600031" y="2292251"/>
                </a:cubicBezTo>
                <a:cubicBezTo>
                  <a:pt x="6605587" y="2291458"/>
                  <a:pt x="6614318" y="2290267"/>
                  <a:pt x="6626224" y="2288679"/>
                </a:cubicBezTo>
                <a:cubicBezTo>
                  <a:pt x="6648449" y="2284711"/>
                  <a:pt x="6677024" y="2280345"/>
                  <a:pt x="6711950" y="2275583"/>
                </a:cubicBezTo>
                <a:cubicBezTo>
                  <a:pt x="6719886" y="2274789"/>
                  <a:pt x="6730602" y="2272804"/>
                  <a:pt x="6744096" y="2269629"/>
                </a:cubicBezTo>
                <a:cubicBezTo>
                  <a:pt x="6746478" y="2268836"/>
                  <a:pt x="6748462" y="2268439"/>
                  <a:pt x="6750050" y="2268439"/>
                </a:cubicBezTo>
                <a:cubicBezTo>
                  <a:pt x="6752430" y="2267645"/>
                  <a:pt x="6755010" y="2267348"/>
                  <a:pt x="6757788" y="2267546"/>
                </a:cubicBezTo>
                <a:close/>
                <a:moveTo>
                  <a:pt x="7901384" y="2266058"/>
                </a:moveTo>
                <a:cubicBezTo>
                  <a:pt x="7899002" y="2266058"/>
                  <a:pt x="7895828" y="2266455"/>
                  <a:pt x="7891859" y="2267248"/>
                </a:cubicBezTo>
                <a:cubicBezTo>
                  <a:pt x="7887096" y="2267248"/>
                  <a:pt x="7883524" y="2267645"/>
                  <a:pt x="7881143" y="2268439"/>
                </a:cubicBezTo>
                <a:cubicBezTo>
                  <a:pt x="7881936" y="2273201"/>
                  <a:pt x="7882334" y="2277567"/>
                  <a:pt x="7882334" y="2281536"/>
                </a:cubicBezTo>
                <a:cubicBezTo>
                  <a:pt x="7882334" y="2291854"/>
                  <a:pt x="7880746" y="2298998"/>
                  <a:pt x="7877572" y="2302967"/>
                </a:cubicBezTo>
                <a:cubicBezTo>
                  <a:pt x="7880746" y="2302173"/>
                  <a:pt x="7885906" y="2301379"/>
                  <a:pt x="7893050" y="2300586"/>
                </a:cubicBezTo>
                <a:cubicBezTo>
                  <a:pt x="7899400" y="2299792"/>
                  <a:pt x="7904162" y="2299395"/>
                  <a:pt x="7907337" y="2299395"/>
                </a:cubicBezTo>
                <a:cubicBezTo>
                  <a:pt x="7909718" y="2288283"/>
                  <a:pt x="7911702" y="2277170"/>
                  <a:pt x="7913290" y="2266058"/>
                </a:cubicBezTo>
                <a:cubicBezTo>
                  <a:pt x="7910115" y="2266058"/>
                  <a:pt x="7906146" y="2266058"/>
                  <a:pt x="7901384" y="2266058"/>
                </a:cubicBezTo>
                <a:close/>
                <a:moveTo>
                  <a:pt x="7250112" y="2266058"/>
                </a:moveTo>
                <a:cubicBezTo>
                  <a:pt x="7249318" y="2268439"/>
                  <a:pt x="7247334" y="2271217"/>
                  <a:pt x="7244159" y="2274392"/>
                </a:cubicBezTo>
                <a:cubicBezTo>
                  <a:pt x="7243365" y="2275980"/>
                  <a:pt x="7242571" y="2277170"/>
                  <a:pt x="7241778" y="2277964"/>
                </a:cubicBezTo>
                <a:cubicBezTo>
                  <a:pt x="7248922" y="2280345"/>
                  <a:pt x="7257256" y="2284711"/>
                  <a:pt x="7266780" y="2291061"/>
                </a:cubicBezTo>
                <a:cubicBezTo>
                  <a:pt x="7273131" y="2283917"/>
                  <a:pt x="7277894" y="2276376"/>
                  <a:pt x="7281068" y="2268439"/>
                </a:cubicBezTo>
                <a:cubicBezTo>
                  <a:pt x="7277894" y="2269233"/>
                  <a:pt x="7273924" y="2270423"/>
                  <a:pt x="7269162" y="2272011"/>
                </a:cubicBezTo>
                <a:cubicBezTo>
                  <a:pt x="7268368" y="2272804"/>
                  <a:pt x="7266780" y="2272804"/>
                  <a:pt x="7264400" y="2272011"/>
                </a:cubicBezTo>
                <a:cubicBezTo>
                  <a:pt x="7263606" y="2272011"/>
                  <a:pt x="7262812" y="2272011"/>
                  <a:pt x="7262018" y="2272011"/>
                </a:cubicBezTo>
                <a:cubicBezTo>
                  <a:pt x="7258049" y="2270423"/>
                  <a:pt x="7254081" y="2268439"/>
                  <a:pt x="7250112" y="2266058"/>
                </a:cubicBezTo>
                <a:close/>
                <a:moveTo>
                  <a:pt x="6316662" y="2266058"/>
                </a:moveTo>
                <a:cubicBezTo>
                  <a:pt x="6315869" y="2268439"/>
                  <a:pt x="6313884" y="2271217"/>
                  <a:pt x="6310709" y="2274392"/>
                </a:cubicBezTo>
                <a:cubicBezTo>
                  <a:pt x="6309915" y="2275980"/>
                  <a:pt x="6309121" y="2277170"/>
                  <a:pt x="6308328" y="2277964"/>
                </a:cubicBezTo>
                <a:cubicBezTo>
                  <a:pt x="6315472" y="2280345"/>
                  <a:pt x="6323806" y="2284711"/>
                  <a:pt x="6333331" y="2291061"/>
                </a:cubicBezTo>
                <a:cubicBezTo>
                  <a:pt x="6339681" y="2283917"/>
                  <a:pt x="6344444" y="2276376"/>
                  <a:pt x="6347618" y="2268439"/>
                </a:cubicBezTo>
                <a:cubicBezTo>
                  <a:pt x="6344444" y="2269233"/>
                  <a:pt x="6340475" y="2270423"/>
                  <a:pt x="6335712" y="2272011"/>
                </a:cubicBezTo>
                <a:cubicBezTo>
                  <a:pt x="6334919" y="2272804"/>
                  <a:pt x="6333331" y="2272804"/>
                  <a:pt x="6330950" y="2272011"/>
                </a:cubicBezTo>
                <a:cubicBezTo>
                  <a:pt x="6330156" y="2272011"/>
                  <a:pt x="6329362" y="2272011"/>
                  <a:pt x="6328568" y="2272011"/>
                </a:cubicBezTo>
                <a:cubicBezTo>
                  <a:pt x="6324599" y="2270423"/>
                  <a:pt x="6320631" y="2268439"/>
                  <a:pt x="6316662" y="2266058"/>
                </a:cubicBezTo>
                <a:close/>
                <a:moveTo>
                  <a:pt x="5383212" y="2266058"/>
                </a:moveTo>
                <a:cubicBezTo>
                  <a:pt x="5382419" y="2268439"/>
                  <a:pt x="5380434" y="2271217"/>
                  <a:pt x="5377259" y="2274392"/>
                </a:cubicBezTo>
                <a:cubicBezTo>
                  <a:pt x="5376465" y="2275980"/>
                  <a:pt x="5375672" y="2277170"/>
                  <a:pt x="5374878" y="2277964"/>
                </a:cubicBezTo>
                <a:cubicBezTo>
                  <a:pt x="5382022" y="2280345"/>
                  <a:pt x="5390356" y="2284711"/>
                  <a:pt x="5399881" y="2291061"/>
                </a:cubicBezTo>
                <a:cubicBezTo>
                  <a:pt x="5406231" y="2283917"/>
                  <a:pt x="5410994" y="2276376"/>
                  <a:pt x="5414168" y="2268439"/>
                </a:cubicBezTo>
                <a:cubicBezTo>
                  <a:pt x="5410994" y="2269233"/>
                  <a:pt x="5407025" y="2270423"/>
                  <a:pt x="5402262" y="2272011"/>
                </a:cubicBezTo>
                <a:cubicBezTo>
                  <a:pt x="5401469" y="2272804"/>
                  <a:pt x="5399881" y="2272804"/>
                  <a:pt x="5397500" y="2272011"/>
                </a:cubicBezTo>
                <a:cubicBezTo>
                  <a:pt x="5396706" y="2272011"/>
                  <a:pt x="5395913" y="2272011"/>
                  <a:pt x="5395118" y="2272011"/>
                </a:cubicBezTo>
                <a:cubicBezTo>
                  <a:pt x="5391150" y="2270423"/>
                  <a:pt x="5387181" y="2268439"/>
                  <a:pt x="5383212" y="2266058"/>
                </a:cubicBezTo>
                <a:close/>
                <a:moveTo>
                  <a:pt x="4204494" y="2264867"/>
                </a:moveTo>
                <a:cubicBezTo>
                  <a:pt x="4209256" y="2264867"/>
                  <a:pt x="4212828" y="2265661"/>
                  <a:pt x="4215209" y="2267248"/>
                </a:cubicBezTo>
                <a:cubicBezTo>
                  <a:pt x="4219178" y="2268042"/>
                  <a:pt x="4222750" y="2272011"/>
                  <a:pt x="4225925" y="2279154"/>
                </a:cubicBezTo>
                <a:cubicBezTo>
                  <a:pt x="4227512" y="2283123"/>
                  <a:pt x="4227116" y="2285505"/>
                  <a:pt x="4224734" y="2286298"/>
                </a:cubicBezTo>
                <a:cubicBezTo>
                  <a:pt x="4213622" y="2288679"/>
                  <a:pt x="4203700" y="2289870"/>
                  <a:pt x="4194969" y="2289870"/>
                </a:cubicBezTo>
                <a:cubicBezTo>
                  <a:pt x="4190206" y="2290664"/>
                  <a:pt x="4185840" y="2291061"/>
                  <a:pt x="4181872" y="2291061"/>
                </a:cubicBezTo>
                <a:cubicBezTo>
                  <a:pt x="4183459" y="2291854"/>
                  <a:pt x="4184650" y="2293045"/>
                  <a:pt x="4185444" y="2294633"/>
                </a:cubicBezTo>
                <a:cubicBezTo>
                  <a:pt x="4187825" y="2297014"/>
                  <a:pt x="4188619" y="2300983"/>
                  <a:pt x="4187825" y="2306539"/>
                </a:cubicBezTo>
                <a:cubicBezTo>
                  <a:pt x="4187825" y="2307333"/>
                  <a:pt x="4187825" y="2308126"/>
                  <a:pt x="4187825" y="2308920"/>
                </a:cubicBezTo>
                <a:cubicBezTo>
                  <a:pt x="4194175" y="2307333"/>
                  <a:pt x="4198937" y="2306142"/>
                  <a:pt x="4202112" y="2305348"/>
                </a:cubicBezTo>
                <a:cubicBezTo>
                  <a:pt x="4206875" y="2304555"/>
                  <a:pt x="4210447" y="2305348"/>
                  <a:pt x="4212828" y="2307729"/>
                </a:cubicBezTo>
                <a:cubicBezTo>
                  <a:pt x="4216003" y="2310904"/>
                  <a:pt x="4219178" y="2315667"/>
                  <a:pt x="4222353" y="2322017"/>
                </a:cubicBezTo>
                <a:cubicBezTo>
                  <a:pt x="4223147" y="2324398"/>
                  <a:pt x="4222353" y="2325986"/>
                  <a:pt x="4219972" y="2326779"/>
                </a:cubicBezTo>
                <a:cubicBezTo>
                  <a:pt x="4215209" y="2327573"/>
                  <a:pt x="4206478" y="2328367"/>
                  <a:pt x="4193778" y="2329161"/>
                </a:cubicBezTo>
                <a:cubicBezTo>
                  <a:pt x="4196159" y="2329161"/>
                  <a:pt x="4193778" y="2329558"/>
                  <a:pt x="4186634" y="2330351"/>
                </a:cubicBezTo>
                <a:cubicBezTo>
                  <a:pt x="4186634" y="2331145"/>
                  <a:pt x="4186634" y="2332336"/>
                  <a:pt x="4186634" y="2333923"/>
                </a:cubicBezTo>
                <a:cubicBezTo>
                  <a:pt x="4185047" y="2343448"/>
                  <a:pt x="4184253" y="2352576"/>
                  <a:pt x="4184253" y="2361308"/>
                </a:cubicBezTo>
                <a:cubicBezTo>
                  <a:pt x="4190603" y="2359720"/>
                  <a:pt x="4196159" y="2358926"/>
                  <a:pt x="4200922" y="2358926"/>
                </a:cubicBezTo>
                <a:cubicBezTo>
                  <a:pt x="4200128" y="2356545"/>
                  <a:pt x="4197747" y="2352180"/>
                  <a:pt x="4193778" y="2345829"/>
                </a:cubicBezTo>
                <a:cubicBezTo>
                  <a:pt x="4190603" y="2341861"/>
                  <a:pt x="4188619" y="2338686"/>
                  <a:pt x="4187825" y="2336304"/>
                </a:cubicBezTo>
                <a:cubicBezTo>
                  <a:pt x="4187031" y="2333923"/>
                  <a:pt x="4187825" y="2333130"/>
                  <a:pt x="4190206" y="2333923"/>
                </a:cubicBezTo>
                <a:cubicBezTo>
                  <a:pt x="4198937" y="2334717"/>
                  <a:pt x="4205684" y="2335908"/>
                  <a:pt x="4210447" y="2337495"/>
                </a:cubicBezTo>
                <a:cubicBezTo>
                  <a:pt x="4214415" y="2339083"/>
                  <a:pt x="4216797" y="2343051"/>
                  <a:pt x="4217591" y="2349401"/>
                </a:cubicBezTo>
                <a:cubicBezTo>
                  <a:pt x="4217591" y="2351783"/>
                  <a:pt x="4217194" y="2354164"/>
                  <a:pt x="4216400" y="2356545"/>
                </a:cubicBezTo>
                <a:cubicBezTo>
                  <a:pt x="4220369" y="2355751"/>
                  <a:pt x="4223544" y="2356148"/>
                  <a:pt x="4225925" y="2357736"/>
                </a:cubicBezTo>
                <a:cubicBezTo>
                  <a:pt x="4231482" y="2360911"/>
                  <a:pt x="4235053" y="2366070"/>
                  <a:pt x="4236641" y="2373214"/>
                </a:cubicBezTo>
                <a:cubicBezTo>
                  <a:pt x="4238228" y="2377183"/>
                  <a:pt x="4237037" y="2379167"/>
                  <a:pt x="4233069" y="2379167"/>
                </a:cubicBezTo>
                <a:cubicBezTo>
                  <a:pt x="4217194" y="2377579"/>
                  <a:pt x="4201319" y="2377976"/>
                  <a:pt x="4185444" y="2380358"/>
                </a:cubicBezTo>
                <a:cubicBezTo>
                  <a:pt x="4161631" y="2382739"/>
                  <a:pt x="4145359" y="2384723"/>
                  <a:pt x="4136628" y="2386311"/>
                </a:cubicBezTo>
                <a:cubicBezTo>
                  <a:pt x="4133453" y="2386311"/>
                  <a:pt x="4131072" y="2385517"/>
                  <a:pt x="4129484" y="2383929"/>
                </a:cubicBezTo>
                <a:cubicBezTo>
                  <a:pt x="4124722" y="2379961"/>
                  <a:pt x="4119959" y="2375595"/>
                  <a:pt x="4115197" y="2370833"/>
                </a:cubicBezTo>
                <a:cubicBezTo>
                  <a:pt x="4114403" y="2367658"/>
                  <a:pt x="4114800" y="2366070"/>
                  <a:pt x="4116387" y="2366070"/>
                </a:cubicBezTo>
                <a:cubicBezTo>
                  <a:pt x="4128294" y="2364483"/>
                  <a:pt x="4139803" y="2363292"/>
                  <a:pt x="4150916" y="2362498"/>
                </a:cubicBezTo>
                <a:cubicBezTo>
                  <a:pt x="4153297" y="2362498"/>
                  <a:pt x="4155678" y="2362498"/>
                  <a:pt x="4158059" y="2362498"/>
                </a:cubicBezTo>
                <a:cubicBezTo>
                  <a:pt x="4158059" y="2359323"/>
                  <a:pt x="4158456" y="2354561"/>
                  <a:pt x="4159250" y="2348211"/>
                </a:cubicBezTo>
                <a:cubicBezTo>
                  <a:pt x="4159250" y="2341861"/>
                  <a:pt x="4159250" y="2337495"/>
                  <a:pt x="4159250" y="2335114"/>
                </a:cubicBezTo>
                <a:cubicBezTo>
                  <a:pt x="4157663" y="2335114"/>
                  <a:pt x="4155678" y="2335511"/>
                  <a:pt x="4153297" y="2336304"/>
                </a:cubicBezTo>
                <a:cubicBezTo>
                  <a:pt x="4150916" y="2336304"/>
                  <a:pt x="4149328" y="2336304"/>
                  <a:pt x="4148534" y="2336304"/>
                </a:cubicBezTo>
                <a:cubicBezTo>
                  <a:pt x="4143772" y="2337098"/>
                  <a:pt x="4139803" y="2336304"/>
                  <a:pt x="4136628" y="2333923"/>
                </a:cubicBezTo>
                <a:cubicBezTo>
                  <a:pt x="4133453" y="2330748"/>
                  <a:pt x="4129881" y="2326779"/>
                  <a:pt x="4125912" y="2322017"/>
                </a:cubicBezTo>
                <a:cubicBezTo>
                  <a:pt x="4123531" y="2318842"/>
                  <a:pt x="4123928" y="2316858"/>
                  <a:pt x="4127103" y="2316064"/>
                </a:cubicBezTo>
                <a:cubicBezTo>
                  <a:pt x="4131072" y="2316064"/>
                  <a:pt x="4137819" y="2315667"/>
                  <a:pt x="4147344" y="2314873"/>
                </a:cubicBezTo>
                <a:cubicBezTo>
                  <a:pt x="4148138" y="2314873"/>
                  <a:pt x="4149725" y="2314873"/>
                  <a:pt x="4152106" y="2314873"/>
                </a:cubicBezTo>
                <a:cubicBezTo>
                  <a:pt x="4154487" y="2314080"/>
                  <a:pt x="4156472" y="2313683"/>
                  <a:pt x="4158059" y="2313683"/>
                </a:cubicBezTo>
                <a:cubicBezTo>
                  <a:pt x="4158059" y="2307333"/>
                  <a:pt x="4157265" y="2300983"/>
                  <a:pt x="4155678" y="2294633"/>
                </a:cubicBezTo>
                <a:cubicBezTo>
                  <a:pt x="4154091" y="2294633"/>
                  <a:pt x="4152503" y="2295030"/>
                  <a:pt x="4150916" y="2295823"/>
                </a:cubicBezTo>
                <a:cubicBezTo>
                  <a:pt x="4142978" y="2295823"/>
                  <a:pt x="4137819" y="2295030"/>
                  <a:pt x="4135437" y="2293442"/>
                </a:cubicBezTo>
                <a:cubicBezTo>
                  <a:pt x="4132262" y="2291854"/>
                  <a:pt x="4128690" y="2288679"/>
                  <a:pt x="4124722" y="2283917"/>
                </a:cubicBezTo>
                <a:cubicBezTo>
                  <a:pt x="4122341" y="2281536"/>
                  <a:pt x="4122341" y="2279551"/>
                  <a:pt x="4124722" y="2277964"/>
                </a:cubicBezTo>
                <a:cubicBezTo>
                  <a:pt x="4125516" y="2277964"/>
                  <a:pt x="4126706" y="2277567"/>
                  <a:pt x="4128294" y="2276773"/>
                </a:cubicBezTo>
                <a:cubicBezTo>
                  <a:pt x="4137025" y="2275186"/>
                  <a:pt x="4142978" y="2274392"/>
                  <a:pt x="4146153" y="2274392"/>
                </a:cubicBezTo>
                <a:cubicBezTo>
                  <a:pt x="4164410" y="2273598"/>
                  <a:pt x="4183856" y="2270423"/>
                  <a:pt x="4204494" y="2264867"/>
                </a:cubicBezTo>
                <a:close/>
                <a:moveTo>
                  <a:pt x="8591946" y="2263676"/>
                </a:moveTo>
                <a:cubicBezTo>
                  <a:pt x="8599884" y="2264470"/>
                  <a:pt x="8610600" y="2266455"/>
                  <a:pt x="8624093" y="2269629"/>
                </a:cubicBezTo>
                <a:cubicBezTo>
                  <a:pt x="8631237" y="2272804"/>
                  <a:pt x="8634809" y="2277964"/>
                  <a:pt x="8634809" y="2285108"/>
                </a:cubicBezTo>
                <a:cubicBezTo>
                  <a:pt x="8634809" y="2292251"/>
                  <a:pt x="8632428" y="2297411"/>
                  <a:pt x="8627665" y="2300586"/>
                </a:cubicBezTo>
                <a:cubicBezTo>
                  <a:pt x="8623697" y="2302967"/>
                  <a:pt x="8618140" y="2301776"/>
                  <a:pt x="8610996" y="2297014"/>
                </a:cubicBezTo>
                <a:cubicBezTo>
                  <a:pt x="8599884" y="2285901"/>
                  <a:pt x="8591946" y="2277170"/>
                  <a:pt x="8587184" y="2270820"/>
                </a:cubicBezTo>
                <a:cubicBezTo>
                  <a:pt x="8585597" y="2268439"/>
                  <a:pt x="8585200" y="2266851"/>
                  <a:pt x="8585993" y="2266058"/>
                </a:cubicBezTo>
                <a:cubicBezTo>
                  <a:pt x="8586787" y="2264470"/>
                  <a:pt x="8588771" y="2263676"/>
                  <a:pt x="8591946" y="2263676"/>
                </a:cubicBezTo>
                <a:close/>
                <a:moveTo>
                  <a:pt x="3271044" y="2257723"/>
                </a:moveTo>
                <a:cubicBezTo>
                  <a:pt x="3278187" y="2258517"/>
                  <a:pt x="3287712" y="2262486"/>
                  <a:pt x="3299619" y="2269629"/>
                </a:cubicBezTo>
                <a:cubicBezTo>
                  <a:pt x="3302000" y="2272011"/>
                  <a:pt x="3302794" y="2276376"/>
                  <a:pt x="3302000" y="2282726"/>
                </a:cubicBezTo>
                <a:cubicBezTo>
                  <a:pt x="3300412" y="2285901"/>
                  <a:pt x="3299619" y="2294236"/>
                  <a:pt x="3299619" y="2307729"/>
                </a:cubicBezTo>
                <a:cubicBezTo>
                  <a:pt x="3299619" y="2323605"/>
                  <a:pt x="3299619" y="2339876"/>
                  <a:pt x="3299619" y="2356545"/>
                </a:cubicBezTo>
                <a:cubicBezTo>
                  <a:pt x="3299619" y="2367658"/>
                  <a:pt x="3299222" y="2375198"/>
                  <a:pt x="3298428" y="2379167"/>
                </a:cubicBezTo>
                <a:cubicBezTo>
                  <a:pt x="3296047" y="2383136"/>
                  <a:pt x="3292475" y="2384326"/>
                  <a:pt x="3287712" y="2382739"/>
                </a:cubicBezTo>
                <a:cubicBezTo>
                  <a:pt x="3282950" y="2381945"/>
                  <a:pt x="3278584" y="2378770"/>
                  <a:pt x="3274615" y="2373214"/>
                </a:cubicBezTo>
                <a:cubicBezTo>
                  <a:pt x="3272234" y="2369245"/>
                  <a:pt x="3271044" y="2365276"/>
                  <a:pt x="3271044" y="2361308"/>
                </a:cubicBezTo>
                <a:cubicBezTo>
                  <a:pt x="3272631" y="2340670"/>
                  <a:pt x="3273028" y="2320429"/>
                  <a:pt x="3272234" y="2300586"/>
                </a:cubicBezTo>
                <a:cubicBezTo>
                  <a:pt x="3269853" y="2285505"/>
                  <a:pt x="3267472" y="2273995"/>
                  <a:pt x="3265090" y="2266058"/>
                </a:cubicBezTo>
                <a:cubicBezTo>
                  <a:pt x="3264297" y="2259708"/>
                  <a:pt x="3266281" y="2256930"/>
                  <a:pt x="3271044" y="2257723"/>
                </a:cubicBezTo>
                <a:close/>
                <a:moveTo>
                  <a:pt x="425451" y="2256533"/>
                </a:moveTo>
                <a:cubicBezTo>
                  <a:pt x="419101" y="2258914"/>
                  <a:pt x="412751" y="2260898"/>
                  <a:pt x="406401" y="2262486"/>
                </a:cubicBezTo>
                <a:lnTo>
                  <a:pt x="406401" y="2279154"/>
                </a:lnTo>
                <a:cubicBezTo>
                  <a:pt x="409576" y="2278361"/>
                  <a:pt x="413942" y="2277170"/>
                  <a:pt x="419498" y="2275583"/>
                </a:cubicBezTo>
                <a:cubicBezTo>
                  <a:pt x="421879" y="2274789"/>
                  <a:pt x="423467" y="2274392"/>
                  <a:pt x="424260" y="2274392"/>
                </a:cubicBezTo>
                <a:cubicBezTo>
                  <a:pt x="426641" y="2273598"/>
                  <a:pt x="428229" y="2273995"/>
                  <a:pt x="429023" y="2275583"/>
                </a:cubicBezTo>
                <a:cubicBezTo>
                  <a:pt x="429023" y="2276376"/>
                  <a:pt x="427832" y="2277567"/>
                  <a:pt x="425451" y="2279154"/>
                </a:cubicBezTo>
                <a:cubicBezTo>
                  <a:pt x="420688" y="2281536"/>
                  <a:pt x="414338" y="2284711"/>
                  <a:pt x="406401" y="2288679"/>
                </a:cubicBezTo>
                <a:lnTo>
                  <a:pt x="406401" y="2333923"/>
                </a:lnTo>
                <a:cubicBezTo>
                  <a:pt x="406401" y="2338686"/>
                  <a:pt x="405608" y="2342655"/>
                  <a:pt x="404020" y="2345829"/>
                </a:cubicBezTo>
                <a:cubicBezTo>
                  <a:pt x="404020" y="2345829"/>
                  <a:pt x="404417" y="2345829"/>
                  <a:pt x="405210" y="2345829"/>
                </a:cubicBezTo>
                <a:cubicBezTo>
                  <a:pt x="419498" y="2333923"/>
                  <a:pt x="430213" y="2320033"/>
                  <a:pt x="437357" y="2304158"/>
                </a:cubicBezTo>
                <a:cubicBezTo>
                  <a:pt x="434183" y="2301776"/>
                  <a:pt x="429420" y="2298601"/>
                  <a:pt x="423070" y="2294633"/>
                </a:cubicBezTo>
                <a:cubicBezTo>
                  <a:pt x="420688" y="2293839"/>
                  <a:pt x="419101" y="2293045"/>
                  <a:pt x="418307" y="2292251"/>
                </a:cubicBezTo>
                <a:cubicBezTo>
                  <a:pt x="416720" y="2291458"/>
                  <a:pt x="415925" y="2290664"/>
                  <a:pt x="415925" y="2289870"/>
                </a:cubicBezTo>
                <a:cubicBezTo>
                  <a:pt x="416720" y="2289076"/>
                  <a:pt x="418307" y="2288283"/>
                  <a:pt x="420688" y="2287489"/>
                </a:cubicBezTo>
                <a:cubicBezTo>
                  <a:pt x="427832" y="2285901"/>
                  <a:pt x="436166" y="2285901"/>
                  <a:pt x="445692" y="2287489"/>
                </a:cubicBezTo>
                <a:cubicBezTo>
                  <a:pt x="446486" y="2285108"/>
                  <a:pt x="447676" y="2281933"/>
                  <a:pt x="449263" y="2277964"/>
                </a:cubicBezTo>
                <a:cubicBezTo>
                  <a:pt x="450057" y="2273995"/>
                  <a:pt x="450851" y="2271217"/>
                  <a:pt x="451645" y="2269629"/>
                </a:cubicBezTo>
                <a:cubicBezTo>
                  <a:pt x="449263" y="2270423"/>
                  <a:pt x="448073" y="2270820"/>
                  <a:pt x="448073" y="2270820"/>
                </a:cubicBezTo>
                <a:cubicBezTo>
                  <a:pt x="442517" y="2272408"/>
                  <a:pt x="435373" y="2268439"/>
                  <a:pt x="426641" y="2258914"/>
                </a:cubicBezTo>
                <a:cubicBezTo>
                  <a:pt x="426641" y="2258914"/>
                  <a:pt x="426245" y="2258120"/>
                  <a:pt x="425451" y="2256533"/>
                </a:cubicBezTo>
                <a:close/>
                <a:moveTo>
                  <a:pt x="4229497" y="2251770"/>
                </a:moveTo>
                <a:cubicBezTo>
                  <a:pt x="4216797" y="2250976"/>
                  <a:pt x="4186634" y="2252961"/>
                  <a:pt x="4139009" y="2257723"/>
                </a:cubicBezTo>
                <a:cubicBezTo>
                  <a:pt x="4131866" y="2258517"/>
                  <a:pt x="4127103" y="2258914"/>
                  <a:pt x="4124722" y="2258914"/>
                </a:cubicBezTo>
                <a:cubicBezTo>
                  <a:pt x="4121547" y="2259708"/>
                  <a:pt x="4118372" y="2260104"/>
                  <a:pt x="4115197" y="2260104"/>
                </a:cubicBezTo>
                <a:cubicBezTo>
                  <a:pt x="4115197" y="2319636"/>
                  <a:pt x="4114006" y="2367261"/>
                  <a:pt x="4111625" y="2402979"/>
                </a:cubicBezTo>
                <a:cubicBezTo>
                  <a:pt x="4144169" y="2399011"/>
                  <a:pt x="4179887" y="2395836"/>
                  <a:pt x="4218781" y="2393454"/>
                </a:cubicBezTo>
                <a:cubicBezTo>
                  <a:pt x="4219575" y="2393454"/>
                  <a:pt x="4220766" y="2393454"/>
                  <a:pt x="4222353" y="2393454"/>
                </a:cubicBezTo>
                <a:cubicBezTo>
                  <a:pt x="4226322" y="2392661"/>
                  <a:pt x="4229497" y="2393454"/>
                  <a:pt x="4231878" y="2395836"/>
                </a:cubicBezTo>
                <a:cubicBezTo>
                  <a:pt x="4234260" y="2396629"/>
                  <a:pt x="4235847" y="2398217"/>
                  <a:pt x="4236641" y="2400598"/>
                </a:cubicBezTo>
                <a:cubicBezTo>
                  <a:pt x="4239816" y="2367261"/>
                  <a:pt x="4239816" y="2320033"/>
                  <a:pt x="4236641" y="2258914"/>
                </a:cubicBezTo>
                <a:cubicBezTo>
                  <a:pt x="4236641" y="2254151"/>
                  <a:pt x="4234260" y="2251770"/>
                  <a:pt x="4229497" y="2251770"/>
                </a:cubicBezTo>
                <a:close/>
                <a:moveTo>
                  <a:pt x="180182" y="2241054"/>
                </a:moveTo>
                <a:cubicBezTo>
                  <a:pt x="180182" y="2240261"/>
                  <a:pt x="181373" y="2240261"/>
                  <a:pt x="183754" y="2241054"/>
                </a:cubicBezTo>
                <a:cubicBezTo>
                  <a:pt x="198041" y="2241054"/>
                  <a:pt x="210741" y="2243436"/>
                  <a:pt x="221854" y="2248198"/>
                </a:cubicBezTo>
                <a:cubicBezTo>
                  <a:pt x="236141" y="2264867"/>
                  <a:pt x="236141" y="2277567"/>
                  <a:pt x="221854" y="2286298"/>
                </a:cubicBezTo>
                <a:cubicBezTo>
                  <a:pt x="217091" y="2287092"/>
                  <a:pt x="211535" y="2284711"/>
                  <a:pt x="205185" y="2279154"/>
                </a:cubicBezTo>
                <a:cubicBezTo>
                  <a:pt x="196454" y="2268836"/>
                  <a:pt x="188516" y="2257723"/>
                  <a:pt x="181373" y="2245817"/>
                </a:cubicBezTo>
                <a:cubicBezTo>
                  <a:pt x="179785" y="2243436"/>
                  <a:pt x="179388" y="2241848"/>
                  <a:pt x="180182" y="2241054"/>
                </a:cubicBezTo>
                <a:close/>
                <a:moveTo>
                  <a:pt x="3478212" y="2239864"/>
                </a:moveTo>
                <a:cubicBezTo>
                  <a:pt x="3490119" y="2239864"/>
                  <a:pt x="3500437" y="2241451"/>
                  <a:pt x="3509169" y="2244626"/>
                </a:cubicBezTo>
                <a:cubicBezTo>
                  <a:pt x="3519487" y="2247801"/>
                  <a:pt x="3524250" y="2254945"/>
                  <a:pt x="3523456" y="2266058"/>
                </a:cubicBezTo>
                <a:cubicBezTo>
                  <a:pt x="3522662" y="2276376"/>
                  <a:pt x="3518694" y="2282329"/>
                  <a:pt x="3511550" y="2283917"/>
                </a:cubicBezTo>
                <a:cubicBezTo>
                  <a:pt x="3505993" y="2285505"/>
                  <a:pt x="3500437" y="2281933"/>
                  <a:pt x="3494881" y="2273201"/>
                </a:cubicBezTo>
                <a:cubicBezTo>
                  <a:pt x="3486150" y="2262883"/>
                  <a:pt x="3479403" y="2252961"/>
                  <a:pt x="3474640" y="2243436"/>
                </a:cubicBezTo>
                <a:cubicBezTo>
                  <a:pt x="3473847" y="2242642"/>
                  <a:pt x="3473450" y="2241848"/>
                  <a:pt x="3473450" y="2241054"/>
                </a:cubicBezTo>
                <a:cubicBezTo>
                  <a:pt x="3474244" y="2240261"/>
                  <a:pt x="3475831" y="2239864"/>
                  <a:pt x="3478212" y="2239864"/>
                </a:cubicBezTo>
                <a:close/>
                <a:moveTo>
                  <a:pt x="1306513" y="2239864"/>
                </a:moveTo>
                <a:cubicBezTo>
                  <a:pt x="1318420" y="2239864"/>
                  <a:pt x="1328738" y="2241451"/>
                  <a:pt x="1337469" y="2244626"/>
                </a:cubicBezTo>
                <a:cubicBezTo>
                  <a:pt x="1347788" y="2247801"/>
                  <a:pt x="1352550" y="2254945"/>
                  <a:pt x="1351757" y="2266058"/>
                </a:cubicBezTo>
                <a:cubicBezTo>
                  <a:pt x="1350963" y="2276376"/>
                  <a:pt x="1346995" y="2282329"/>
                  <a:pt x="1339851" y="2283917"/>
                </a:cubicBezTo>
                <a:cubicBezTo>
                  <a:pt x="1334294" y="2285505"/>
                  <a:pt x="1328738" y="2281933"/>
                  <a:pt x="1323182" y="2273201"/>
                </a:cubicBezTo>
                <a:cubicBezTo>
                  <a:pt x="1314451" y="2262883"/>
                  <a:pt x="1307704" y="2252961"/>
                  <a:pt x="1302942" y="2243436"/>
                </a:cubicBezTo>
                <a:cubicBezTo>
                  <a:pt x="1302148" y="2242642"/>
                  <a:pt x="1301750" y="2241848"/>
                  <a:pt x="1301750" y="2241054"/>
                </a:cubicBezTo>
                <a:cubicBezTo>
                  <a:pt x="1302544" y="2240261"/>
                  <a:pt x="1304132" y="2239864"/>
                  <a:pt x="1306513" y="2239864"/>
                </a:cubicBezTo>
                <a:close/>
                <a:moveTo>
                  <a:pt x="2865040" y="2237483"/>
                </a:moveTo>
                <a:cubicBezTo>
                  <a:pt x="2866628" y="2237483"/>
                  <a:pt x="2867818" y="2239070"/>
                  <a:pt x="2868612" y="2242245"/>
                </a:cubicBezTo>
                <a:cubicBezTo>
                  <a:pt x="2870994" y="2247008"/>
                  <a:pt x="2872978" y="2252167"/>
                  <a:pt x="2874565" y="2257723"/>
                </a:cubicBezTo>
                <a:cubicBezTo>
                  <a:pt x="2884090" y="2256930"/>
                  <a:pt x="2903538" y="2254945"/>
                  <a:pt x="2932906" y="2251770"/>
                </a:cubicBezTo>
                <a:cubicBezTo>
                  <a:pt x="2949575" y="2250183"/>
                  <a:pt x="2961878" y="2248992"/>
                  <a:pt x="2969815" y="2248198"/>
                </a:cubicBezTo>
                <a:cubicBezTo>
                  <a:pt x="2980134" y="2247405"/>
                  <a:pt x="2990850" y="2245817"/>
                  <a:pt x="3001962" y="2243436"/>
                </a:cubicBezTo>
                <a:cubicBezTo>
                  <a:pt x="3002756" y="2243436"/>
                  <a:pt x="3003153" y="2243436"/>
                  <a:pt x="3003153" y="2243436"/>
                </a:cubicBezTo>
                <a:cubicBezTo>
                  <a:pt x="3007915" y="2241054"/>
                  <a:pt x="3013472" y="2241054"/>
                  <a:pt x="3019822" y="2243436"/>
                </a:cubicBezTo>
                <a:cubicBezTo>
                  <a:pt x="3034903" y="2252167"/>
                  <a:pt x="3043634" y="2258914"/>
                  <a:pt x="3046015" y="2263676"/>
                </a:cubicBezTo>
                <a:cubicBezTo>
                  <a:pt x="3049984" y="2270820"/>
                  <a:pt x="3049190" y="2274789"/>
                  <a:pt x="3043634" y="2275583"/>
                </a:cubicBezTo>
                <a:cubicBezTo>
                  <a:pt x="3011884" y="2283520"/>
                  <a:pt x="2992041" y="2290267"/>
                  <a:pt x="2984103" y="2295823"/>
                </a:cubicBezTo>
                <a:cubicBezTo>
                  <a:pt x="2980928" y="2297411"/>
                  <a:pt x="2978944" y="2297411"/>
                  <a:pt x="2978150" y="2295823"/>
                </a:cubicBezTo>
                <a:cubicBezTo>
                  <a:pt x="2977356" y="2295030"/>
                  <a:pt x="2977753" y="2293442"/>
                  <a:pt x="2979340" y="2291061"/>
                </a:cubicBezTo>
                <a:cubicBezTo>
                  <a:pt x="2980928" y="2288679"/>
                  <a:pt x="2982516" y="2285108"/>
                  <a:pt x="2984103" y="2280345"/>
                </a:cubicBezTo>
                <a:cubicBezTo>
                  <a:pt x="2987278" y="2273995"/>
                  <a:pt x="2989659" y="2270026"/>
                  <a:pt x="2991247" y="2268439"/>
                </a:cubicBezTo>
                <a:cubicBezTo>
                  <a:pt x="2950765" y="2271614"/>
                  <a:pt x="2918619" y="2274789"/>
                  <a:pt x="2894806" y="2277964"/>
                </a:cubicBezTo>
                <a:cubicBezTo>
                  <a:pt x="2889250" y="2279551"/>
                  <a:pt x="2883297" y="2277964"/>
                  <a:pt x="2876947" y="2273201"/>
                </a:cubicBezTo>
                <a:cubicBezTo>
                  <a:pt x="2876947" y="2289076"/>
                  <a:pt x="2872581" y="2301776"/>
                  <a:pt x="2863850" y="2311301"/>
                </a:cubicBezTo>
                <a:cubicBezTo>
                  <a:pt x="2857500" y="2317651"/>
                  <a:pt x="2850356" y="2317651"/>
                  <a:pt x="2842419" y="2311301"/>
                </a:cubicBezTo>
                <a:cubicBezTo>
                  <a:pt x="2836068" y="2295426"/>
                  <a:pt x="2836068" y="2283123"/>
                  <a:pt x="2842419" y="2274392"/>
                </a:cubicBezTo>
                <a:cubicBezTo>
                  <a:pt x="2852737" y="2263279"/>
                  <a:pt x="2859087" y="2252167"/>
                  <a:pt x="2861469" y="2241054"/>
                </a:cubicBezTo>
                <a:cubicBezTo>
                  <a:pt x="2863056" y="2238673"/>
                  <a:pt x="2864247" y="2237483"/>
                  <a:pt x="2865040" y="2237483"/>
                </a:cubicBezTo>
                <a:close/>
                <a:moveTo>
                  <a:pt x="5957093" y="2232720"/>
                </a:moveTo>
                <a:cubicBezTo>
                  <a:pt x="5971381" y="2233514"/>
                  <a:pt x="5982890" y="2239070"/>
                  <a:pt x="5991622" y="2249389"/>
                </a:cubicBezTo>
                <a:cubicBezTo>
                  <a:pt x="5994003" y="2254151"/>
                  <a:pt x="5994796" y="2258914"/>
                  <a:pt x="5994003" y="2263676"/>
                </a:cubicBezTo>
                <a:cubicBezTo>
                  <a:pt x="5990828" y="2269233"/>
                  <a:pt x="5988447" y="2281933"/>
                  <a:pt x="5986859" y="2301776"/>
                </a:cubicBezTo>
                <a:cubicBezTo>
                  <a:pt x="5987653" y="2300983"/>
                  <a:pt x="5988843" y="2300586"/>
                  <a:pt x="5990431" y="2300586"/>
                </a:cubicBezTo>
                <a:cubicBezTo>
                  <a:pt x="5992019" y="2299792"/>
                  <a:pt x="5993209" y="2299395"/>
                  <a:pt x="5994003" y="2299395"/>
                </a:cubicBezTo>
                <a:cubicBezTo>
                  <a:pt x="5999559" y="2297808"/>
                  <a:pt x="6003131" y="2297808"/>
                  <a:pt x="6004718" y="2299395"/>
                </a:cubicBezTo>
                <a:cubicBezTo>
                  <a:pt x="6011862" y="2303364"/>
                  <a:pt x="6016228" y="2307333"/>
                  <a:pt x="6017815" y="2311301"/>
                </a:cubicBezTo>
                <a:cubicBezTo>
                  <a:pt x="6018609" y="2317651"/>
                  <a:pt x="6016228" y="2320826"/>
                  <a:pt x="6010672" y="2320826"/>
                </a:cubicBezTo>
                <a:cubicBezTo>
                  <a:pt x="6009084" y="2320826"/>
                  <a:pt x="6005512" y="2321620"/>
                  <a:pt x="5999956" y="2323208"/>
                </a:cubicBezTo>
                <a:cubicBezTo>
                  <a:pt x="5994400" y="2324795"/>
                  <a:pt x="5989637" y="2325986"/>
                  <a:pt x="5985668" y="2326779"/>
                </a:cubicBezTo>
                <a:cubicBezTo>
                  <a:pt x="5985668" y="2345036"/>
                  <a:pt x="5985271" y="2358529"/>
                  <a:pt x="5984478" y="2367261"/>
                </a:cubicBezTo>
                <a:cubicBezTo>
                  <a:pt x="5986065" y="2366467"/>
                  <a:pt x="5988447" y="2365673"/>
                  <a:pt x="5991622" y="2364879"/>
                </a:cubicBezTo>
                <a:cubicBezTo>
                  <a:pt x="5998765" y="2362498"/>
                  <a:pt x="6003528" y="2360911"/>
                  <a:pt x="6005909" y="2360117"/>
                </a:cubicBezTo>
                <a:cubicBezTo>
                  <a:pt x="6005115" y="2357736"/>
                  <a:pt x="6003925" y="2354164"/>
                  <a:pt x="6002337" y="2349401"/>
                </a:cubicBezTo>
                <a:cubicBezTo>
                  <a:pt x="6001544" y="2346226"/>
                  <a:pt x="5999956" y="2342258"/>
                  <a:pt x="5997575" y="2337495"/>
                </a:cubicBezTo>
                <a:cubicBezTo>
                  <a:pt x="5995987" y="2335114"/>
                  <a:pt x="5997178" y="2333130"/>
                  <a:pt x="6001147" y="2331542"/>
                </a:cubicBezTo>
                <a:cubicBezTo>
                  <a:pt x="6010672" y="2332336"/>
                  <a:pt x="6017022" y="2333526"/>
                  <a:pt x="6020197" y="2335114"/>
                </a:cubicBezTo>
                <a:cubicBezTo>
                  <a:pt x="6020990" y="2335114"/>
                  <a:pt x="6021784" y="2335114"/>
                  <a:pt x="6022578" y="2335114"/>
                </a:cubicBezTo>
                <a:cubicBezTo>
                  <a:pt x="6026547" y="2334320"/>
                  <a:pt x="6030912" y="2332733"/>
                  <a:pt x="6035675" y="2330351"/>
                </a:cubicBezTo>
                <a:cubicBezTo>
                  <a:pt x="6038056" y="2329558"/>
                  <a:pt x="6041231" y="2328367"/>
                  <a:pt x="6045200" y="2326779"/>
                </a:cubicBezTo>
                <a:cubicBezTo>
                  <a:pt x="6045993" y="2325986"/>
                  <a:pt x="6046390" y="2325589"/>
                  <a:pt x="6046390" y="2325589"/>
                </a:cubicBezTo>
                <a:cubicBezTo>
                  <a:pt x="6049565" y="2323208"/>
                  <a:pt x="6053534" y="2322811"/>
                  <a:pt x="6058297" y="2324398"/>
                </a:cubicBezTo>
                <a:cubicBezTo>
                  <a:pt x="6061471" y="2325986"/>
                  <a:pt x="6064647" y="2328367"/>
                  <a:pt x="6067822" y="2331542"/>
                </a:cubicBezTo>
                <a:cubicBezTo>
                  <a:pt x="6069409" y="2332336"/>
                  <a:pt x="6070600" y="2333130"/>
                  <a:pt x="6071393" y="2333923"/>
                </a:cubicBezTo>
                <a:cubicBezTo>
                  <a:pt x="6075362" y="2337098"/>
                  <a:pt x="6075362" y="2340670"/>
                  <a:pt x="6071393" y="2344639"/>
                </a:cubicBezTo>
                <a:cubicBezTo>
                  <a:pt x="6069012" y="2347814"/>
                  <a:pt x="6067424" y="2352180"/>
                  <a:pt x="6066631" y="2357736"/>
                </a:cubicBezTo>
                <a:cubicBezTo>
                  <a:pt x="6070600" y="2360117"/>
                  <a:pt x="6073378" y="2362498"/>
                  <a:pt x="6074965" y="2364879"/>
                </a:cubicBezTo>
                <a:cubicBezTo>
                  <a:pt x="6077347" y="2369642"/>
                  <a:pt x="6076553" y="2372420"/>
                  <a:pt x="6072584" y="2373214"/>
                </a:cubicBezTo>
                <a:cubicBezTo>
                  <a:pt x="6055122" y="2378770"/>
                  <a:pt x="6041628" y="2382342"/>
                  <a:pt x="6032103" y="2383929"/>
                </a:cubicBezTo>
                <a:cubicBezTo>
                  <a:pt x="6030515" y="2389486"/>
                  <a:pt x="6028134" y="2392661"/>
                  <a:pt x="6024959" y="2393454"/>
                </a:cubicBezTo>
                <a:cubicBezTo>
                  <a:pt x="6018609" y="2392661"/>
                  <a:pt x="6013846" y="2389089"/>
                  <a:pt x="6010672" y="2382739"/>
                </a:cubicBezTo>
                <a:cubicBezTo>
                  <a:pt x="6010672" y="2381151"/>
                  <a:pt x="6009878" y="2376389"/>
                  <a:pt x="6008290" y="2368451"/>
                </a:cubicBezTo>
                <a:cubicBezTo>
                  <a:pt x="5976540" y="2393058"/>
                  <a:pt x="5956300" y="2409726"/>
                  <a:pt x="5947568" y="2418458"/>
                </a:cubicBezTo>
                <a:cubicBezTo>
                  <a:pt x="5944394" y="2422426"/>
                  <a:pt x="5940425" y="2423220"/>
                  <a:pt x="5935662" y="2420839"/>
                </a:cubicBezTo>
                <a:cubicBezTo>
                  <a:pt x="5926137" y="2414489"/>
                  <a:pt x="5918993" y="2405361"/>
                  <a:pt x="5914231" y="2393454"/>
                </a:cubicBezTo>
                <a:cubicBezTo>
                  <a:pt x="5913437" y="2389486"/>
                  <a:pt x="5914628" y="2387501"/>
                  <a:pt x="5917803" y="2387501"/>
                </a:cubicBezTo>
                <a:cubicBezTo>
                  <a:pt x="5920978" y="2387501"/>
                  <a:pt x="5926137" y="2386708"/>
                  <a:pt x="5933281" y="2385120"/>
                </a:cubicBezTo>
                <a:cubicBezTo>
                  <a:pt x="5935662" y="2383533"/>
                  <a:pt x="5940028" y="2381548"/>
                  <a:pt x="5946378" y="2379167"/>
                </a:cubicBezTo>
                <a:cubicBezTo>
                  <a:pt x="5951140" y="2377579"/>
                  <a:pt x="5954712" y="2376389"/>
                  <a:pt x="5957093" y="2375595"/>
                </a:cubicBezTo>
                <a:cubicBezTo>
                  <a:pt x="5957887" y="2371626"/>
                  <a:pt x="5958284" y="2365276"/>
                  <a:pt x="5958284" y="2356545"/>
                </a:cubicBezTo>
                <a:cubicBezTo>
                  <a:pt x="5958284" y="2346226"/>
                  <a:pt x="5958284" y="2338686"/>
                  <a:pt x="5958284" y="2333923"/>
                </a:cubicBezTo>
                <a:cubicBezTo>
                  <a:pt x="5954315" y="2335511"/>
                  <a:pt x="5949553" y="2336701"/>
                  <a:pt x="5943997" y="2337495"/>
                </a:cubicBezTo>
                <a:cubicBezTo>
                  <a:pt x="5942409" y="2338289"/>
                  <a:pt x="5941218" y="2338686"/>
                  <a:pt x="5940425" y="2338686"/>
                </a:cubicBezTo>
                <a:cubicBezTo>
                  <a:pt x="5936456" y="2340273"/>
                  <a:pt x="5933281" y="2339876"/>
                  <a:pt x="5930900" y="2337495"/>
                </a:cubicBezTo>
                <a:cubicBezTo>
                  <a:pt x="5925344" y="2335114"/>
                  <a:pt x="5920978" y="2329954"/>
                  <a:pt x="5917803" y="2322017"/>
                </a:cubicBezTo>
                <a:cubicBezTo>
                  <a:pt x="5915422" y="2318048"/>
                  <a:pt x="5916215" y="2315667"/>
                  <a:pt x="5920184" y="2314873"/>
                </a:cubicBezTo>
                <a:cubicBezTo>
                  <a:pt x="5921772" y="2314873"/>
                  <a:pt x="5925740" y="2314080"/>
                  <a:pt x="5932090" y="2312492"/>
                </a:cubicBezTo>
                <a:cubicBezTo>
                  <a:pt x="5943203" y="2310904"/>
                  <a:pt x="5951934" y="2309317"/>
                  <a:pt x="5958284" y="2307729"/>
                </a:cubicBezTo>
                <a:cubicBezTo>
                  <a:pt x="5958284" y="2306936"/>
                  <a:pt x="5958284" y="2305348"/>
                  <a:pt x="5958284" y="2302967"/>
                </a:cubicBezTo>
                <a:cubicBezTo>
                  <a:pt x="5958284" y="2273598"/>
                  <a:pt x="5955506" y="2253754"/>
                  <a:pt x="5949950" y="2243436"/>
                </a:cubicBezTo>
                <a:cubicBezTo>
                  <a:pt x="5948362" y="2237086"/>
                  <a:pt x="5950743" y="2233514"/>
                  <a:pt x="5957093" y="2232720"/>
                </a:cubicBezTo>
                <a:close/>
                <a:moveTo>
                  <a:pt x="5832673" y="2232720"/>
                </a:moveTo>
                <a:cubicBezTo>
                  <a:pt x="5835451" y="2232720"/>
                  <a:pt x="5838031" y="2233117"/>
                  <a:pt x="5840412" y="2233911"/>
                </a:cubicBezTo>
                <a:cubicBezTo>
                  <a:pt x="5845968" y="2236292"/>
                  <a:pt x="5851128" y="2240261"/>
                  <a:pt x="5855890" y="2245817"/>
                </a:cubicBezTo>
                <a:cubicBezTo>
                  <a:pt x="5858272" y="2252167"/>
                  <a:pt x="5855890" y="2256533"/>
                  <a:pt x="5848747" y="2258914"/>
                </a:cubicBezTo>
                <a:cubicBezTo>
                  <a:pt x="5845572" y="2258914"/>
                  <a:pt x="5838824" y="2259708"/>
                  <a:pt x="5828506" y="2261295"/>
                </a:cubicBezTo>
                <a:cubicBezTo>
                  <a:pt x="5814218" y="2263676"/>
                  <a:pt x="5803503" y="2265264"/>
                  <a:pt x="5796359" y="2266058"/>
                </a:cubicBezTo>
                <a:lnTo>
                  <a:pt x="5799931" y="2267248"/>
                </a:lnTo>
                <a:cubicBezTo>
                  <a:pt x="5804693" y="2269629"/>
                  <a:pt x="5804693" y="2273598"/>
                  <a:pt x="5799931" y="2279154"/>
                </a:cubicBezTo>
                <a:cubicBezTo>
                  <a:pt x="5799137" y="2279948"/>
                  <a:pt x="5797947" y="2280742"/>
                  <a:pt x="5796359" y="2281536"/>
                </a:cubicBezTo>
                <a:cubicBezTo>
                  <a:pt x="5792391" y="2284711"/>
                  <a:pt x="5786834" y="2289076"/>
                  <a:pt x="5779690" y="2294633"/>
                </a:cubicBezTo>
                <a:cubicBezTo>
                  <a:pt x="5789215" y="2293045"/>
                  <a:pt x="5798740" y="2291061"/>
                  <a:pt x="5808265" y="2288679"/>
                </a:cubicBezTo>
                <a:cubicBezTo>
                  <a:pt x="5813821" y="2287092"/>
                  <a:pt x="5818187" y="2286695"/>
                  <a:pt x="5821362" y="2287489"/>
                </a:cubicBezTo>
                <a:cubicBezTo>
                  <a:pt x="5822156" y="2288283"/>
                  <a:pt x="5823743" y="2289473"/>
                  <a:pt x="5826125" y="2291061"/>
                </a:cubicBezTo>
                <a:cubicBezTo>
                  <a:pt x="5829299" y="2292648"/>
                  <a:pt x="5834459" y="2297014"/>
                  <a:pt x="5841603" y="2304158"/>
                </a:cubicBezTo>
                <a:cubicBezTo>
                  <a:pt x="5845572" y="2307333"/>
                  <a:pt x="5846365" y="2311301"/>
                  <a:pt x="5843984" y="2316064"/>
                </a:cubicBezTo>
                <a:cubicBezTo>
                  <a:pt x="5840015" y="2324001"/>
                  <a:pt x="5838428" y="2331939"/>
                  <a:pt x="5839222" y="2339876"/>
                </a:cubicBezTo>
                <a:cubicBezTo>
                  <a:pt x="5839222" y="2348608"/>
                  <a:pt x="5839222" y="2359323"/>
                  <a:pt x="5839222" y="2372023"/>
                </a:cubicBezTo>
                <a:cubicBezTo>
                  <a:pt x="5839222" y="2383136"/>
                  <a:pt x="5836840" y="2392264"/>
                  <a:pt x="5832078" y="2399408"/>
                </a:cubicBezTo>
                <a:cubicBezTo>
                  <a:pt x="5828903" y="2404170"/>
                  <a:pt x="5824140" y="2404567"/>
                  <a:pt x="5817790" y="2400598"/>
                </a:cubicBezTo>
                <a:cubicBezTo>
                  <a:pt x="5808265" y="2393454"/>
                  <a:pt x="5804296" y="2386708"/>
                  <a:pt x="5805884" y="2380358"/>
                </a:cubicBezTo>
                <a:cubicBezTo>
                  <a:pt x="5807472" y="2370833"/>
                  <a:pt x="5807868" y="2354164"/>
                  <a:pt x="5807075" y="2330351"/>
                </a:cubicBezTo>
                <a:cubicBezTo>
                  <a:pt x="5807075" y="2324001"/>
                  <a:pt x="5807075" y="2319636"/>
                  <a:pt x="5807075" y="2317254"/>
                </a:cubicBezTo>
                <a:cubicBezTo>
                  <a:pt x="5806281" y="2312492"/>
                  <a:pt x="5804296" y="2310508"/>
                  <a:pt x="5801122" y="2311301"/>
                </a:cubicBezTo>
                <a:cubicBezTo>
                  <a:pt x="5797947" y="2312095"/>
                  <a:pt x="5793184" y="2312889"/>
                  <a:pt x="5786834" y="2313683"/>
                </a:cubicBezTo>
                <a:cubicBezTo>
                  <a:pt x="5773341" y="2316064"/>
                  <a:pt x="5763816" y="2317651"/>
                  <a:pt x="5758259" y="2318445"/>
                </a:cubicBezTo>
                <a:cubicBezTo>
                  <a:pt x="5758259" y="2322414"/>
                  <a:pt x="5758259" y="2331145"/>
                  <a:pt x="5758259" y="2344639"/>
                </a:cubicBezTo>
                <a:cubicBezTo>
                  <a:pt x="5757465" y="2358133"/>
                  <a:pt x="5757068" y="2367261"/>
                  <a:pt x="5757068" y="2372023"/>
                </a:cubicBezTo>
                <a:cubicBezTo>
                  <a:pt x="5757068" y="2372817"/>
                  <a:pt x="5757068" y="2374008"/>
                  <a:pt x="5757068" y="2375595"/>
                </a:cubicBezTo>
                <a:lnTo>
                  <a:pt x="5755349" y="2389927"/>
                </a:lnTo>
                <a:lnTo>
                  <a:pt x="5752003" y="2397026"/>
                </a:lnTo>
                <a:lnTo>
                  <a:pt x="5736828" y="2397026"/>
                </a:lnTo>
                <a:cubicBezTo>
                  <a:pt x="5730478" y="2393058"/>
                  <a:pt x="5728097" y="2386311"/>
                  <a:pt x="5729684" y="2376786"/>
                </a:cubicBezTo>
                <a:cubicBezTo>
                  <a:pt x="5729684" y="2375992"/>
                  <a:pt x="5729684" y="2375198"/>
                  <a:pt x="5729684" y="2374404"/>
                </a:cubicBezTo>
                <a:cubicBezTo>
                  <a:pt x="5732065" y="2362498"/>
                  <a:pt x="5733256" y="2353767"/>
                  <a:pt x="5733256" y="2348211"/>
                </a:cubicBezTo>
                <a:cubicBezTo>
                  <a:pt x="5733256" y="2325986"/>
                  <a:pt x="5731669" y="2311698"/>
                  <a:pt x="5728493" y="2305348"/>
                </a:cubicBezTo>
                <a:cubicBezTo>
                  <a:pt x="5726906" y="2302173"/>
                  <a:pt x="5726112" y="2299792"/>
                  <a:pt x="5726112" y="2298204"/>
                </a:cubicBezTo>
                <a:cubicBezTo>
                  <a:pt x="5726906" y="2296617"/>
                  <a:pt x="5728890" y="2296220"/>
                  <a:pt x="5732065" y="2297014"/>
                </a:cubicBezTo>
                <a:cubicBezTo>
                  <a:pt x="5738415" y="2297014"/>
                  <a:pt x="5743972" y="2298204"/>
                  <a:pt x="5748734" y="2300586"/>
                </a:cubicBezTo>
                <a:cubicBezTo>
                  <a:pt x="5751115" y="2299792"/>
                  <a:pt x="5753497" y="2299395"/>
                  <a:pt x="5755878" y="2299395"/>
                </a:cubicBezTo>
                <a:cubicBezTo>
                  <a:pt x="5759847" y="2288283"/>
                  <a:pt x="5763022" y="2278758"/>
                  <a:pt x="5765403" y="2270820"/>
                </a:cubicBezTo>
                <a:cubicBezTo>
                  <a:pt x="5763816" y="2270820"/>
                  <a:pt x="5761037" y="2271217"/>
                  <a:pt x="5757068" y="2272011"/>
                </a:cubicBezTo>
                <a:cubicBezTo>
                  <a:pt x="5753894" y="2272011"/>
                  <a:pt x="5751512" y="2272408"/>
                  <a:pt x="5749925" y="2273201"/>
                </a:cubicBezTo>
                <a:cubicBezTo>
                  <a:pt x="5745956" y="2273201"/>
                  <a:pt x="5742384" y="2272011"/>
                  <a:pt x="5739209" y="2269629"/>
                </a:cubicBezTo>
                <a:cubicBezTo>
                  <a:pt x="5737622" y="2268836"/>
                  <a:pt x="5735637" y="2267248"/>
                  <a:pt x="5733256" y="2264867"/>
                </a:cubicBezTo>
                <a:cubicBezTo>
                  <a:pt x="5730081" y="2261692"/>
                  <a:pt x="5727700" y="2259708"/>
                  <a:pt x="5726112" y="2258914"/>
                </a:cubicBezTo>
                <a:cubicBezTo>
                  <a:pt x="5724525" y="2257326"/>
                  <a:pt x="5723731" y="2256136"/>
                  <a:pt x="5723731" y="2255342"/>
                </a:cubicBezTo>
                <a:cubicBezTo>
                  <a:pt x="5723731" y="2254548"/>
                  <a:pt x="5724922" y="2254151"/>
                  <a:pt x="5727303" y="2254151"/>
                </a:cubicBezTo>
                <a:cubicBezTo>
                  <a:pt x="5729684" y="2253358"/>
                  <a:pt x="5734050" y="2252564"/>
                  <a:pt x="5740400" y="2251770"/>
                </a:cubicBezTo>
                <a:cubicBezTo>
                  <a:pt x="5761037" y="2249389"/>
                  <a:pt x="5778500" y="2246214"/>
                  <a:pt x="5792787" y="2242245"/>
                </a:cubicBezTo>
                <a:cubicBezTo>
                  <a:pt x="5804693" y="2239864"/>
                  <a:pt x="5815012" y="2237086"/>
                  <a:pt x="5823743" y="2233911"/>
                </a:cubicBezTo>
                <a:cubicBezTo>
                  <a:pt x="5826919" y="2233117"/>
                  <a:pt x="5829895" y="2232720"/>
                  <a:pt x="5832673" y="2232720"/>
                </a:cubicBezTo>
                <a:close/>
                <a:moveTo>
                  <a:pt x="2108399" y="2232720"/>
                </a:moveTo>
                <a:cubicBezTo>
                  <a:pt x="2111177" y="2232720"/>
                  <a:pt x="2113757" y="2233117"/>
                  <a:pt x="2116138" y="2233911"/>
                </a:cubicBezTo>
                <a:cubicBezTo>
                  <a:pt x="2121694" y="2236292"/>
                  <a:pt x="2126854" y="2240261"/>
                  <a:pt x="2131617" y="2245817"/>
                </a:cubicBezTo>
                <a:cubicBezTo>
                  <a:pt x="2133997" y="2252167"/>
                  <a:pt x="2131617" y="2256533"/>
                  <a:pt x="2124473" y="2258914"/>
                </a:cubicBezTo>
                <a:cubicBezTo>
                  <a:pt x="2121298" y="2258914"/>
                  <a:pt x="2114551" y="2259708"/>
                  <a:pt x="2104232" y="2261295"/>
                </a:cubicBezTo>
                <a:cubicBezTo>
                  <a:pt x="2089945" y="2263676"/>
                  <a:pt x="2079229" y="2265264"/>
                  <a:pt x="2072085" y="2266058"/>
                </a:cubicBezTo>
                <a:lnTo>
                  <a:pt x="2075657" y="2267248"/>
                </a:lnTo>
                <a:cubicBezTo>
                  <a:pt x="2080419" y="2269629"/>
                  <a:pt x="2080419" y="2273598"/>
                  <a:pt x="2075657" y="2279154"/>
                </a:cubicBezTo>
                <a:cubicBezTo>
                  <a:pt x="2074863" y="2279948"/>
                  <a:pt x="2073672" y="2280742"/>
                  <a:pt x="2072085" y="2281536"/>
                </a:cubicBezTo>
                <a:cubicBezTo>
                  <a:pt x="2068117" y="2284711"/>
                  <a:pt x="2062560" y="2289076"/>
                  <a:pt x="2055416" y="2294633"/>
                </a:cubicBezTo>
                <a:cubicBezTo>
                  <a:pt x="2064941" y="2293045"/>
                  <a:pt x="2074466" y="2291061"/>
                  <a:pt x="2083991" y="2288679"/>
                </a:cubicBezTo>
                <a:cubicBezTo>
                  <a:pt x="2089548" y="2287092"/>
                  <a:pt x="2093913" y="2286695"/>
                  <a:pt x="2097088" y="2287489"/>
                </a:cubicBezTo>
                <a:cubicBezTo>
                  <a:pt x="2097882" y="2288283"/>
                  <a:pt x="2099470" y="2289473"/>
                  <a:pt x="2101851" y="2291061"/>
                </a:cubicBezTo>
                <a:cubicBezTo>
                  <a:pt x="2105026" y="2292648"/>
                  <a:pt x="2110185" y="2297014"/>
                  <a:pt x="2117329" y="2304158"/>
                </a:cubicBezTo>
                <a:cubicBezTo>
                  <a:pt x="2121298" y="2307333"/>
                  <a:pt x="2122091" y="2311301"/>
                  <a:pt x="2119710" y="2316064"/>
                </a:cubicBezTo>
                <a:cubicBezTo>
                  <a:pt x="2115741" y="2324001"/>
                  <a:pt x="2114154" y="2331939"/>
                  <a:pt x="2114948" y="2339876"/>
                </a:cubicBezTo>
                <a:cubicBezTo>
                  <a:pt x="2114948" y="2348608"/>
                  <a:pt x="2114948" y="2359323"/>
                  <a:pt x="2114948" y="2372023"/>
                </a:cubicBezTo>
                <a:cubicBezTo>
                  <a:pt x="2114948" y="2383136"/>
                  <a:pt x="2112566" y="2392264"/>
                  <a:pt x="2107804" y="2399408"/>
                </a:cubicBezTo>
                <a:cubicBezTo>
                  <a:pt x="2104629" y="2404170"/>
                  <a:pt x="2099866" y="2404567"/>
                  <a:pt x="2093517" y="2400598"/>
                </a:cubicBezTo>
                <a:cubicBezTo>
                  <a:pt x="2083991" y="2393454"/>
                  <a:pt x="2080023" y="2386708"/>
                  <a:pt x="2081610" y="2380358"/>
                </a:cubicBezTo>
                <a:cubicBezTo>
                  <a:pt x="2083197" y="2370833"/>
                  <a:pt x="2083595" y="2354164"/>
                  <a:pt x="2082801" y="2330351"/>
                </a:cubicBezTo>
                <a:cubicBezTo>
                  <a:pt x="2082801" y="2324001"/>
                  <a:pt x="2082801" y="2319636"/>
                  <a:pt x="2082801" y="2317254"/>
                </a:cubicBezTo>
                <a:cubicBezTo>
                  <a:pt x="2082007" y="2312492"/>
                  <a:pt x="2080023" y="2310508"/>
                  <a:pt x="2076848" y="2311301"/>
                </a:cubicBezTo>
                <a:cubicBezTo>
                  <a:pt x="2073672" y="2312095"/>
                  <a:pt x="2068910" y="2312889"/>
                  <a:pt x="2062560" y="2313683"/>
                </a:cubicBezTo>
                <a:cubicBezTo>
                  <a:pt x="2049066" y="2316064"/>
                  <a:pt x="2039542" y="2317651"/>
                  <a:pt x="2033985" y="2318445"/>
                </a:cubicBezTo>
                <a:cubicBezTo>
                  <a:pt x="2033985" y="2322414"/>
                  <a:pt x="2033985" y="2331145"/>
                  <a:pt x="2033985" y="2344639"/>
                </a:cubicBezTo>
                <a:cubicBezTo>
                  <a:pt x="2033191" y="2358133"/>
                  <a:pt x="2032795" y="2367261"/>
                  <a:pt x="2032795" y="2372023"/>
                </a:cubicBezTo>
                <a:cubicBezTo>
                  <a:pt x="2032795" y="2372817"/>
                  <a:pt x="2032795" y="2374008"/>
                  <a:pt x="2032795" y="2375595"/>
                </a:cubicBezTo>
                <a:lnTo>
                  <a:pt x="2031075" y="2389927"/>
                </a:lnTo>
                <a:lnTo>
                  <a:pt x="2027728" y="2397026"/>
                </a:lnTo>
                <a:lnTo>
                  <a:pt x="2012554" y="2397026"/>
                </a:lnTo>
                <a:cubicBezTo>
                  <a:pt x="2006204" y="2393058"/>
                  <a:pt x="2003823" y="2386311"/>
                  <a:pt x="2005410" y="2376786"/>
                </a:cubicBezTo>
                <a:cubicBezTo>
                  <a:pt x="2005410" y="2375992"/>
                  <a:pt x="2005410" y="2375198"/>
                  <a:pt x="2005410" y="2374404"/>
                </a:cubicBezTo>
                <a:cubicBezTo>
                  <a:pt x="2007791" y="2362498"/>
                  <a:pt x="2008982" y="2353767"/>
                  <a:pt x="2008982" y="2348211"/>
                </a:cubicBezTo>
                <a:cubicBezTo>
                  <a:pt x="2008982" y="2325986"/>
                  <a:pt x="2007395" y="2311698"/>
                  <a:pt x="2004220" y="2305348"/>
                </a:cubicBezTo>
                <a:cubicBezTo>
                  <a:pt x="2002632" y="2302173"/>
                  <a:pt x="2001838" y="2299792"/>
                  <a:pt x="2001838" y="2298204"/>
                </a:cubicBezTo>
                <a:cubicBezTo>
                  <a:pt x="2002632" y="2296617"/>
                  <a:pt x="2004616" y="2296220"/>
                  <a:pt x="2007791" y="2297014"/>
                </a:cubicBezTo>
                <a:cubicBezTo>
                  <a:pt x="2014141" y="2297014"/>
                  <a:pt x="2019698" y="2298204"/>
                  <a:pt x="2024460" y="2300586"/>
                </a:cubicBezTo>
                <a:cubicBezTo>
                  <a:pt x="2026841" y="2299792"/>
                  <a:pt x="2029223" y="2299395"/>
                  <a:pt x="2031604" y="2299395"/>
                </a:cubicBezTo>
                <a:cubicBezTo>
                  <a:pt x="2035572" y="2288283"/>
                  <a:pt x="2038748" y="2278758"/>
                  <a:pt x="2041129" y="2270820"/>
                </a:cubicBezTo>
                <a:cubicBezTo>
                  <a:pt x="2039542" y="2270820"/>
                  <a:pt x="2036763" y="2271217"/>
                  <a:pt x="2032795" y="2272011"/>
                </a:cubicBezTo>
                <a:cubicBezTo>
                  <a:pt x="2029619" y="2272011"/>
                  <a:pt x="2027238" y="2272408"/>
                  <a:pt x="2025651" y="2273201"/>
                </a:cubicBezTo>
                <a:cubicBezTo>
                  <a:pt x="2021682" y="2273201"/>
                  <a:pt x="2018110" y="2272011"/>
                  <a:pt x="2014935" y="2269629"/>
                </a:cubicBezTo>
                <a:cubicBezTo>
                  <a:pt x="2013348" y="2268836"/>
                  <a:pt x="2011363" y="2267248"/>
                  <a:pt x="2008982" y="2264867"/>
                </a:cubicBezTo>
                <a:cubicBezTo>
                  <a:pt x="2005807" y="2261692"/>
                  <a:pt x="2003426" y="2259708"/>
                  <a:pt x="2001838" y="2258914"/>
                </a:cubicBezTo>
                <a:cubicBezTo>
                  <a:pt x="2000251" y="2257326"/>
                  <a:pt x="1999457" y="2256136"/>
                  <a:pt x="1999457" y="2255342"/>
                </a:cubicBezTo>
                <a:cubicBezTo>
                  <a:pt x="1999457" y="2254548"/>
                  <a:pt x="2000648" y="2254151"/>
                  <a:pt x="2003029" y="2254151"/>
                </a:cubicBezTo>
                <a:cubicBezTo>
                  <a:pt x="2005410" y="2253358"/>
                  <a:pt x="2009776" y="2252564"/>
                  <a:pt x="2016126" y="2251770"/>
                </a:cubicBezTo>
                <a:cubicBezTo>
                  <a:pt x="2036763" y="2249389"/>
                  <a:pt x="2054226" y="2246214"/>
                  <a:pt x="2068513" y="2242245"/>
                </a:cubicBezTo>
                <a:cubicBezTo>
                  <a:pt x="2080419" y="2239864"/>
                  <a:pt x="2090738" y="2237086"/>
                  <a:pt x="2099470" y="2233911"/>
                </a:cubicBezTo>
                <a:cubicBezTo>
                  <a:pt x="2102644" y="2233117"/>
                  <a:pt x="2105621" y="2232720"/>
                  <a:pt x="2108399" y="2232720"/>
                </a:cubicBezTo>
                <a:close/>
                <a:moveTo>
                  <a:pt x="6094015" y="2230339"/>
                </a:moveTo>
                <a:cubicBezTo>
                  <a:pt x="6115447" y="2230339"/>
                  <a:pt x="6128543" y="2231529"/>
                  <a:pt x="6133306" y="2233911"/>
                </a:cubicBezTo>
                <a:cubicBezTo>
                  <a:pt x="6140450" y="2237880"/>
                  <a:pt x="6144419" y="2244626"/>
                  <a:pt x="6145212" y="2254151"/>
                </a:cubicBezTo>
                <a:cubicBezTo>
                  <a:pt x="6144419" y="2264470"/>
                  <a:pt x="6141243" y="2270423"/>
                  <a:pt x="6135687" y="2272011"/>
                </a:cubicBezTo>
                <a:cubicBezTo>
                  <a:pt x="6128543" y="2272011"/>
                  <a:pt x="6120606" y="2267248"/>
                  <a:pt x="6111875" y="2257723"/>
                </a:cubicBezTo>
                <a:cubicBezTo>
                  <a:pt x="6104731" y="2250579"/>
                  <a:pt x="6097984" y="2243039"/>
                  <a:pt x="6091634" y="2235101"/>
                </a:cubicBezTo>
                <a:cubicBezTo>
                  <a:pt x="6090840" y="2233514"/>
                  <a:pt x="6090443" y="2232323"/>
                  <a:pt x="6090443" y="2231529"/>
                </a:cubicBezTo>
                <a:cubicBezTo>
                  <a:pt x="6091237" y="2230736"/>
                  <a:pt x="6092428" y="2230339"/>
                  <a:pt x="6094015" y="2230339"/>
                </a:cubicBezTo>
                <a:close/>
                <a:moveTo>
                  <a:pt x="2328069" y="2230339"/>
                </a:moveTo>
                <a:cubicBezTo>
                  <a:pt x="2324101" y="2231133"/>
                  <a:pt x="2316957" y="2231926"/>
                  <a:pt x="2306638" y="2232720"/>
                </a:cubicBezTo>
                <a:cubicBezTo>
                  <a:pt x="2299494" y="2233514"/>
                  <a:pt x="2294335" y="2233911"/>
                  <a:pt x="2291160" y="2233911"/>
                </a:cubicBezTo>
                <a:cubicBezTo>
                  <a:pt x="2290367" y="2237086"/>
                  <a:pt x="2289970" y="2242245"/>
                  <a:pt x="2289970" y="2249389"/>
                </a:cubicBezTo>
                <a:lnTo>
                  <a:pt x="2289970" y="2254151"/>
                </a:lnTo>
                <a:cubicBezTo>
                  <a:pt x="2293144" y="2253358"/>
                  <a:pt x="2298701" y="2252564"/>
                  <a:pt x="2306638" y="2251770"/>
                </a:cubicBezTo>
                <a:cubicBezTo>
                  <a:pt x="2311400" y="2250183"/>
                  <a:pt x="2314576" y="2249389"/>
                  <a:pt x="2316163" y="2249389"/>
                </a:cubicBezTo>
                <a:cubicBezTo>
                  <a:pt x="2320926" y="2249389"/>
                  <a:pt x="2325291" y="2248595"/>
                  <a:pt x="2329260" y="2247008"/>
                </a:cubicBezTo>
                <a:cubicBezTo>
                  <a:pt x="2330054" y="2245420"/>
                  <a:pt x="2330451" y="2243039"/>
                  <a:pt x="2330451" y="2239864"/>
                </a:cubicBezTo>
                <a:cubicBezTo>
                  <a:pt x="2331245" y="2236689"/>
                  <a:pt x="2331641" y="2234308"/>
                  <a:pt x="2331641" y="2232720"/>
                </a:cubicBezTo>
                <a:cubicBezTo>
                  <a:pt x="2331641" y="2231133"/>
                  <a:pt x="2330451" y="2230339"/>
                  <a:pt x="2328069" y="2230339"/>
                </a:cubicBezTo>
                <a:close/>
                <a:moveTo>
                  <a:pt x="8457406" y="2229148"/>
                </a:moveTo>
                <a:cubicBezTo>
                  <a:pt x="8466137" y="2230736"/>
                  <a:pt x="8475265" y="2232720"/>
                  <a:pt x="8484790" y="2235101"/>
                </a:cubicBezTo>
                <a:cubicBezTo>
                  <a:pt x="8498284" y="2238276"/>
                  <a:pt x="8505428" y="2244626"/>
                  <a:pt x="8506221" y="2254151"/>
                </a:cubicBezTo>
                <a:cubicBezTo>
                  <a:pt x="8505428" y="2261295"/>
                  <a:pt x="8502649" y="2267248"/>
                  <a:pt x="8497887" y="2272011"/>
                </a:cubicBezTo>
                <a:cubicBezTo>
                  <a:pt x="8492331" y="2275980"/>
                  <a:pt x="8486378" y="2275583"/>
                  <a:pt x="8480028" y="2270820"/>
                </a:cubicBezTo>
                <a:cubicBezTo>
                  <a:pt x="8470503" y="2258120"/>
                  <a:pt x="8462168" y="2245420"/>
                  <a:pt x="8455024" y="2232720"/>
                </a:cubicBezTo>
                <a:cubicBezTo>
                  <a:pt x="8454231" y="2231926"/>
                  <a:pt x="8453834" y="2231133"/>
                  <a:pt x="8453834" y="2230339"/>
                </a:cubicBezTo>
                <a:cubicBezTo>
                  <a:pt x="8454628" y="2229545"/>
                  <a:pt x="8455819" y="2229148"/>
                  <a:pt x="8457406" y="2229148"/>
                </a:cubicBezTo>
                <a:close/>
                <a:moveTo>
                  <a:pt x="3231158" y="2228255"/>
                </a:moveTo>
                <a:cubicBezTo>
                  <a:pt x="3233936" y="2228454"/>
                  <a:pt x="3236912" y="2229148"/>
                  <a:pt x="3240087" y="2230339"/>
                </a:cubicBezTo>
                <a:cubicBezTo>
                  <a:pt x="3246437" y="2231926"/>
                  <a:pt x="3250803" y="2234704"/>
                  <a:pt x="3253184" y="2238673"/>
                </a:cubicBezTo>
                <a:cubicBezTo>
                  <a:pt x="3259534" y="2244229"/>
                  <a:pt x="3259534" y="2248595"/>
                  <a:pt x="3253184" y="2251770"/>
                </a:cubicBezTo>
                <a:cubicBezTo>
                  <a:pt x="3246040" y="2254151"/>
                  <a:pt x="3233737" y="2256533"/>
                  <a:pt x="3216275" y="2258914"/>
                </a:cubicBezTo>
                <a:cubicBezTo>
                  <a:pt x="3213894" y="2259708"/>
                  <a:pt x="3212306" y="2260104"/>
                  <a:pt x="3211512" y="2260104"/>
                </a:cubicBezTo>
                <a:cubicBezTo>
                  <a:pt x="3215481" y="2262486"/>
                  <a:pt x="3217465" y="2264073"/>
                  <a:pt x="3217465" y="2264867"/>
                </a:cubicBezTo>
                <a:cubicBezTo>
                  <a:pt x="3223022" y="2268836"/>
                  <a:pt x="3223022" y="2273201"/>
                  <a:pt x="3217465" y="2277964"/>
                </a:cubicBezTo>
                <a:lnTo>
                  <a:pt x="3215349" y="2279154"/>
                </a:lnTo>
                <a:lnTo>
                  <a:pt x="3221037" y="2279154"/>
                </a:lnTo>
                <a:cubicBezTo>
                  <a:pt x="3231356" y="2282329"/>
                  <a:pt x="3241278" y="2286695"/>
                  <a:pt x="3250803" y="2292251"/>
                </a:cubicBezTo>
                <a:cubicBezTo>
                  <a:pt x="3258741" y="2296220"/>
                  <a:pt x="3262312" y="2302173"/>
                  <a:pt x="3261519" y="2310111"/>
                </a:cubicBezTo>
                <a:cubicBezTo>
                  <a:pt x="3261519" y="2318048"/>
                  <a:pt x="3259137" y="2324398"/>
                  <a:pt x="3254375" y="2329161"/>
                </a:cubicBezTo>
                <a:cubicBezTo>
                  <a:pt x="3250406" y="2333130"/>
                  <a:pt x="3246437" y="2333923"/>
                  <a:pt x="3242469" y="2331542"/>
                </a:cubicBezTo>
                <a:cubicBezTo>
                  <a:pt x="3237706" y="2325192"/>
                  <a:pt x="3232547" y="2317651"/>
                  <a:pt x="3226990" y="2308920"/>
                </a:cubicBezTo>
                <a:cubicBezTo>
                  <a:pt x="3219847" y="2311301"/>
                  <a:pt x="3213100" y="2314080"/>
                  <a:pt x="3206750" y="2317254"/>
                </a:cubicBezTo>
                <a:cubicBezTo>
                  <a:pt x="3207544" y="2318048"/>
                  <a:pt x="3208734" y="2318842"/>
                  <a:pt x="3210322" y="2319636"/>
                </a:cubicBezTo>
                <a:cubicBezTo>
                  <a:pt x="3214291" y="2322017"/>
                  <a:pt x="3216672" y="2323605"/>
                  <a:pt x="3217465" y="2324398"/>
                </a:cubicBezTo>
                <a:cubicBezTo>
                  <a:pt x="3219847" y="2327573"/>
                  <a:pt x="3220641" y="2330748"/>
                  <a:pt x="3219847" y="2333923"/>
                </a:cubicBezTo>
                <a:cubicBezTo>
                  <a:pt x="3219847" y="2334717"/>
                  <a:pt x="3219847" y="2335908"/>
                  <a:pt x="3219847" y="2337495"/>
                </a:cubicBezTo>
                <a:cubicBezTo>
                  <a:pt x="3219053" y="2339083"/>
                  <a:pt x="3218656" y="2340670"/>
                  <a:pt x="3218656" y="2342258"/>
                </a:cubicBezTo>
                <a:cubicBezTo>
                  <a:pt x="3222625" y="2340670"/>
                  <a:pt x="3226197" y="2339479"/>
                  <a:pt x="3229372" y="2338686"/>
                </a:cubicBezTo>
                <a:cubicBezTo>
                  <a:pt x="3234134" y="2337892"/>
                  <a:pt x="3238500" y="2338686"/>
                  <a:pt x="3242469" y="2341067"/>
                </a:cubicBezTo>
                <a:cubicBezTo>
                  <a:pt x="3245644" y="2342655"/>
                  <a:pt x="3248025" y="2345036"/>
                  <a:pt x="3249612" y="2348211"/>
                </a:cubicBezTo>
                <a:cubicBezTo>
                  <a:pt x="3251994" y="2351386"/>
                  <a:pt x="3251597" y="2354561"/>
                  <a:pt x="3248422" y="2357736"/>
                </a:cubicBezTo>
                <a:cubicBezTo>
                  <a:pt x="3246834" y="2358529"/>
                  <a:pt x="3243659" y="2359323"/>
                  <a:pt x="3238897" y="2360117"/>
                </a:cubicBezTo>
                <a:cubicBezTo>
                  <a:pt x="3230166" y="2362498"/>
                  <a:pt x="3223419" y="2364483"/>
                  <a:pt x="3218656" y="2366070"/>
                </a:cubicBezTo>
                <a:cubicBezTo>
                  <a:pt x="3218656" y="2374008"/>
                  <a:pt x="3218656" y="2381151"/>
                  <a:pt x="3218656" y="2387501"/>
                </a:cubicBezTo>
                <a:cubicBezTo>
                  <a:pt x="3232944" y="2385120"/>
                  <a:pt x="3247628" y="2382342"/>
                  <a:pt x="3262709" y="2379167"/>
                </a:cubicBezTo>
                <a:cubicBezTo>
                  <a:pt x="3265090" y="2378373"/>
                  <a:pt x="3266678" y="2378770"/>
                  <a:pt x="3267472" y="2380358"/>
                </a:cubicBezTo>
                <a:cubicBezTo>
                  <a:pt x="3267472" y="2381945"/>
                  <a:pt x="3266281" y="2383136"/>
                  <a:pt x="3263900" y="2383929"/>
                </a:cubicBezTo>
                <a:cubicBezTo>
                  <a:pt x="3230562" y="2399805"/>
                  <a:pt x="3194844" y="2416076"/>
                  <a:pt x="3156744" y="2432745"/>
                </a:cubicBezTo>
                <a:cubicBezTo>
                  <a:pt x="3151981" y="2434333"/>
                  <a:pt x="3148012" y="2434333"/>
                  <a:pt x="3144837" y="2432745"/>
                </a:cubicBezTo>
                <a:cubicBezTo>
                  <a:pt x="3134519" y="2424014"/>
                  <a:pt x="3127375" y="2415283"/>
                  <a:pt x="3123406" y="2406551"/>
                </a:cubicBezTo>
                <a:cubicBezTo>
                  <a:pt x="3121819" y="2402583"/>
                  <a:pt x="3123406" y="2400598"/>
                  <a:pt x="3128169" y="2400598"/>
                </a:cubicBezTo>
                <a:cubicBezTo>
                  <a:pt x="3129756" y="2400598"/>
                  <a:pt x="3134122" y="2400201"/>
                  <a:pt x="3141265" y="2399408"/>
                </a:cubicBezTo>
                <a:cubicBezTo>
                  <a:pt x="3152378" y="2397820"/>
                  <a:pt x="3162300" y="2396233"/>
                  <a:pt x="3171031" y="2394645"/>
                </a:cubicBezTo>
                <a:cubicBezTo>
                  <a:pt x="3172619" y="2394645"/>
                  <a:pt x="3175397" y="2394248"/>
                  <a:pt x="3179365" y="2393454"/>
                </a:cubicBezTo>
                <a:cubicBezTo>
                  <a:pt x="3182541" y="2393454"/>
                  <a:pt x="3184921" y="2393454"/>
                  <a:pt x="3186509" y="2393454"/>
                </a:cubicBezTo>
                <a:cubicBezTo>
                  <a:pt x="3186509" y="2387104"/>
                  <a:pt x="3186509" y="2380358"/>
                  <a:pt x="3186509" y="2373214"/>
                </a:cubicBezTo>
                <a:cubicBezTo>
                  <a:pt x="3184921" y="2373214"/>
                  <a:pt x="3182937" y="2373611"/>
                  <a:pt x="3180556" y="2374404"/>
                </a:cubicBezTo>
                <a:cubicBezTo>
                  <a:pt x="3177381" y="2374404"/>
                  <a:pt x="3175000" y="2374801"/>
                  <a:pt x="3173412" y="2375595"/>
                </a:cubicBezTo>
                <a:cubicBezTo>
                  <a:pt x="3167856" y="2376389"/>
                  <a:pt x="3162697" y="2376389"/>
                  <a:pt x="3157934" y="2375595"/>
                </a:cubicBezTo>
                <a:cubicBezTo>
                  <a:pt x="3153172" y="2373214"/>
                  <a:pt x="3148409" y="2369642"/>
                  <a:pt x="3143647" y="2364879"/>
                </a:cubicBezTo>
                <a:cubicBezTo>
                  <a:pt x="3139678" y="2359323"/>
                  <a:pt x="3140075" y="2356545"/>
                  <a:pt x="3144837" y="2356545"/>
                </a:cubicBezTo>
                <a:cubicBezTo>
                  <a:pt x="3147219" y="2355751"/>
                  <a:pt x="3151188" y="2354958"/>
                  <a:pt x="3156744" y="2354164"/>
                </a:cubicBezTo>
                <a:cubicBezTo>
                  <a:pt x="3167856" y="2351783"/>
                  <a:pt x="3175794" y="2350195"/>
                  <a:pt x="3180556" y="2349401"/>
                </a:cubicBezTo>
                <a:cubicBezTo>
                  <a:pt x="3182144" y="2349401"/>
                  <a:pt x="3183731" y="2349401"/>
                  <a:pt x="3185319" y="2349401"/>
                </a:cubicBezTo>
                <a:cubicBezTo>
                  <a:pt x="3185319" y="2346226"/>
                  <a:pt x="3184921" y="2343051"/>
                  <a:pt x="3184128" y="2339876"/>
                </a:cubicBezTo>
                <a:cubicBezTo>
                  <a:pt x="3184128" y="2334320"/>
                  <a:pt x="3183334" y="2330351"/>
                  <a:pt x="3181747" y="2327970"/>
                </a:cubicBezTo>
                <a:cubicBezTo>
                  <a:pt x="3174603" y="2331939"/>
                  <a:pt x="3167856" y="2335114"/>
                  <a:pt x="3161506" y="2337495"/>
                </a:cubicBezTo>
                <a:cubicBezTo>
                  <a:pt x="3156744" y="2342258"/>
                  <a:pt x="3152378" y="2342258"/>
                  <a:pt x="3148409" y="2337495"/>
                </a:cubicBezTo>
                <a:cubicBezTo>
                  <a:pt x="3142853" y="2332733"/>
                  <a:pt x="3137694" y="2327176"/>
                  <a:pt x="3132931" y="2320826"/>
                </a:cubicBezTo>
                <a:cubicBezTo>
                  <a:pt x="3130550" y="2316858"/>
                  <a:pt x="3131344" y="2314080"/>
                  <a:pt x="3135312" y="2312492"/>
                </a:cubicBezTo>
                <a:cubicBezTo>
                  <a:pt x="3144837" y="2308523"/>
                  <a:pt x="3151584" y="2304555"/>
                  <a:pt x="3155553" y="2300586"/>
                </a:cubicBezTo>
                <a:cubicBezTo>
                  <a:pt x="3164284" y="2290267"/>
                  <a:pt x="3172619" y="2278758"/>
                  <a:pt x="3180556" y="2266058"/>
                </a:cubicBezTo>
                <a:cubicBezTo>
                  <a:pt x="3175000" y="2266058"/>
                  <a:pt x="3169047" y="2266851"/>
                  <a:pt x="3162697" y="2268439"/>
                </a:cubicBezTo>
                <a:cubicBezTo>
                  <a:pt x="3157140" y="2268439"/>
                  <a:pt x="3153172" y="2267248"/>
                  <a:pt x="3150790" y="2264867"/>
                </a:cubicBezTo>
                <a:cubicBezTo>
                  <a:pt x="3145234" y="2261692"/>
                  <a:pt x="3141663" y="2257723"/>
                  <a:pt x="3140075" y="2252961"/>
                </a:cubicBezTo>
                <a:cubicBezTo>
                  <a:pt x="3139281" y="2249786"/>
                  <a:pt x="3140075" y="2247801"/>
                  <a:pt x="3142456" y="2247008"/>
                </a:cubicBezTo>
                <a:cubicBezTo>
                  <a:pt x="3151188" y="2247008"/>
                  <a:pt x="3164284" y="2245023"/>
                  <a:pt x="3181747" y="2241054"/>
                </a:cubicBezTo>
                <a:cubicBezTo>
                  <a:pt x="3196828" y="2237880"/>
                  <a:pt x="3210719" y="2233911"/>
                  <a:pt x="3223419" y="2229148"/>
                </a:cubicBezTo>
                <a:cubicBezTo>
                  <a:pt x="3225800" y="2228355"/>
                  <a:pt x="3228380" y="2228057"/>
                  <a:pt x="3231158" y="2228255"/>
                </a:cubicBezTo>
                <a:close/>
                <a:moveTo>
                  <a:pt x="7690346" y="2227362"/>
                </a:moveTo>
                <a:cubicBezTo>
                  <a:pt x="7692925" y="2227362"/>
                  <a:pt x="7695406" y="2227958"/>
                  <a:pt x="7697787" y="2229148"/>
                </a:cubicBezTo>
                <a:cubicBezTo>
                  <a:pt x="7709693" y="2233117"/>
                  <a:pt x="7716837" y="2238673"/>
                  <a:pt x="7719218" y="2245817"/>
                </a:cubicBezTo>
                <a:cubicBezTo>
                  <a:pt x="7721600" y="2251373"/>
                  <a:pt x="7719218" y="2254548"/>
                  <a:pt x="7712074" y="2255342"/>
                </a:cubicBezTo>
                <a:cubicBezTo>
                  <a:pt x="7708900" y="2255342"/>
                  <a:pt x="7703343" y="2255739"/>
                  <a:pt x="7695406" y="2256533"/>
                </a:cubicBezTo>
                <a:cubicBezTo>
                  <a:pt x="7677944" y="2258120"/>
                  <a:pt x="7664450" y="2259311"/>
                  <a:pt x="7654924" y="2260104"/>
                </a:cubicBezTo>
                <a:cubicBezTo>
                  <a:pt x="7658894" y="2264073"/>
                  <a:pt x="7661274" y="2266851"/>
                  <a:pt x="7662068" y="2268439"/>
                </a:cubicBezTo>
                <a:cubicBezTo>
                  <a:pt x="7666037" y="2270820"/>
                  <a:pt x="7665640" y="2273995"/>
                  <a:pt x="7660878" y="2277964"/>
                </a:cubicBezTo>
                <a:cubicBezTo>
                  <a:pt x="7652146" y="2287489"/>
                  <a:pt x="7646193" y="2296220"/>
                  <a:pt x="7643018" y="2304158"/>
                </a:cubicBezTo>
                <a:cubicBezTo>
                  <a:pt x="7641430" y="2304951"/>
                  <a:pt x="7640637" y="2306142"/>
                  <a:pt x="7640637" y="2307729"/>
                </a:cubicBezTo>
                <a:cubicBezTo>
                  <a:pt x="7643018" y="2310111"/>
                  <a:pt x="7645002" y="2312095"/>
                  <a:pt x="7646590" y="2313683"/>
                </a:cubicBezTo>
                <a:cubicBezTo>
                  <a:pt x="7649765" y="2316064"/>
                  <a:pt x="7650559" y="2319239"/>
                  <a:pt x="7648972" y="2323208"/>
                </a:cubicBezTo>
                <a:lnTo>
                  <a:pt x="7647991" y="2331542"/>
                </a:lnTo>
                <a:lnTo>
                  <a:pt x="7647780" y="2331542"/>
                </a:lnTo>
                <a:lnTo>
                  <a:pt x="7647936" y="2332010"/>
                </a:lnTo>
                <a:lnTo>
                  <a:pt x="7646590" y="2343448"/>
                </a:lnTo>
                <a:cubicBezTo>
                  <a:pt x="7646590" y="2345829"/>
                  <a:pt x="7646590" y="2350195"/>
                  <a:pt x="7646590" y="2356545"/>
                </a:cubicBezTo>
                <a:cubicBezTo>
                  <a:pt x="7645796" y="2370039"/>
                  <a:pt x="7645796" y="2381151"/>
                  <a:pt x="7646590" y="2389883"/>
                </a:cubicBezTo>
                <a:cubicBezTo>
                  <a:pt x="7647384" y="2418458"/>
                  <a:pt x="7645002" y="2435523"/>
                  <a:pt x="7639446" y="2441079"/>
                </a:cubicBezTo>
                <a:cubicBezTo>
                  <a:pt x="7636272" y="2445048"/>
                  <a:pt x="7631906" y="2445445"/>
                  <a:pt x="7626350" y="2442270"/>
                </a:cubicBezTo>
                <a:cubicBezTo>
                  <a:pt x="7619999" y="2438301"/>
                  <a:pt x="7615236" y="2432745"/>
                  <a:pt x="7612062" y="2425601"/>
                </a:cubicBezTo>
                <a:cubicBezTo>
                  <a:pt x="7610474" y="2419251"/>
                  <a:pt x="7610474" y="2413695"/>
                  <a:pt x="7612062" y="2408933"/>
                </a:cubicBezTo>
                <a:cubicBezTo>
                  <a:pt x="7615236" y="2403376"/>
                  <a:pt x="7616428" y="2387501"/>
                  <a:pt x="7615634" y="2361308"/>
                </a:cubicBezTo>
                <a:lnTo>
                  <a:pt x="7615634" y="2344639"/>
                </a:lnTo>
                <a:cubicBezTo>
                  <a:pt x="7610872" y="2350989"/>
                  <a:pt x="7606109" y="2356545"/>
                  <a:pt x="7601346" y="2361308"/>
                </a:cubicBezTo>
                <a:cubicBezTo>
                  <a:pt x="7582296" y="2379564"/>
                  <a:pt x="7560865" y="2393058"/>
                  <a:pt x="7537052" y="2401789"/>
                </a:cubicBezTo>
                <a:cubicBezTo>
                  <a:pt x="7534672" y="2402583"/>
                  <a:pt x="7533084" y="2402186"/>
                  <a:pt x="7532290" y="2400598"/>
                </a:cubicBezTo>
                <a:cubicBezTo>
                  <a:pt x="7532290" y="2399805"/>
                  <a:pt x="7533084" y="2398614"/>
                  <a:pt x="7534672" y="2397026"/>
                </a:cubicBezTo>
                <a:lnTo>
                  <a:pt x="7568921" y="2352609"/>
                </a:lnTo>
                <a:lnTo>
                  <a:pt x="7579915" y="2344639"/>
                </a:lnTo>
                <a:cubicBezTo>
                  <a:pt x="7583090" y="2343051"/>
                  <a:pt x="7584678" y="2341464"/>
                  <a:pt x="7584678" y="2339876"/>
                </a:cubicBezTo>
                <a:lnTo>
                  <a:pt x="7578739" y="2339876"/>
                </a:lnTo>
                <a:lnTo>
                  <a:pt x="7610872" y="2298204"/>
                </a:lnTo>
                <a:cubicBezTo>
                  <a:pt x="7613252" y="2291854"/>
                  <a:pt x="7616428" y="2283123"/>
                  <a:pt x="7620396" y="2272011"/>
                </a:cubicBezTo>
                <a:cubicBezTo>
                  <a:pt x="7621190" y="2268042"/>
                  <a:pt x="7621984" y="2265264"/>
                  <a:pt x="7622778" y="2263676"/>
                </a:cubicBezTo>
                <a:cubicBezTo>
                  <a:pt x="7604521" y="2266851"/>
                  <a:pt x="7593409" y="2269233"/>
                  <a:pt x="7589440" y="2270820"/>
                </a:cubicBezTo>
                <a:cubicBezTo>
                  <a:pt x="7586265" y="2272408"/>
                  <a:pt x="7582296" y="2271614"/>
                  <a:pt x="7577534" y="2268439"/>
                </a:cubicBezTo>
                <a:cubicBezTo>
                  <a:pt x="7574359" y="2266058"/>
                  <a:pt x="7570390" y="2262089"/>
                  <a:pt x="7565628" y="2256533"/>
                </a:cubicBezTo>
                <a:cubicBezTo>
                  <a:pt x="7564040" y="2256533"/>
                  <a:pt x="7560865" y="2256930"/>
                  <a:pt x="7556102" y="2257723"/>
                </a:cubicBezTo>
                <a:cubicBezTo>
                  <a:pt x="7552134" y="2258517"/>
                  <a:pt x="7548959" y="2259311"/>
                  <a:pt x="7546578" y="2260104"/>
                </a:cubicBezTo>
                <a:cubicBezTo>
                  <a:pt x="7546578" y="2260898"/>
                  <a:pt x="7546974" y="2261295"/>
                  <a:pt x="7547768" y="2261295"/>
                </a:cubicBezTo>
                <a:cubicBezTo>
                  <a:pt x="7550943" y="2265264"/>
                  <a:pt x="7551340" y="2269233"/>
                  <a:pt x="7548959" y="2273201"/>
                </a:cubicBezTo>
                <a:cubicBezTo>
                  <a:pt x="7547371" y="2276376"/>
                  <a:pt x="7546578" y="2283123"/>
                  <a:pt x="7546578" y="2293442"/>
                </a:cubicBezTo>
                <a:cubicBezTo>
                  <a:pt x="7552134" y="2291854"/>
                  <a:pt x="7556102" y="2290664"/>
                  <a:pt x="7558484" y="2289870"/>
                </a:cubicBezTo>
                <a:cubicBezTo>
                  <a:pt x="7565628" y="2288283"/>
                  <a:pt x="7570787" y="2289076"/>
                  <a:pt x="7573962" y="2292251"/>
                </a:cubicBezTo>
                <a:cubicBezTo>
                  <a:pt x="7574756" y="2292251"/>
                  <a:pt x="7577136" y="2295030"/>
                  <a:pt x="7581106" y="2300586"/>
                </a:cubicBezTo>
                <a:cubicBezTo>
                  <a:pt x="7584280" y="2306142"/>
                  <a:pt x="7580312" y="2310508"/>
                  <a:pt x="7569200" y="2313683"/>
                </a:cubicBezTo>
                <a:cubicBezTo>
                  <a:pt x="7562056" y="2316064"/>
                  <a:pt x="7554118" y="2317651"/>
                  <a:pt x="7545387" y="2318445"/>
                </a:cubicBezTo>
                <a:cubicBezTo>
                  <a:pt x="7545387" y="2331145"/>
                  <a:pt x="7545387" y="2341464"/>
                  <a:pt x="7545387" y="2349401"/>
                </a:cubicBezTo>
                <a:cubicBezTo>
                  <a:pt x="7556500" y="2345433"/>
                  <a:pt x="7567612" y="2342258"/>
                  <a:pt x="7578724" y="2339876"/>
                </a:cubicBezTo>
                <a:lnTo>
                  <a:pt x="7578739" y="2339876"/>
                </a:lnTo>
                <a:lnTo>
                  <a:pt x="7568921" y="2352609"/>
                </a:lnTo>
                <a:lnTo>
                  <a:pt x="7556103" y="2361903"/>
                </a:lnTo>
                <a:cubicBezTo>
                  <a:pt x="7546181" y="2369444"/>
                  <a:pt x="7534274" y="2378770"/>
                  <a:pt x="7520384" y="2389883"/>
                </a:cubicBezTo>
                <a:cubicBezTo>
                  <a:pt x="7512446" y="2395439"/>
                  <a:pt x="7507287" y="2399408"/>
                  <a:pt x="7504906" y="2401789"/>
                </a:cubicBezTo>
                <a:cubicBezTo>
                  <a:pt x="7500936" y="2404964"/>
                  <a:pt x="7496572" y="2404964"/>
                  <a:pt x="7491809" y="2401789"/>
                </a:cubicBezTo>
                <a:cubicBezTo>
                  <a:pt x="7482284" y="2394645"/>
                  <a:pt x="7475537" y="2386708"/>
                  <a:pt x="7471568" y="2377976"/>
                </a:cubicBezTo>
                <a:cubicBezTo>
                  <a:pt x="7469980" y="2373214"/>
                  <a:pt x="7471171" y="2370833"/>
                  <a:pt x="7475140" y="2370833"/>
                </a:cubicBezTo>
                <a:cubicBezTo>
                  <a:pt x="7481490" y="2371626"/>
                  <a:pt x="7493000" y="2368451"/>
                  <a:pt x="7509668" y="2361308"/>
                </a:cubicBezTo>
                <a:cubicBezTo>
                  <a:pt x="7510462" y="2361308"/>
                  <a:pt x="7511256" y="2360911"/>
                  <a:pt x="7512050" y="2360117"/>
                </a:cubicBezTo>
                <a:cubicBezTo>
                  <a:pt x="7513637" y="2360117"/>
                  <a:pt x="7514430" y="2360117"/>
                  <a:pt x="7514430" y="2360117"/>
                </a:cubicBezTo>
                <a:cubicBezTo>
                  <a:pt x="7514430" y="2356148"/>
                  <a:pt x="7514828" y="2350195"/>
                  <a:pt x="7515622" y="2342258"/>
                </a:cubicBezTo>
                <a:cubicBezTo>
                  <a:pt x="7515622" y="2334320"/>
                  <a:pt x="7515622" y="2328367"/>
                  <a:pt x="7515622" y="2324398"/>
                </a:cubicBezTo>
                <a:lnTo>
                  <a:pt x="7503715" y="2325589"/>
                </a:lnTo>
                <a:cubicBezTo>
                  <a:pt x="7498952" y="2327176"/>
                  <a:pt x="7494984" y="2326779"/>
                  <a:pt x="7491809" y="2324398"/>
                </a:cubicBezTo>
                <a:cubicBezTo>
                  <a:pt x="7486252" y="2321223"/>
                  <a:pt x="7481490" y="2317254"/>
                  <a:pt x="7477522" y="2312492"/>
                </a:cubicBezTo>
                <a:cubicBezTo>
                  <a:pt x="7475934" y="2310111"/>
                  <a:pt x="7475140" y="2308523"/>
                  <a:pt x="7475140" y="2307729"/>
                </a:cubicBezTo>
                <a:cubicBezTo>
                  <a:pt x="7475140" y="2306936"/>
                  <a:pt x="7476728" y="2306142"/>
                  <a:pt x="7479902" y="2305348"/>
                </a:cubicBezTo>
                <a:cubicBezTo>
                  <a:pt x="7489428" y="2303761"/>
                  <a:pt x="7501334" y="2301776"/>
                  <a:pt x="7515622" y="2299395"/>
                </a:cubicBezTo>
                <a:cubicBezTo>
                  <a:pt x="7515622" y="2295426"/>
                  <a:pt x="7515224" y="2289870"/>
                  <a:pt x="7514430" y="2282726"/>
                </a:cubicBezTo>
                <a:cubicBezTo>
                  <a:pt x="7514430" y="2274789"/>
                  <a:pt x="7514034" y="2269233"/>
                  <a:pt x="7513240" y="2266058"/>
                </a:cubicBezTo>
                <a:cubicBezTo>
                  <a:pt x="7510859" y="2266058"/>
                  <a:pt x="7508478" y="2266455"/>
                  <a:pt x="7506096" y="2267248"/>
                </a:cubicBezTo>
                <a:cubicBezTo>
                  <a:pt x="7498159" y="2267248"/>
                  <a:pt x="7492602" y="2266058"/>
                  <a:pt x="7489428" y="2263676"/>
                </a:cubicBezTo>
                <a:cubicBezTo>
                  <a:pt x="7487046" y="2262089"/>
                  <a:pt x="7483078" y="2258517"/>
                  <a:pt x="7477522" y="2252961"/>
                </a:cubicBezTo>
                <a:cubicBezTo>
                  <a:pt x="7474346" y="2247405"/>
                  <a:pt x="7475537" y="2244626"/>
                  <a:pt x="7481093" y="2244626"/>
                </a:cubicBezTo>
                <a:cubicBezTo>
                  <a:pt x="7486649" y="2243833"/>
                  <a:pt x="7498952" y="2241848"/>
                  <a:pt x="7518002" y="2238673"/>
                </a:cubicBezTo>
                <a:cubicBezTo>
                  <a:pt x="7532290" y="2235498"/>
                  <a:pt x="7541815" y="2232720"/>
                  <a:pt x="7546578" y="2230339"/>
                </a:cubicBezTo>
                <a:cubicBezTo>
                  <a:pt x="7552134" y="2228751"/>
                  <a:pt x="7556500" y="2229148"/>
                  <a:pt x="7559674" y="2231529"/>
                </a:cubicBezTo>
                <a:cubicBezTo>
                  <a:pt x="7566818" y="2234704"/>
                  <a:pt x="7572374" y="2239467"/>
                  <a:pt x="7576343" y="2245817"/>
                </a:cubicBezTo>
                <a:cubicBezTo>
                  <a:pt x="7577136" y="2245817"/>
                  <a:pt x="7577534" y="2246214"/>
                  <a:pt x="7577534" y="2247008"/>
                </a:cubicBezTo>
                <a:cubicBezTo>
                  <a:pt x="7585471" y="2245420"/>
                  <a:pt x="7594600" y="2244229"/>
                  <a:pt x="7604918" y="2243436"/>
                </a:cubicBezTo>
                <a:cubicBezTo>
                  <a:pt x="7607300" y="2242642"/>
                  <a:pt x="7610474" y="2242245"/>
                  <a:pt x="7614443" y="2242245"/>
                </a:cubicBezTo>
                <a:cubicBezTo>
                  <a:pt x="7621587" y="2240658"/>
                  <a:pt x="7630318" y="2239070"/>
                  <a:pt x="7640637" y="2237483"/>
                </a:cubicBezTo>
                <a:cubicBezTo>
                  <a:pt x="7653336" y="2235895"/>
                  <a:pt x="7667228" y="2233117"/>
                  <a:pt x="7682309" y="2229148"/>
                </a:cubicBezTo>
                <a:cubicBezTo>
                  <a:pt x="7685087" y="2227958"/>
                  <a:pt x="7687766" y="2227362"/>
                  <a:pt x="7690346" y="2227362"/>
                </a:cubicBezTo>
                <a:close/>
                <a:moveTo>
                  <a:pt x="5120084" y="2226767"/>
                </a:moveTo>
                <a:cubicBezTo>
                  <a:pt x="5133578" y="2230736"/>
                  <a:pt x="5145881" y="2237483"/>
                  <a:pt x="5156993" y="2247008"/>
                </a:cubicBezTo>
                <a:cubicBezTo>
                  <a:pt x="5161756" y="2251770"/>
                  <a:pt x="5162550" y="2256930"/>
                  <a:pt x="5159375" y="2262486"/>
                </a:cubicBezTo>
                <a:cubicBezTo>
                  <a:pt x="5156993" y="2271217"/>
                  <a:pt x="5155009" y="2282329"/>
                  <a:pt x="5153422" y="2295823"/>
                </a:cubicBezTo>
                <a:cubicBezTo>
                  <a:pt x="5151834" y="2314080"/>
                  <a:pt x="5151040" y="2333526"/>
                  <a:pt x="5151040" y="2354164"/>
                </a:cubicBezTo>
                <a:cubicBezTo>
                  <a:pt x="5157390" y="2343845"/>
                  <a:pt x="5163741" y="2331145"/>
                  <a:pt x="5170090" y="2316064"/>
                </a:cubicBezTo>
                <a:cubicBezTo>
                  <a:pt x="5173266" y="2307333"/>
                  <a:pt x="5174059" y="2300983"/>
                  <a:pt x="5172472" y="2297014"/>
                </a:cubicBezTo>
                <a:cubicBezTo>
                  <a:pt x="5171678" y="2290664"/>
                  <a:pt x="5174456" y="2288679"/>
                  <a:pt x="5180806" y="2291061"/>
                </a:cubicBezTo>
                <a:cubicBezTo>
                  <a:pt x="5194300" y="2296617"/>
                  <a:pt x="5203825" y="2304555"/>
                  <a:pt x="5209381" y="2314873"/>
                </a:cubicBezTo>
                <a:cubicBezTo>
                  <a:pt x="5212556" y="2319636"/>
                  <a:pt x="5212159" y="2323605"/>
                  <a:pt x="5208190" y="2326779"/>
                </a:cubicBezTo>
                <a:cubicBezTo>
                  <a:pt x="5185172" y="2348211"/>
                  <a:pt x="5165725" y="2364483"/>
                  <a:pt x="5149850" y="2375595"/>
                </a:cubicBezTo>
                <a:cubicBezTo>
                  <a:pt x="5149850" y="2385120"/>
                  <a:pt x="5149850" y="2394645"/>
                  <a:pt x="5149850" y="2404170"/>
                </a:cubicBezTo>
                <a:cubicBezTo>
                  <a:pt x="5152231" y="2404170"/>
                  <a:pt x="5155803" y="2403773"/>
                  <a:pt x="5160565" y="2402979"/>
                </a:cubicBezTo>
                <a:cubicBezTo>
                  <a:pt x="5164534" y="2402979"/>
                  <a:pt x="5167709" y="2402583"/>
                  <a:pt x="5170090" y="2401789"/>
                </a:cubicBezTo>
                <a:cubicBezTo>
                  <a:pt x="5185172" y="2401789"/>
                  <a:pt x="5194300" y="2401392"/>
                  <a:pt x="5197475" y="2400598"/>
                </a:cubicBezTo>
                <a:cubicBezTo>
                  <a:pt x="5204618" y="2399011"/>
                  <a:pt x="5210572" y="2400201"/>
                  <a:pt x="5215334" y="2404170"/>
                </a:cubicBezTo>
                <a:cubicBezTo>
                  <a:pt x="5224065" y="2410520"/>
                  <a:pt x="5230416" y="2418855"/>
                  <a:pt x="5234384" y="2429173"/>
                </a:cubicBezTo>
                <a:cubicBezTo>
                  <a:pt x="5235178" y="2434729"/>
                  <a:pt x="5232400" y="2437111"/>
                  <a:pt x="5226050" y="2436317"/>
                </a:cubicBezTo>
                <a:cubicBezTo>
                  <a:pt x="5215731" y="2433936"/>
                  <a:pt x="5197872" y="2431951"/>
                  <a:pt x="5172472" y="2430364"/>
                </a:cubicBezTo>
                <a:cubicBezTo>
                  <a:pt x="5148659" y="2428776"/>
                  <a:pt x="5129213" y="2428380"/>
                  <a:pt x="5114131" y="2429173"/>
                </a:cubicBezTo>
                <a:cubicBezTo>
                  <a:pt x="5074444" y="2432348"/>
                  <a:pt x="5043884" y="2437508"/>
                  <a:pt x="5022453" y="2444651"/>
                </a:cubicBezTo>
                <a:cubicBezTo>
                  <a:pt x="5016897" y="2445445"/>
                  <a:pt x="5012134" y="2444254"/>
                  <a:pt x="5008165" y="2441079"/>
                </a:cubicBezTo>
                <a:cubicBezTo>
                  <a:pt x="5000228" y="2434729"/>
                  <a:pt x="4994275" y="2428776"/>
                  <a:pt x="4990306" y="2423220"/>
                </a:cubicBezTo>
                <a:cubicBezTo>
                  <a:pt x="4988719" y="2421633"/>
                  <a:pt x="4988322" y="2420045"/>
                  <a:pt x="4989115" y="2418458"/>
                </a:cubicBezTo>
                <a:cubicBezTo>
                  <a:pt x="4989115" y="2417664"/>
                  <a:pt x="4989909" y="2417267"/>
                  <a:pt x="4991497" y="2417267"/>
                </a:cubicBezTo>
                <a:cubicBezTo>
                  <a:pt x="4997053" y="2417267"/>
                  <a:pt x="5007769" y="2416473"/>
                  <a:pt x="5023643" y="2414886"/>
                </a:cubicBezTo>
                <a:cubicBezTo>
                  <a:pt x="5027612" y="2414886"/>
                  <a:pt x="5033963" y="2414092"/>
                  <a:pt x="5042693" y="2412504"/>
                </a:cubicBezTo>
                <a:cubicBezTo>
                  <a:pt x="5056187" y="2411711"/>
                  <a:pt x="5066506" y="2410917"/>
                  <a:pt x="5073650" y="2410123"/>
                </a:cubicBezTo>
                <a:cubicBezTo>
                  <a:pt x="5072856" y="2396629"/>
                  <a:pt x="5072063" y="2376389"/>
                  <a:pt x="5071268" y="2349401"/>
                </a:cubicBezTo>
                <a:cubicBezTo>
                  <a:pt x="5069681" y="2320826"/>
                  <a:pt x="5068491" y="2299792"/>
                  <a:pt x="5067697" y="2286298"/>
                </a:cubicBezTo>
                <a:cubicBezTo>
                  <a:pt x="5067697" y="2273598"/>
                  <a:pt x="5064522" y="2264073"/>
                  <a:pt x="5058172" y="2257723"/>
                </a:cubicBezTo>
                <a:cubicBezTo>
                  <a:pt x="5055790" y="2255342"/>
                  <a:pt x="5054997" y="2253358"/>
                  <a:pt x="5055790" y="2251770"/>
                </a:cubicBezTo>
                <a:cubicBezTo>
                  <a:pt x="5056584" y="2249389"/>
                  <a:pt x="5058569" y="2248198"/>
                  <a:pt x="5061743" y="2248198"/>
                </a:cubicBezTo>
                <a:cubicBezTo>
                  <a:pt x="5080000" y="2251373"/>
                  <a:pt x="5093097" y="2256136"/>
                  <a:pt x="5101034" y="2262486"/>
                </a:cubicBezTo>
                <a:cubicBezTo>
                  <a:pt x="5106591" y="2266455"/>
                  <a:pt x="5107781" y="2272011"/>
                  <a:pt x="5104606" y="2279154"/>
                </a:cubicBezTo>
                <a:cubicBezTo>
                  <a:pt x="5102225" y="2284711"/>
                  <a:pt x="5101034" y="2293442"/>
                  <a:pt x="5101034" y="2305348"/>
                </a:cubicBezTo>
                <a:cubicBezTo>
                  <a:pt x="5101034" y="2341067"/>
                  <a:pt x="5101034" y="2375198"/>
                  <a:pt x="5101034" y="2407742"/>
                </a:cubicBezTo>
                <a:cubicBezTo>
                  <a:pt x="5108178" y="2406948"/>
                  <a:pt x="5114528" y="2406551"/>
                  <a:pt x="5120084" y="2406551"/>
                </a:cubicBezTo>
                <a:cubicBezTo>
                  <a:pt x="5120084" y="2338289"/>
                  <a:pt x="5119688" y="2291854"/>
                  <a:pt x="5118893" y="2267248"/>
                </a:cubicBezTo>
                <a:cubicBezTo>
                  <a:pt x="5117306" y="2256136"/>
                  <a:pt x="5114528" y="2246611"/>
                  <a:pt x="5110559" y="2238673"/>
                </a:cubicBezTo>
                <a:cubicBezTo>
                  <a:pt x="5108178" y="2236292"/>
                  <a:pt x="5107781" y="2233514"/>
                  <a:pt x="5109368" y="2230339"/>
                </a:cubicBezTo>
                <a:cubicBezTo>
                  <a:pt x="5110956" y="2227164"/>
                  <a:pt x="5114528" y="2225973"/>
                  <a:pt x="5120084" y="2226767"/>
                </a:cubicBezTo>
                <a:close/>
                <a:moveTo>
                  <a:pt x="7015559" y="2223195"/>
                </a:moveTo>
                <a:cubicBezTo>
                  <a:pt x="7017940" y="2223195"/>
                  <a:pt x="7019527" y="2223592"/>
                  <a:pt x="7020322" y="2224386"/>
                </a:cubicBezTo>
                <a:cubicBezTo>
                  <a:pt x="7028258" y="2228355"/>
                  <a:pt x="7035006" y="2233514"/>
                  <a:pt x="7040562" y="2239864"/>
                </a:cubicBezTo>
                <a:cubicBezTo>
                  <a:pt x="7045324" y="2246214"/>
                  <a:pt x="7042943" y="2250183"/>
                  <a:pt x="7033418" y="2251770"/>
                </a:cubicBezTo>
                <a:cubicBezTo>
                  <a:pt x="7031037" y="2251770"/>
                  <a:pt x="7025481" y="2252564"/>
                  <a:pt x="7016750" y="2254151"/>
                </a:cubicBezTo>
                <a:cubicBezTo>
                  <a:pt x="6996112" y="2257326"/>
                  <a:pt x="6980634" y="2259708"/>
                  <a:pt x="6970315" y="2261295"/>
                </a:cubicBezTo>
                <a:cubicBezTo>
                  <a:pt x="6969522" y="2261295"/>
                  <a:pt x="6968331" y="2261295"/>
                  <a:pt x="6966743" y="2261295"/>
                </a:cubicBezTo>
                <a:cubicBezTo>
                  <a:pt x="6964362" y="2262089"/>
                  <a:pt x="6962378" y="2262486"/>
                  <a:pt x="6960790" y="2262486"/>
                </a:cubicBezTo>
                <a:cubicBezTo>
                  <a:pt x="6963965" y="2263279"/>
                  <a:pt x="6967140" y="2264867"/>
                  <a:pt x="6970315" y="2267248"/>
                </a:cubicBezTo>
                <a:cubicBezTo>
                  <a:pt x="6971108" y="2268042"/>
                  <a:pt x="6971902" y="2268439"/>
                  <a:pt x="6972696" y="2268439"/>
                </a:cubicBezTo>
                <a:cubicBezTo>
                  <a:pt x="6976665" y="2271614"/>
                  <a:pt x="6976268" y="2274789"/>
                  <a:pt x="6971506" y="2277964"/>
                </a:cubicBezTo>
                <a:cubicBezTo>
                  <a:pt x="6961187" y="2286695"/>
                  <a:pt x="6948884" y="2295823"/>
                  <a:pt x="6934596" y="2305348"/>
                </a:cubicBezTo>
                <a:cubicBezTo>
                  <a:pt x="6940946" y="2304555"/>
                  <a:pt x="6949678" y="2303364"/>
                  <a:pt x="6960790" y="2301776"/>
                </a:cubicBezTo>
                <a:cubicBezTo>
                  <a:pt x="6965552" y="2300983"/>
                  <a:pt x="6969124" y="2300586"/>
                  <a:pt x="6971506" y="2300586"/>
                </a:cubicBezTo>
                <a:cubicBezTo>
                  <a:pt x="6974680" y="2299792"/>
                  <a:pt x="6979840" y="2298998"/>
                  <a:pt x="6986984" y="2298204"/>
                </a:cubicBezTo>
                <a:cubicBezTo>
                  <a:pt x="7016352" y="2293442"/>
                  <a:pt x="7031830" y="2290267"/>
                  <a:pt x="7033418" y="2288679"/>
                </a:cubicBezTo>
                <a:cubicBezTo>
                  <a:pt x="7043736" y="2286298"/>
                  <a:pt x="7051278" y="2286695"/>
                  <a:pt x="7056040" y="2289870"/>
                </a:cubicBezTo>
                <a:cubicBezTo>
                  <a:pt x="7065565" y="2297014"/>
                  <a:pt x="7073502" y="2305348"/>
                  <a:pt x="7079852" y="2314873"/>
                </a:cubicBezTo>
                <a:cubicBezTo>
                  <a:pt x="7084615" y="2322811"/>
                  <a:pt x="7084615" y="2329558"/>
                  <a:pt x="7079852" y="2335114"/>
                </a:cubicBezTo>
                <a:cubicBezTo>
                  <a:pt x="7078265" y="2337495"/>
                  <a:pt x="7075487" y="2345036"/>
                  <a:pt x="7071518" y="2357736"/>
                </a:cubicBezTo>
                <a:cubicBezTo>
                  <a:pt x="7070724" y="2361705"/>
                  <a:pt x="7069137" y="2368848"/>
                  <a:pt x="7066756" y="2379167"/>
                </a:cubicBezTo>
                <a:cubicBezTo>
                  <a:pt x="7061993" y="2402186"/>
                  <a:pt x="7059215" y="2415283"/>
                  <a:pt x="7058422" y="2418458"/>
                </a:cubicBezTo>
                <a:cubicBezTo>
                  <a:pt x="7053659" y="2433539"/>
                  <a:pt x="7048499" y="2442667"/>
                  <a:pt x="7042943" y="2445842"/>
                </a:cubicBezTo>
                <a:cubicBezTo>
                  <a:pt x="7035006" y="2449017"/>
                  <a:pt x="7029449" y="2448223"/>
                  <a:pt x="7026274" y="2443461"/>
                </a:cubicBezTo>
                <a:cubicBezTo>
                  <a:pt x="7020718" y="2435523"/>
                  <a:pt x="7019130" y="2427586"/>
                  <a:pt x="7021512" y="2419648"/>
                </a:cubicBezTo>
                <a:cubicBezTo>
                  <a:pt x="7008812" y="2420442"/>
                  <a:pt x="6984602" y="2421633"/>
                  <a:pt x="6948884" y="2423220"/>
                </a:cubicBezTo>
                <a:cubicBezTo>
                  <a:pt x="6922690" y="2425601"/>
                  <a:pt x="6905624" y="2426792"/>
                  <a:pt x="6897687" y="2426792"/>
                </a:cubicBezTo>
                <a:cubicBezTo>
                  <a:pt x="6896894" y="2433936"/>
                  <a:pt x="6895702" y="2438698"/>
                  <a:pt x="6894115" y="2441079"/>
                </a:cubicBezTo>
                <a:cubicBezTo>
                  <a:pt x="6890146" y="2446636"/>
                  <a:pt x="6884987" y="2446636"/>
                  <a:pt x="6878637" y="2441079"/>
                </a:cubicBezTo>
                <a:cubicBezTo>
                  <a:pt x="6873081" y="2437111"/>
                  <a:pt x="6869906" y="2429173"/>
                  <a:pt x="6869112" y="2417267"/>
                </a:cubicBezTo>
                <a:cubicBezTo>
                  <a:pt x="6869112" y="2415679"/>
                  <a:pt x="6868715" y="2408536"/>
                  <a:pt x="6867922" y="2395836"/>
                </a:cubicBezTo>
                <a:cubicBezTo>
                  <a:pt x="6866334" y="2377579"/>
                  <a:pt x="6865143" y="2364879"/>
                  <a:pt x="6864350" y="2357736"/>
                </a:cubicBezTo>
                <a:cubicBezTo>
                  <a:pt x="6861174" y="2338686"/>
                  <a:pt x="6856808" y="2324795"/>
                  <a:pt x="6851252" y="2316064"/>
                </a:cubicBezTo>
                <a:cubicBezTo>
                  <a:pt x="6849665" y="2311301"/>
                  <a:pt x="6851252" y="2308920"/>
                  <a:pt x="6856015" y="2308920"/>
                </a:cubicBezTo>
                <a:cubicBezTo>
                  <a:pt x="6860778" y="2308920"/>
                  <a:pt x="6867922" y="2310508"/>
                  <a:pt x="6877446" y="2313683"/>
                </a:cubicBezTo>
                <a:cubicBezTo>
                  <a:pt x="6878240" y="2313683"/>
                  <a:pt x="6880224" y="2313286"/>
                  <a:pt x="6883400" y="2312492"/>
                </a:cubicBezTo>
                <a:cubicBezTo>
                  <a:pt x="6896099" y="2310904"/>
                  <a:pt x="6906418" y="2309714"/>
                  <a:pt x="6914356" y="2308920"/>
                </a:cubicBezTo>
                <a:cubicBezTo>
                  <a:pt x="6915944" y="2304951"/>
                  <a:pt x="6918324" y="2299792"/>
                  <a:pt x="6921500" y="2293442"/>
                </a:cubicBezTo>
                <a:cubicBezTo>
                  <a:pt x="6927056" y="2282329"/>
                  <a:pt x="6931024" y="2273598"/>
                  <a:pt x="6933406" y="2267248"/>
                </a:cubicBezTo>
                <a:cubicBezTo>
                  <a:pt x="6922293" y="2268836"/>
                  <a:pt x="6915546" y="2270026"/>
                  <a:pt x="6913165" y="2270820"/>
                </a:cubicBezTo>
                <a:cubicBezTo>
                  <a:pt x="6907609" y="2270820"/>
                  <a:pt x="6903243" y="2269629"/>
                  <a:pt x="6900068" y="2267248"/>
                </a:cubicBezTo>
                <a:cubicBezTo>
                  <a:pt x="6892924" y="2260104"/>
                  <a:pt x="6888162" y="2254945"/>
                  <a:pt x="6885780" y="2251770"/>
                </a:cubicBezTo>
                <a:cubicBezTo>
                  <a:pt x="6884193" y="2248595"/>
                  <a:pt x="6885384" y="2246611"/>
                  <a:pt x="6889352" y="2245817"/>
                </a:cubicBezTo>
                <a:cubicBezTo>
                  <a:pt x="6945709" y="2237880"/>
                  <a:pt x="6984602" y="2230736"/>
                  <a:pt x="7006034" y="2224386"/>
                </a:cubicBezTo>
                <a:cubicBezTo>
                  <a:pt x="7010002" y="2223592"/>
                  <a:pt x="7013178" y="2223195"/>
                  <a:pt x="7015559" y="2223195"/>
                </a:cubicBezTo>
                <a:close/>
                <a:moveTo>
                  <a:pt x="8548191" y="2221707"/>
                </a:moveTo>
                <a:cubicBezTo>
                  <a:pt x="8549183" y="2221508"/>
                  <a:pt x="8550274" y="2221608"/>
                  <a:pt x="8551465" y="2222005"/>
                </a:cubicBezTo>
                <a:cubicBezTo>
                  <a:pt x="8561784" y="2223592"/>
                  <a:pt x="8571309" y="2227958"/>
                  <a:pt x="8580040" y="2235101"/>
                </a:cubicBezTo>
                <a:cubicBezTo>
                  <a:pt x="8585597" y="2239864"/>
                  <a:pt x="8587581" y="2245420"/>
                  <a:pt x="8585993" y="2251770"/>
                </a:cubicBezTo>
                <a:cubicBezTo>
                  <a:pt x="8585993" y="2253358"/>
                  <a:pt x="8585200" y="2257326"/>
                  <a:pt x="8583612" y="2263676"/>
                </a:cubicBezTo>
                <a:cubicBezTo>
                  <a:pt x="8580437" y="2274789"/>
                  <a:pt x="8578453" y="2282726"/>
                  <a:pt x="8577659" y="2287489"/>
                </a:cubicBezTo>
                <a:cubicBezTo>
                  <a:pt x="8576865" y="2295426"/>
                  <a:pt x="8575675" y="2302570"/>
                  <a:pt x="8574087" y="2308920"/>
                </a:cubicBezTo>
                <a:cubicBezTo>
                  <a:pt x="8574881" y="2308920"/>
                  <a:pt x="8575278" y="2308920"/>
                  <a:pt x="8575278" y="2308920"/>
                </a:cubicBezTo>
                <a:cubicBezTo>
                  <a:pt x="8585597" y="2308126"/>
                  <a:pt x="8592740" y="2306539"/>
                  <a:pt x="8596709" y="2304158"/>
                </a:cubicBezTo>
                <a:cubicBezTo>
                  <a:pt x="8599090" y="2302570"/>
                  <a:pt x="8602662" y="2302967"/>
                  <a:pt x="8607424" y="2305348"/>
                </a:cubicBezTo>
                <a:cubicBezTo>
                  <a:pt x="8607424" y="2305348"/>
                  <a:pt x="8607821" y="2305348"/>
                  <a:pt x="8608615" y="2305348"/>
                </a:cubicBezTo>
                <a:cubicBezTo>
                  <a:pt x="8614965" y="2308523"/>
                  <a:pt x="8619728" y="2312492"/>
                  <a:pt x="8622903" y="2317254"/>
                </a:cubicBezTo>
                <a:cubicBezTo>
                  <a:pt x="8624490" y="2322017"/>
                  <a:pt x="8623300" y="2325192"/>
                  <a:pt x="8619331" y="2326779"/>
                </a:cubicBezTo>
                <a:cubicBezTo>
                  <a:pt x="8613775" y="2327573"/>
                  <a:pt x="8605043" y="2328764"/>
                  <a:pt x="8593137" y="2330351"/>
                </a:cubicBezTo>
                <a:cubicBezTo>
                  <a:pt x="8582818" y="2331145"/>
                  <a:pt x="8575278" y="2331939"/>
                  <a:pt x="8570515" y="2332733"/>
                </a:cubicBezTo>
                <a:cubicBezTo>
                  <a:pt x="8570515" y="2332733"/>
                  <a:pt x="8570515" y="2333130"/>
                  <a:pt x="8570515" y="2333923"/>
                </a:cubicBezTo>
                <a:cubicBezTo>
                  <a:pt x="8579246" y="2337098"/>
                  <a:pt x="8587184" y="2341464"/>
                  <a:pt x="8594328" y="2347020"/>
                </a:cubicBezTo>
                <a:cubicBezTo>
                  <a:pt x="8597503" y="2350195"/>
                  <a:pt x="8598296" y="2354561"/>
                  <a:pt x="8596709" y="2360117"/>
                </a:cubicBezTo>
                <a:cubicBezTo>
                  <a:pt x="8592740" y="2368054"/>
                  <a:pt x="8589962" y="2381548"/>
                  <a:pt x="8588374" y="2400598"/>
                </a:cubicBezTo>
                <a:cubicBezTo>
                  <a:pt x="8586787" y="2413298"/>
                  <a:pt x="8592740" y="2419648"/>
                  <a:pt x="8606234" y="2419648"/>
                </a:cubicBezTo>
                <a:cubicBezTo>
                  <a:pt x="8616553" y="2418855"/>
                  <a:pt x="8622903" y="2415679"/>
                  <a:pt x="8625284" y="2410123"/>
                </a:cubicBezTo>
                <a:cubicBezTo>
                  <a:pt x="8630046" y="2400598"/>
                  <a:pt x="8634412" y="2389883"/>
                  <a:pt x="8638381" y="2377976"/>
                </a:cubicBezTo>
                <a:cubicBezTo>
                  <a:pt x="8639175" y="2375595"/>
                  <a:pt x="8640365" y="2374404"/>
                  <a:pt x="8641953" y="2374404"/>
                </a:cubicBezTo>
                <a:cubicBezTo>
                  <a:pt x="8642747" y="2375198"/>
                  <a:pt x="8643143" y="2376786"/>
                  <a:pt x="8643143" y="2379167"/>
                </a:cubicBezTo>
                <a:cubicBezTo>
                  <a:pt x="8644731" y="2391073"/>
                  <a:pt x="8647906" y="2402186"/>
                  <a:pt x="8652668" y="2412504"/>
                </a:cubicBezTo>
                <a:cubicBezTo>
                  <a:pt x="8653462" y="2414092"/>
                  <a:pt x="8654256" y="2416076"/>
                  <a:pt x="8655049" y="2418458"/>
                </a:cubicBezTo>
                <a:cubicBezTo>
                  <a:pt x="8657431" y="2423220"/>
                  <a:pt x="8658621" y="2426395"/>
                  <a:pt x="8658621" y="2427983"/>
                </a:cubicBezTo>
                <a:cubicBezTo>
                  <a:pt x="8658621" y="2432745"/>
                  <a:pt x="8653462" y="2437905"/>
                  <a:pt x="8643143" y="2443461"/>
                </a:cubicBezTo>
                <a:cubicBezTo>
                  <a:pt x="8635999" y="2447430"/>
                  <a:pt x="8624490" y="2449414"/>
                  <a:pt x="8608615" y="2449414"/>
                </a:cubicBezTo>
                <a:cubicBezTo>
                  <a:pt x="8592740" y="2450208"/>
                  <a:pt x="8581231" y="2446239"/>
                  <a:pt x="8574087" y="2437508"/>
                </a:cubicBezTo>
                <a:cubicBezTo>
                  <a:pt x="8563768" y="2428776"/>
                  <a:pt x="8559403" y="2414489"/>
                  <a:pt x="8560990" y="2394645"/>
                </a:cubicBezTo>
                <a:cubicBezTo>
                  <a:pt x="8560990" y="2383533"/>
                  <a:pt x="8561387" y="2373611"/>
                  <a:pt x="8562181" y="2364879"/>
                </a:cubicBezTo>
                <a:cubicBezTo>
                  <a:pt x="8561387" y="2366467"/>
                  <a:pt x="8560196" y="2369245"/>
                  <a:pt x="8558609" y="2373214"/>
                </a:cubicBezTo>
                <a:cubicBezTo>
                  <a:pt x="8557022" y="2376389"/>
                  <a:pt x="8555831" y="2379167"/>
                  <a:pt x="8555037" y="2381548"/>
                </a:cubicBezTo>
                <a:cubicBezTo>
                  <a:pt x="8540749" y="2416473"/>
                  <a:pt x="8516937" y="2438301"/>
                  <a:pt x="8483599" y="2447033"/>
                </a:cubicBezTo>
                <a:cubicBezTo>
                  <a:pt x="8480425" y="2447826"/>
                  <a:pt x="8478837" y="2447826"/>
                  <a:pt x="8478837" y="2447033"/>
                </a:cubicBezTo>
                <a:cubicBezTo>
                  <a:pt x="8478837" y="2445445"/>
                  <a:pt x="8480028" y="2443858"/>
                  <a:pt x="8482409" y="2442270"/>
                </a:cubicBezTo>
                <a:cubicBezTo>
                  <a:pt x="8493521" y="2434333"/>
                  <a:pt x="8503046" y="2424411"/>
                  <a:pt x="8510984" y="2412504"/>
                </a:cubicBezTo>
                <a:cubicBezTo>
                  <a:pt x="8507015" y="2409330"/>
                  <a:pt x="8502253" y="2404170"/>
                  <a:pt x="8496696" y="2397026"/>
                </a:cubicBezTo>
                <a:cubicBezTo>
                  <a:pt x="8492728" y="2392264"/>
                  <a:pt x="8489553" y="2388692"/>
                  <a:pt x="8487171" y="2386311"/>
                </a:cubicBezTo>
                <a:cubicBezTo>
                  <a:pt x="8486378" y="2391867"/>
                  <a:pt x="8485981" y="2402186"/>
                  <a:pt x="8485981" y="2417267"/>
                </a:cubicBezTo>
                <a:cubicBezTo>
                  <a:pt x="8485187" y="2429173"/>
                  <a:pt x="8478043" y="2437508"/>
                  <a:pt x="8464549" y="2442270"/>
                </a:cubicBezTo>
                <a:cubicBezTo>
                  <a:pt x="8459787" y="2443064"/>
                  <a:pt x="8456612" y="2441476"/>
                  <a:pt x="8455024" y="2437508"/>
                </a:cubicBezTo>
                <a:cubicBezTo>
                  <a:pt x="8450262" y="2425601"/>
                  <a:pt x="8443515" y="2416473"/>
                  <a:pt x="8434784" y="2410123"/>
                </a:cubicBezTo>
                <a:cubicBezTo>
                  <a:pt x="8432403" y="2416473"/>
                  <a:pt x="8428037" y="2420442"/>
                  <a:pt x="8421687" y="2422029"/>
                </a:cubicBezTo>
                <a:cubicBezTo>
                  <a:pt x="8413750" y="2423617"/>
                  <a:pt x="8408590" y="2420839"/>
                  <a:pt x="8406209" y="2413695"/>
                </a:cubicBezTo>
                <a:cubicBezTo>
                  <a:pt x="8403034" y="2403376"/>
                  <a:pt x="8405415" y="2394645"/>
                  <a:pt x="8413353" y="2387501"/>
                </a:cubicBezTo>
                <a:cubicBezTo>
                  <a:pt x="8419703" y="2383533"/>
                  <a:pt x="8424862" y="2377976"/>
                  <a:pt x="8428831" y="2370833"/>
                </a:cubicBezTo>
                <a:cubicBezTo>
                  <a:pt x="8431212" y="2366070"/>
                  <a:pt x="8433197" y="2366467"/>
                  <a:pt x="8434784" y="2372023"/>
                </a:cubicBezTo>
                <a:cubicBezTo>
                  <a:pt x="8436371" y="2379167"/>
                  <a:pt x="8437165" y="2389089"/>
                  <a:pt x="8437165" y="2401789"/>
                </a:cubicBezTo>
                <a:cubicBezTo>
                  <a:pt x="8437165" y="2402583"/>
                  <a:pt x="8436769" y="2403773"/>
                  <a:pt x="8435974" y="2405361"/>
                </a:cubicBezTo>
                <a:cubicBezTo>
                  <a:pt x="8442325" y="2406154"/>
                  <a:pt x="8448278" y="2406551"/>
                  <a:pt x="8453834" y="2406551"/>
                </a:cubicBezTo>
                <a:cubicBezTo>
                  <a:pt x="8457803" y="2407345"/>
                  <a:pt x="8459787" y="2406154"/>
                  <a:pt x="8459787" y="2402979"/>
                </a:cubicBezTo>
                <a:cubicBezTo>
                  <a:pt x="8459787" y="2397423"/>
                  <a:pt x="8459787" y="2391867"/>
                  <a:pt x="8459787" y="2386311"/>
                </a:cubicBezTo>
                <a:cubicBezTo>
                  <a:pt x="8459787" y="2380755"/>
                  <a:pt x="8459390" y="2375595"/>
                  <a:pt x="8458596" y="2370833"/>
                </a:cubicBezTo>
                <a:cubicBezTo>
                  <a:pt x="8458596" y="2370833"/>
                  <a:pt x="8458200" y="2371230"/>
                  <a:pt x="8457406" y="2372023"/>
                </a:cubicBezTo>
                <a:cubicBezTo>
                  <a:pt x="8456612" y="2374404"/>
                  <a:pt x="8454231" y="2375992"/>
                  <a:pt x="8450262" y="2376786"/>
                </a:cubicBezTo>
                <a:cubicBezTo>
                  <a:pt x="8443118" y="2376786"/>
                  <a:pt x="8438753" y="2372817"/>
                  <a:pt x="8437165" y="2364879"/>
                </a:cubicBezTo>
                <a:cubicBezTo>
                  <a:pt x="8431609" y="2341067"/>
                  <a:pt x="8427244" y="2327970"/>
                  <a:pt x="8424068" y="2325589"/>
                </a:cubicBezTo>
                <a:cubicBezTo>
                  <a:pt x="8421687" y="2322414"/>
                  <a:pt x="8423275" y="2320033"/>
                  <a:pt x="8428831" y="2318445"/>
                </a:cubicBezTo>
                <a:cubicBezTo>
                  <a:pt x="8433593" y="2318445"/>
                  <a:pt x="8439150" y="2319636"/>
                  <a:pt x="8445499" y="2322017"/>
                </a:cubicBezTo>
                <a:cubicBezTo>
                  <a:pt x="8455024" y="2319636"/>
                  <a:pt x="8461772" y="2318048"/>
                  <a:pt x="8465740" y="2317254"/>
                </a:cubicBezTo>
                <a:cubicBezTo>
                  <a:pt x="8478440" y="2314080"/>
                  <a:pt x="8485981" y="2311698"/>
                  <a:pt x="8488362" y="2310111"/>
                </a:cubicBezTo>
                <a:cubicBezTo>
                  <a:pt x="8492331" y="2308523"/>
                  <a:pt x="8496696" y="2308920"/>
                  <a:pt x="8501459" y="2311301"/>
                </a:cubicBezTo>
                <a:cubicBezTo>
                  <a:pt x="8506221" y="2313683"/>
                  <a:pt x="8510587" y="2317651"/>
                  <a:pt x="8514556" y="2323208"/>
                </a:cubicBezTo>
                <a:cubicBezTo>
                  <a:pt x="8518525" y="2327970"/>
                  <a:pt x="8518525" y="2331939"/>
                  <a:pt x="8514556" y="2335114"/>
                </a:cubicBezTo>
                <a:cubicBezTo>
                  <a:pt x="8510587" y="2339876"/>
                  <a:pt x="8507412" y="2344639"/>
                  <a:pt x="8505031" y="2349401"/>
                </a:cubicBezTo>
                <a:cubicBezTo>
                  <a:pt x="8507412" y="2350195"/>
                  <a:pt x="8509000" y="2351783"/>
                  <a:pt x="8509793" y="2354164"/>
                </a:cubicBezTo>
                <a:cubicBezTo>
                  <a:pt x="8512969" y="2359720"/>
                  <a:pt x="8512174" y="2363292"/>
                  <a:pt x="8507412" y="2364879"/>
                </a:cubicBezTo>
                <a:cubicBezTo>
                  <a:pt x="8504237" y="2364879"/>
                  <a:pt x="8498284" y="2365673"/>
                  <a:pt x="8489553" y="2367261"/>
                </a:cubicBezTo>
                <a:cubicBezTo>
                  <a:pt x="8495903" y="2365673"/>
                  <a:pt x="8494712" y="2365673"/>
                  <a:pt x="8485981" y="2367261"/>
                </a:cubicBezTo>
                <a:cubicBezTo>
                  <a:pt x="8488362" y="2368848"/>
                  <a:pt x="8489553" y="2371626"/>
                  <a:pt x="8489553" y="2375595"/>
                </a:cubicBezTo>
                <a:cubicBezTo>
                  <a:pt x="8506221" y="2376389"/>
                  <a:pt x="8517731" y="2381151"/>
                  <a:pt x="8524081" y="2389883"/>
                </a:cubicBezTo>
                <a:cubicBezTo>
                  <a:pt x="8531224" y="2375595"/>
                  <a:pt x="8537178" y="2357339"/>
                  <a:pt x="8541940" y="2335114"/>
                </a:cubicBezTo>
                <a:cubicBezTo>
                  <a:pt x="8540353" y="2335908"/>
                  <a:pt x="8538368" y="2336304"/>
                  <a:pt x="8535987" y="2336304"/>
                </a:cubicBezTo>
                <a:cubicBezTo>
                  <a:pt x="8528050" y="2337098"/>
                  <a:pt x="8522096" y="2332336"/>
                  <a:pt x="8518128" y="2322017"/>
                </a:cubicBezTo>
                <a:cubicBezTo>
                  <a:pt x="8516540" y="2319636"/>
                  <a:pt x="8517334" y="2317651"/>
                  <a:pt x="8520509" y="2316064"/>
                </a:cubicBezTo>
                <a:cubicBezTo>
                  <a:pt x="8524478" y="2316064"/>
                  <a:pt x="8531224" y="2315667"/>
                  <a:pt x="8540749" y="2314873"/>
                </a:cubicBezTo>
                <a:cubicBezTo>
                  <a:pt x="8543131" y="2314080"/>
                  <a:pt x="8545115" y="2313683"/>
                  <a:pt x="8546703" y="2313683"/>
                </a:cubicBezTo>
                <a:cubicBezTo>
                  <a:pt x="8548290" y="2304158"/>
                  <a:pt x="8549084" y="2294236"/>
                  <a:pt x="8549084" y="2283917"/>
                </a:cubicBezTo>
                <a:cubicBezTo>
                  <a:pt x="8550671" y="2257723"/>
                  <a:pt x="8549878" y="2239467"/>
                  <a:pt x="8546703" y="2229148"/>
                </a:cubicBezTo>
                <a:cubicBezTo>
                  <a:pt x="8545115" y="2226767"/>
                  <a:pt x="8544718" y="2224783"/>
                  <a:pt x="8545512" y="2223195"/>
                </a:cubicBezTo>
                <a:cubicBezTo>
                  <a:pt x="8546306" y="2222401"/>
                  <a:pt x="8547199" y="2221905"/>
                  <a:pt x="8548191" y="2221707"/>
                </a:cubicBezTo>
                <a:close/>
                <a:moveTo>
                  <a:pt x="4244082" y="2221707"/>
                </a:moveTo>
                <a:cubicBezTo>
                  <a:pt x="4245868" y="2221905"/>
                  <a:pt x="4248150" y="2222401"/>
                  <a:pt x="4250928" y="2223195"/>
                </a:cubicBezTo>
                <a:cubicBezTo>
                  <a:pt x="4263628" y="2230339"/>
                  <a:pt x="4271963" y="2236689"/>
                  <a:pt x="4275931" y="2242245"/>
                </a:cubicBezTo>
                <a:cubicBezTo>
                  <a:pt x="4279900" y="2247008"/>
                  <a:pt x="4280297" y="2251770"/>
                  <a:pt x="4277122" y="2256533"/>
                </a:cubicBezTo>
                <a:cubicBezTo>
                  <a:pt x="4273947" y="2266851"/>
                  <a:pt x="4271963" y="2284711"/>
                  <a:pt x="4271169" y="2310111"/>
                </a:cubicBezTo>
                <a:cubicBezTo>
                  <a:pt x="4271169" y="2369642"/>
                  <a:pt x="4271565" y="2404170"/>
                  <a:pt x="4272360" y="2413695"/>
                </a:cubicBezTo>
                <a:cubicBezTo>
                  <a:pt x="4271565" y="2424808"/>
                  <a:pt x="4267597" y="2435920"/>
                  <a:pt x="4260453" y="2447033"/>
                </a:cubicBezTo>
                <a:cubicBezTo>
                  <a:pt x="4256484" y="2451001"/>
                  <a:pt x="4251722" y="2451398"/>
                  <a:pt x="4246166" y="2448223"/>
                </a:cubicBezTo>
                <a:cubicBezTo>
                  <a:pt x="4241403" y="2442667"/>
                  <a:pt x="4237831" y="2436317"/>
                  <a:pt x="4235450" y="2429173"/>
                </a:cubicBezTo>
                <a:cubicBezTo>
                  <a:pt x="4235450" y="2428380"/>
                  <a:pt x="4235450" y="2427189"/>
                  <a:pt x="4235450" y="2425601"/>
                </a:cubicBezTo>
                <a:cubicBezTo>
                  <a:pt x="4234656" y="2423220"/>
                  <a:pt x="4234260" y="2421236"/>
                  <a:pt x="4234260" y="2419648"/>
                </a:cubicBezTo>
                <a:cubicBezTo>
                  <a:pt x="4201716" y="2417267"/>
                  <a:pt x="4166790" y="2418855"/>
                  <a:pt x="4129484" y="2424411"/>
                </a:cubicBezTo>
                <a:cubicBezTo>
                  <a:pt x="4124722" y="2424411"/>
                  <a:pt x="4121150" y="2423617"/>
                  <a:pt x="4118769" y="2422029"/>
                </a:cubicBezTo>
                <a:cubicBezTo>
                  <a:pt x="4118769" y="2422029"/>
                  <a:pt x="4117975" y="2421633"/>
                  <a:pt x="4116387" y="2420839"/>
                </a:cubicBezTo>
                <a:cubicBezTo>
                  <a:pt x="4114006" y="2419251"/>
                  <a:pt x="4112419" y="2418061"/>
                  <a:pt x="4111625" y="2417267"/>
                </a:cubicBezTo>
                <a:cubicBezTo>
                  <a:pt x="4110831" y="2429173"/>
                  <a:pt x="4108450" y="2436317"/>
                  <a:pt x="4104481" y="2438698"/>
                </a:cubicBezTo>
                <a:cubicBezTo>
                  <a:pt x="4101306" y="2441873"/>
                  <a:pt x="4097337" y="2442270"/>
                  <a:pt x="4092575" y="2439889"/>
                </a:cubicBezTo>
                <a:cubicBezTo>
                  <a:pt x="4092575" y="2439889"/>
                  <a:pt x="4092178" y="2439492"/>
                  <a:pt x="4091384" y="2438698"/>
                </a:cubicBezTo>
                <a:cubicBezTo>
                  <a:pt x="4085828" y="2436317"/>
                  <a:pt x="4082256" y="2432745"/>
                  <a:pt x="4080669" y="2427983"/>
                </a:cubicBezTo>
                <a:cubicBezTo>
                  <a:pt x="4077493" y="2417664"/>
                  <a:pt x="4076700" y="2408933"/>
                  <a:pt x="4078287" y="2401789"/>
                </a:cubicBezTo>
                <a:cubicBezTo>
                  <a:pt x="4082256" y="2385120"/>
                  <a:pt x="4084637" y="2344639"/>
                  <a:pt x="4085431" y="2280345"/>
                </a:cubicBezTo>
                <a:cubicBezTo>
                  <a:pt x="4085431" y="2262883"/>
                  <a:pt x="4082256" y="2249389"/>
                  <a:pt x="4075906" y="2239864"/>
                </a:cubicBezTo>
                <a:cubicBezTo>
                  <a:pt x="4074319" y="2235101"/>
                  <a:pt x="4076700" y="2232323"/>
                  <a:pt x="4083050" y="2231529"/>
                </a:cubicBezTo>
                <a:cubicBezTo>
                  <a:pt x="4090194" y="2233117"/>
                  <a:pt x="4097337" y="2235101"/>
                  <a:pt x="4104481" y="2237483"/>
                </a:cubicBezTo>
                <a:cubicBezTo>
                  <a:pt x="4120356" y="2235895"/>
                  <a:pt x="4145359" y="2233514"/>
                  <a:pt x="4179491" y="2230339"/>
                </a:cubicBezTo>
                <a:cubicBezTo>
                  <a:pt x="4188222" y="2228751"/>
                  <a:pt x="4194572" y="2227958"/>
                  <a:pt x="4198541" y="2227958"/>
                </a:cubicBezTo>
                <a:cubicBezTo>
                  <a:pt x="4210447" y="2227164"/>
                  <a:pt x="4224338" y="2225179"/>
                  <a:pt x="4240212" y="2222005"/>
                </a:cubicBezTo>
                <a:cubicBezTo>
                  <a:pt x="4241006" y="2221608"/>
                  <a:pt x="4242296" y="2221508"/>
                  <a:pt x="4244082" y="2221707"/>
                </a:cubicBezTo>
                <a:close/>
                <a:moveTo>
                  <a:pt x="6639322" y="2219623"/>
                </a:moveTo>
                <a:cubicBezTo>
                  <a:pt x="6657578" y="2219623"/>
                  <a:pt x="6669880" y="2220417"/>
                  <a:pt x="6676230" y="2222005"/>
                </a:cubicBezTo>
                <a:cubicBezTo>
                  <a:pt x="6684962" y="2222798"/>
                  <a:pt x="6691709" y="2226370"/>
                  <a:pt x="6696472" y="2232720"/>
                </a:cubicBezTo>
                <a:cubicBezTo>
                  <a:pt x="6703615" y="2250183"/>
                  <a:pt x="6700043" y="2262486"/>
                  <a:pt x="6685756" y="2269629"/>
                </a:cubicBezTo>
                <a:cubicBezTo>
                  <a:pt x="6681786" y="2269629"/>
                  <a:pt x="6677422" y="2267645"/>
                  <a:pt x="6672659" y="2263676"/>
                </a:cubicBezTo>
                <a:cubicBezTo>
                  <a:pt x="6662340" y="2254945"/>
                  <a:pt x="6650434" y="2241848"/>
                  <a:pt x="6636940" y="2224386"/>
                </a:cubicBezTo>
                <a:cubicBezTo>
                  <a:pt x="6635352" y="2222798"/>
                  <a:pt x="6634956" y="2221608"/>
                  <a:pt x="6635750" y="2220814"/>
                </a:cubicBezTo>
                <a:cubicBezTo>
                  <a:pt x="6635750" y="2220020"/>
                  <a:pt x="6636940" y="2219623"/>
                  <a:pt x="6639322" y="2219623"/>
                </a:cubicBezTo>
                <a:close/>
                <a:moveTo>
                  <a:pt x="140891" y="2219623"/>
                </a:moveTo>
                <a:cubicBezTo>
                  <a:pt x="146448" y="2220417"/>
                  <a:pt x="154385" y="2223989"/>
                  <a:pt x="164704" y="2230339"/>
                </a:cubicBezTo>
                <a:cubicBezTo>
                  <a:pt x="171054" y="2234308"/>
                  <a:pt x="174229" y="2238673"/>
                  <a:pt x="174229" y="2243436"/>
                </a:cubicBezTo>
                <a:cubicBezTo>
                  <a:pt x="172642" y="2249786"/>
                  <a:pt x="171054" y="2259311"/>
                  <a:pt x="169466" y="2272011"/>
                </a:cubicBezTo>
                <a:cubicBezTo>
                  <a:pt x="168673" y="2278361"/>
                  <a:pt x="167879" y="2283123"/>
                  <a:pt x="167085" y="2286298"/>
                </a:cubicBezTo>
                <a:cubicBezTo>
                  <a:pt x="167085" y="2289473"/>
                  <a:pt x="166688" y="2293045"/>
                  <a:pt x="165895" y="2297014"/>
                </a:cubicBezTo>
                <a:cubicBezTo>
                  <a:pt x="169863" y="2295426"/>
                  <a:pt x="173435" y="2294236"/>
                  <a:pt x="176610" y="2293442"/>
                </a:cubicBezTo>
                <a:cubicBezTo>
                  <a:pt x="183754" y="2292648"/>
                  <a:pt x="190501" y="2290664"/>
                  <a:pt x="196851" y="2287489"/>
                </a:cubicBezTo>
                <a:cubicBezTo>
                  <a:pt x="200819" y="2285901"/>
                  <a:pt x="205185" y="2285901"/>
                  <a:pt x="209948" y="2287489"/>
                </a:cubicBezTo>
                <a:cubicBezTo>
                  <a:pt x="216298" y="2289870"/>
                  <a:pt x="221060" y="2293045"/>
                  <a:pt x="224235" y="2297014"/>
                </a:cubicBezTo>
                <a:cubicBezTo>
                  <a:pt x="230585" y="2303364"/>
                  <a:pt x="229395" y="2308920"/>
                  <a:pt x="220663" y="2313683"/>
                </a:cubicBezTo>
                <a:cubicBezTo>
                  <a:pt x="203201" y="2316064"/>
                  <a:pt x="186135" y="2318842"/>
                  <a:pt x="169466" y="2322017"/>
                </a:cubicBezTo>
                <a:cubicBezTo>
                  <a:pt x="168673" y="2322811"/>
                  <a:pt x="167085" y="2323208"/>
                  <a:pt x="164704" y="2323208"/>
                </a:cubicBezTo>
                <a:cubicBezTo>
                  <a:pt x="163117" y="2324001"/>
                  <a:pt x="161926" y="2324398"/>
                  <a:pt x="161132" y="2324398"/>
                </a:cubicBezTo>
                <a:cubicBezTo>
                  <a:pt x="159545" y="2333923"/>
                  <a:pt x="157957" y="2342258"/>
                  <a:pt x="156369" y="2349401"/>
                </a:cubicBezTo>
                <a:cubicBezTo>
                  <a:pt x="150020" y="2397820"/>
                  <a:pt x="127795" y="2428380"/>
                  <a:pt x="89694" y="2441079"/>
                </a:cubicBezTo>
                <a:cubicBezTo>
                  <a:pt x="87313" y="2441873"/>
                  <a:pt x="85329" y="2442270"/>
                  <a:pt x="83741" y="2442270"/>
                </a:cubicBezTo>
                <a:cubicBezTo>
                  <a:pt x="82948" y="2445445"/>
                  <a:pt x="81360" y="2448620"/>
                  <a:pt x="78979" y="2451795"/>
                </a:cubicBezTo>
                <a:cubicBezTo>
                  <a:pt x="76598" y="2453383"/>
                  <a:pt x="73820" y="2453383"/>
                  <a:pt x="70645" y="2451795"/>
                </a:cubicBezTo>
                <a:cubicBezTo>
                  <a:pt x="65882" y="2450208"/>
                  <a:pt x="62310" y="2447826"/>
                  <a:pt x="59929" y="2444651"/>
                </a:cubicBezTo>
                <a:cubicBezTo>
                  <a:pt x="54373" y="2437508"/>
                  <a:pt x="52785" y="2427586"/>
                  <a:pt x="55166" y="2414886"/>
                </a:cubicBezTo>
                <a:cubicBezTo>
                  <a:pt x="60723" y="2382342"/>
                  <a:pt x="62310" y="2355354"/>
                  <a:pt x="59929" y="2333923"/>
                </a:cubicBezTo>
                <a:cubicBezTo>
                  <a:pt x="43260" y="2352180"/>
                  <a:pt x="25004" y="2366467"/>
                  <a:pt x="5160" y="2376786"/>
                </a:cubicBezTo>
                <a:cubicBezTo>
                  <a:pt x="2779" y="2378373"/>
                  <a:pt x="1192" y="2378770"/>
                  <a:pt x="398" y="2377976"/>
                </a:cubicBezTo>
                <a:cubicBezTo>
                  <a:pt x="-396" y="2377183"/>
                  <a:pt x="1" y="2375595"/>
                  <a:pt x="1588" y="2373214"/>
                </a:cubicBezTo>
                <a:cubicBezTo>
                  <a:pt x="34926" y="2331145"/>
                  <a:pt x="56754" y="2295823"/>
                  <a:pt x="67073" y="2267248"/>
                </a:cubicBezTo>
                <a:cubicBezTo>
                  <a:pt x="72629" y="2252961"/>
                  <a:pt x="73820" y="2240658"/>
                  <a:pt x="70645" y="2230339"/>
                </a:cubicBezTo>
                <a:cubicBezTo>
                  <a:pt x="69851" y="2221608"/>
                  <a:pt x="73423" y="2218829"/>
                  <a:pt x="81360" y="2222005"/>
                </a:cubicBezTo>
                <a:cubicBezTo>
                  <a:pt x="93267" y="2225973"/>
                  <a:pt x="102791" y="2232720"/>
                  <a:pt x="109935" y="2242245"/>
                </a:cubicBezTo>
                <a:cubicBezTo>
                  <a:pt x="114698" y="2248595"/>
                  <a:pt x="114698" y="2254945"/>
                  <a:pt x="109935" y="2261295"/>
                </a:cubicBezTo>
                <a:cubicBezTo>
                  <a:pt x="108348" y="2264470"/>
                  <a:pt x="103585" y="2272011"/>
                  <a:pt x="95648" y="2283917"/>
                </a:cubicBezTo>
                <a:cubicBezTo>
                  <a:pt x="92473" y="2288679"/>
                  <a:pt x="90488" y="2291854"/>
                  <a:pt x="89694" y="2293442"/>
                </a:cubicBezTo>
                <a:cubicBezTo>
                  <a:pt x="86520" y="2298998"/>
                  <a:pt x="82551" y="2304951"/>
                  <a:pt x="77788" y="2311301"/>
                </a:cubicBezTo>
                <a:cubicBezTo>
                  <a:pt x="85726" y="2316858"/>
                  <a:pt x="88901" y="2325986"/>
                  <a:pt x="87313" y="2338686"/>
                </a:cubicBezTo>
                <a:cubicBezTo>
                  <a:pt x="86520" y="2360911"/>
                  <a:pt x="86123" y="2390280"/>
                  <a:pt x="86123" y="2426792"/>
                </a:cubicBezTo>
                <a:cubicBezTo>
                  <a:pt x="86123" y="2431554"/>
                  <a:pt x="85726" y="2435126"/>
                  <a:pt x="84932" y="2437508"/>
                </a:cubicBezTo>
                <a:lnTo>
                  <a:pt x="86123" y="2437508"/>
                </a:lnTo>
                <a:cubicBezTo>
                  <a:pt x="109141" y="2414489"/>
                  <a:pt x="124619" y="2379167"/>
                  <a:pt x="132557" y="2331542"/>
                </a:cubicBezTo>
                <a:cubicBezTo>
                  <a:pt x="131763" y="2331542"/>
                  <a:pt x="130970" y="2331939"/>
                  <a:pt x="130176" y="2332733"/>
                </a:cubicBezTo>
                <a:cubicBezTo>
                  <a:pt x="128588" y="2333526"/>
                  <a:pt x="126207" y="2333923"/>
                  <a:pt x="123032" y="2333923"/>
                </a:cubicBezTo>
                <a:cubicBezTo>
                  <a:pt x="116682" y="2335511"/>
                  <a:pt x="110332" y="2335114"/>
                  <a:pt x="103982" y="2332733"/>
                </a:cubicBezTo>
                <a:cubicBezTo>
                  <a:pt x="100807" y="2331145"/>
                  <a:pt x="97235" y="2328764"/>
                  <a:pt x="93267" y="2325589"/>
                </a:cubicBezTo>
                <a:cubicBezTo>
                  <a:pt x="90091" y="2323208"/>
                  <a:pt x="87710" y="2321620"/>
                  <a:pt x="86123" y="2320826"/>
                </a:cubicBezTo>
                <a:cubicBezTo>
                  <a:pt x="83741" y="2318445"/>
                  <a:pt x="84138" y="2316064"/>
                  <a:pt x="87313" y="2313683"/>
                </a:cubicBezTo>
                <a:cubicBezTo>
                  <a:pt x="90488" y="2312889"/>
                  <a:pt x="95251" y="2312095"/>
                  <a:pt x="101601" y="2311301"/>
                </a:cubicBezTo>
                <a:cubicBezTo>
                  <a:pt x="107951" y="2309714"/>
                  <a:pt x="112713" y="2308920"/>
                  <a:pt x="115888" y="2308920"/>
                </a:cubicBezTo>
                <a:cubicBezTo>
                  <a:pt x="123032" y="2308126"/>
                  <a:pt x="129779" y="2306539"/>
                  <a:pt x="136129" y="2304158"/>
                </a:cubicBezTo>
                <a:cubicBezTo>
                  <a:pt x="136923" y="2300983"/>
                  <a:pt x="137319" y="2295823"/>
                  <a:pt x="137319" y="2288679"/>
                </a:cubicBezTo>
                <a:cubicBezTo>
                  <a:pt x="138113" y="2281536"/>
                  <a:pt x="138510" y="2276376"/>
                  <a:pt x="138510" y="2273201"/>
                </a:cubicBezTo>
                <a:cubicBezTo>
                  <a:pt x="139304" y="2256533"/>
                  <a:pt x="136526" y="2240658"/>
                  <a:pt x="130176" y="2225576"/>
                </a:cubicBezTo>
                <a:cubicBezTo>
                  <a:pt x="129382" y="2220020"/>
                  <a:pt x="132954" y="2218036"/>
                  <a:pt x="140891" y="2219623"/>
                </a:cubicBezTo>
                <a:close/>
                <a:moveTo>
                  <a:pt x="5670153" y="2218433"/>
                </a:moveTo>
                <a:cubicBezTo>
                  <a:pt x="5682059" y="2222401"/>
                  <a:pt x="5690790" y="2228751"/>
                  <a:pt x="5696347" y="2237483"/>
                </a:cubicBezTo>
                <a:cubicBezTo>
                  <a:pt x="5699522" y="2243039"/>
                  <a:pt x="5699522" y="2248198"/>
                  <a:pt x="5696347" y="2252961"/>
                </a:cubicBezTo>
                <a:cubicBezTo>
                  <a:pt x="5694759" y="2253754"/>
                  <a:pt x="5692775" y="2257326"/>
                  <a:pt x="5690393" y="2263676"/>
                </a:cubicBezTo>
                <a:cubicBezTo>
                  <a:pt x="5696744" y="2263676"/>
                  <a:pt x="5703887" y="2264470"/>
                  <a:pt x="5711825" y="2266058"/>
                </a:cubicBezTo>
                <a:cubicBezTo>
                  <a:pt x="5722144" y="2268439"/>
                  <a:pt x="5726906" y="2275583"/>
                  <a:pt x="5726112" y="2287489"/>
                </a:cubicBezTo>
                <a:cubicBezTo>
                  <a:pt x="5725319" y="2299395"/>
                  <a:pt x="5719763" y="2303364"/>
                  <a:pt x="5709443" y="2299395"/>
                </a:cubicBezTo>
                <a:cubicBezTo>
                  <a:pt x="5700713" y="2293839"/>
                  <a:pt x="5691981" y="2286298"/>
                  <a:pt x="5683250" y="2276773"/>
                </a:cubicBezTo>
                <a:cubicBezTo>
                  <a:pt x="5680075" y="2283123"/>
                  <a:pt x="5677694" y="2288283"/>
                  <a:pt x="5676106" y="2292251"/>
                </a:cubicBezTo>
                <a:cubicBezTo>
                  <a:pt x="5673725" y="2294633"/>
                  <a:pt x="5672138" y="2297411"/>
                  <a:pt x="5671343" y="2300586"/>
                </a:cubicBezTo>
                <a:cubicBezTo>
                  <a:pt x="5679281" y="2300586"/>
                  <a:pt x="5685631" y="2300983"/>
                  <a:pt x="5690393" y="2301776"/>
                </a:cubicBezTo>
                <a:cubicBezTo>
                  <a:pt x="5703887" y="2305745"/>
                  <a:pt x="5708650" y="2314080"/>
                  <a:pt x="5704681" y="2326779"/>
                </a:cubicBezTo>
                <a:cubicBezTo>
                  <a:pt x="5699918" y="2336304"/>
                  <a:pt x="5693172" y="2337892"/>
                  <a:pt x="5684440" y="2331542"/>
                </a:cubicBezTo>
                <a:cubicBezTo>
                  <a:pt x="5675709" y="2322811"/>
                  <a:pt x="5669359" y="2315667"/>
                  <a:pt x="5665390" y="2310111"/>
                </a:cubicBezTo>
                <a:cubicBezTo>
                  <a:pt x="5659834" y="2319636"/>
                  <a:pt x="5652690" y="2328367"/>
                  <a:pt x="5643959" y="2336304"/>
                </a:cubicBezTo>
                <a:cubicBezTo>
                  <a:pt x="5628084" y="2353767"/>
                  <a:pt x="5612606" y="2366467"/>
                  <a:pt x="5597525" y="2374404"/>
                </a:cubicBezTo>
                <a:cubicBezTo>
                  <a:pt x="5594350" y="2375992"/>
                  <a:pt x="5592366" y="2376389"/>
                  <a:pt x="5591572" y="2375595"/>
                </a:cubicBezTo>
                <a:cubicBezTo>
                  <a:pt x="5590778" y="2374801"/>
                  <a:pt x="5591572" y="2373214"/>
                  <a:pt x="5593953" y="2370833"/>
                </a:cubicBezTo>
                <a:cubicBezTo>
                  <a:pt x="5612209" y="2352576"/>
                  <a:pt x="5630466" y="2322414"/>
                  <a:pt x="5648722" y="2280345"/>
                </a:cubicBezTo>
                <a:cubicBezTo>
                  <a:pt x="5659834" y="2256533"/>
                  <a:pt x="5664200" y="2238276"/>
                  <a:pt x="5661818" y="2225576"/>
                </a:cubicBezTo>
                <a:cubicBezTo>
                  <a:pt x="5660231" y="2220020"/>
                  <a:pt x="5663009" y="2217639"/>
                  <a:pt x="5670153" y="2218433"/>
                </a:cubicBezTo>
                <a:close/>
                <a:moveTo>
                  <a:pt x="1945879" y="2218433"/>
                </a:moveTo>
                <a:cubicBezTo>
                  <a:pt x="1957785" y="2222401"/>
                  <a:pt x="1966517" y="2228751"/>
                  <a:pt x="1972072" y="2237483"/>
                </a:cubicBezTo>
                <a:cubicBezTo>
                  <a:pt x="1975248" y="2243039"/>
                  <a:pt x="1975248" y="2248198"/>
                  <a:pt x="1972072" y="2252961"/>
                </a:cubicBezTo>
                <a:cubicBezTo>
                  <a:pt x="1970485" y="2253754"/>
                  <a:pt x="1968500" y="2257326"/>
                  <a:pt x="1966120" y="2263676"/>
                </a:cubicBezTo>
                <a:cubicBezTo>
                  <a:pt x="1972470" y="2263676"/>
                  <a:pt x="1979613" y="2264470"/>
                  <a:pt x="1987551" y="2266058"/>
                </a:cubicBezTo>
                <a:cubicBezTo>
                  <a:pt x="1997869" y="2268439"/>
                  <a:pt x="2002632" y="2275583"/>
                  <a:pt x="2001838" y="2287489"/>
                </a:cubicBezTo>
                <a:cubicBezTo>
                  <a:pt x="2001044" y="2299395"/>
                  <a:pt x="1995488" y="2303364"/>
                  <a:pt x="1985169" y="2299395"/>
                </a:cubicBezTo>
                <a:cubicBezTo>
                  <a:pt x="1976438" y="2293839"/>
                  <a:pt x="1967707" y="2286298"/>
                  <a:pt x="1958975" y="2276773"/>
                </a:cubicBezTo>
                <a:cubicBezTo>
                  <a:pt x="1955801" y="2283123"/>
                  <a:pt x="1953420" y="2288283"/>
                  <a:pt x="1951832" y="2292251"/>
                </a:cubicBezTo>
                <a:cubicBezTo>
                  <a:pt x="1949451" y="2294633"/>
                  <a:pt x="1947863" y="2297411"/>
                  <a:pt x="1947070" y="2300586"/>
                </a:cubicBezTo>
                <a:cubicBezTo>
                  <a:pt x="1955007" y="2300586"/>
                  <a:pt x="1961357" y="2300983"/>
                  <a:pt x="1966120" y="2301776"/>
                </a:cubicBezTo>
                <a:cubicBezTo>
                  <a:pt x="1979613" y="2305745"/>
                  <a:pt x="1984376" y="2314080"/>
                  <a:pt x="1980407" y="2326779"/>
                </a:cubicBezTo>
                <a:cubicBezTo>
                  <a:pt x="1975644" y="2336304"/>
                  <a:pt x="1968897" y="2337892"/>
                  <a:pt x="1960166" y="2331542"/>
                </a:cubicBezTo>
                <a:cubicBezTo>
                  <a:pt x="1951435" y="2322811"/>
                  <a:pt x="1945085" y="2315667"/>
                  <a:pt x="1941117" y="2310111"/>
                </a:cubicBezTo>
                <a:cubicBezTo>
                  <a:pt x="1935560" y="2319636"/>
                  <a:pt x="1928416" y="2328367"/>
                  <a:pt x="1919685" y="2336304"/>
                </a:cubicBezTo>
                <a:cubicBezTo>
                  <a:pt x="1903810" y="2353767"/>
                  <a:pt x="1888332" y="2366467"/>
                  <a:pt x="1873251" y="2374404"/>
                </a:cubicBezTo>
                <a:cubicBezTo>
                  <a:pt x="1870076" y="2375992"/>
                  <a:pt x="1868091" y="2376389"/>
                  <a:pt x="1867298" y="2375595"/>
                </a:cubicBezTo>
                <a:cubicBezTo>
                  <a:pt x="1866504" y="2374801"/>
                  <a:pt x="1867298" y="2373214"/>
                  <a:pt x="1869679" y="2370833"/>
                </a:cubicBezTo>
                <a:cubicBezTo>
                  <a:pt x="1887935" y="2352576"/>
                  <a:pt x="1906192" y="2322414"/>
                  <a:pt x="1924447" y="2280345"/>
                </a:cubicBezTo>
                <a:cubicBezTo>
                  <a:pt x="1935560" y="2256533"/>
                  <a:pt x="1939926" y="2238276"/>
                  <a:pt x="1937545" y="2225576"/>
                </a:cubicBezTo>
                <a:cubicBezTo>
                  <a:pt x="1935957" y="2220020"/>
                  <a:pt x="1938735" y="2217639"/>
                  <a:pt x="1945879" y="2218433"/>
                </a:cubicBezTo>
                <a:close/>
                <a:moveTo>
                  <a:pt x="999332" y="2213670"/>
                </a:moveTo>
                <a:cubicBezTo>
                  <a:pt x="1012826" y="2216051"/>
                  <a:pt x="1023938" y="2222005"/>
                  <a:pt x="1032670" y="2231529"/>
                </a:cubicBezTo>
                <a:cubicBezTo>
                  <a:pt x="1035050" y="2233911"/>
                  <a:pt x="1035448" y="2237483"/>
                  <a:pt x="1033860" y="2242245"/>
                </a:cubicBezTo>
                <a:cubicBezTo>
                  <a:pt x="1033860" y="2242245"/>
                  <a:pt x="1033860" y="2242642"/>
                  <a:pt x="1033860" y="2243436"/>
                </a:cubicBezTo>
                <a:cubicBezTo>
                  <a:pt x="1032273" y="2248198"/>
                  <a:pt x="1030685" y="2259311"/>
                  <a:pt x="1029098" y="2276773"/>
                </a:cubicBezTo>
                <a:cubicBezTo>
                  <a:pt x="1029891" y="2276773"/>
                  <a:pt x="1031082" y="2276376"/>
                  <a:pt x="1032670" y="2275583"/>
                </a:cubicBezTo>
                <a:cubicBezTo>
                  <a:pt x="1034257" y="2275583"/>
                  <a:pt x="1035448" y="2275583"/>
                  <a:pt x="1036241" y="2275583"/>
                </a:cubicBezTo>
                <a:cubicBezTo>
                  <a:pt x="1040210" y="2273995"/>
                  <a:pt x="1044179" y="2274392"/>
                  <a:pt x="1048147" y="2276773"/>
                </a:cubicBezTo>
                <a:cubicBezTo>
                  <a:pt x="1053704" y="2278361"/>
                  <a:pt x="1057276" y="2281536"/>
                  <a:pt x="1058864" y="2286298"/>
                </a:cubicBezTo>
                <a:cubicBezTo>
                  <a:pt x="1059657" y="2287092"/>
                  <a:pt x="1060054" y="2288679"/>
                  <a:pt x="1060054" y="2291061"/>
                </a:cubicBezTo>
                <a:cubicBezTo>
                  <a:pt x="1063229" y="2291061"/>
                  <a:pt x="1066007" y="2291854"/>
                  <a:pt x="1068388" y="2293442"/>
                </a:cubicBezTo>
                <a:cubicBezTo>
                  <a:pt x="1073945" y="2291854"/>
                  <a:pt x="1082279" y="2289473"/>
                  <a:pt x="1093392" y="2286298"/>
                </a:cubicBezTo>
                <a:cubicBezTo>
                  <a:pt x="1097360" y="2285505"/>
                  <a:pt x="1100138" y="2284711"/>
                  <a:pt x="1101726" y="2283917"/>
                </a:cubicBezTo>
                <a:cubicBezTo>
                  <a:pt x="1121569" y="2278361"/>
                  <a:pt x="1133476" y="2274392"/>
                  <a:pt x="1137445" y="2272011"/>
                </a:cubicBezTo>
                <a:cubicBezTo>
                  <a:pt x="1142206" y="2269629"/>
                  <a:pt x="1146573" y="2269233"/>
                  <a:pt x="1150541" y="2270820"/>
                </a:cubicBezTo>
                <a:cubicBezTo>
                  <a:pt x="1161654" y="2276376"/>
                  <a:pt x="1169591" y="2284314"/>
                  <a:pt x="1174354" y="2294633"/>
                </a:cubicBezTo>
                <a:cubicBezTo>
                  <a:pt x="1176735" y="2298601"/>
                  <a:pt x="1176735" y="2302967"/>
                  <a:pt x="1174354" y="2307729"/>
                </a:cubicBezTo>
                <a:cubicBezTo>
                  <a:pt x="1164035" y="2318048"/>
                  <a:pt x="1156891" y="2327176"/>
                  <a:pt x="1152922" y="2335114"/>
                </a:cubicBezTo>
                <a:cubicBezTo>
                  <a:pt x="1155303" y="2336701"/>
                  <a:pt x="1157288" y="2339876"/>
                  <a:pt x="1158875" y="2344639"/>
                </a:cubicBezTo>
                <a:cubicBezTo>
                  <a:pt x="1161257" y="2350989"/>
                  <a:pt x="1159272" y="2354958"/>
                  <a:pt x="1152922" y="2356545"/>
                </a:cubicBezTo>
                <a:cubicBezTo>
                  <a:pt x="1144191" y="2358133"/>
                  <a:pt x="1130697" y="2360117"/>
                  <a:pt x="1112441" y="2362498"/>
                </a:cubicBezTo>
                <a:cubicBezTo>
                  <a:pt x="1099742" y="2364086"/>
                  <a:pt x="1089819" y="2365276"/>
                  <a:pt x="1082676" y="2366070"/>
                </a:cubicBezTo>
                <a:lnTo>
                  <a:pt x="1082676" y="2386311"/>
                </a:lnTo>
                <a:cubicBezTo>
                  <a:pt x="1081882" y="2408536"/>
                  <a:pt x="1091407" y="2418458"/>
                  <a:pt x="1111251" y="2416076"/>
                </a:cubicBezTo>
                <a:cubicBezTo>
                  <a:pt x="1119982" y="2416870"/>
                  <a:pt x="1132682" y="2416473"/>
                  <a:pt x="1149350" y="2414886"/>
                </a:cubicBezTo>
                <a:cubicBezTo>
                  <a:pt x="1162845" y="2413298"/>
                  <a:pt x="1171973" y="2406154"/>
                  <a:pt x="1176735" y="2393454"/>
                </a:cubicBezTo>
                <a:cubicBezTo>
                  <a:pt x="1179909" y="2385517"/>
                  <a:pt x="1182688" y="2376786"/>
                  <a:pt x="1185070" y="2367261"/>
                </a:cubicBezTo>
                <a:cubicBezTo>
                  <a:pt x="1185070" y="2367261"/>
                  <a:pt x="1185466" y="2366864"/>
                  <a:pt x="1186260" y="2366070"/>
                </a:cubicBezTo>
                <a:cubicBezTo>
                  <a:pt x="1187054" y="2362895"/>
                  <a:pt x="1187847" y="2363689"/>
                  <a:pt x="1188641" y="2368451"/>
                </a:cubicBezTo>
                <a:cubicBezTo>
                  <a:pt x="1191816" y="2381151"/>
                  <a:pt x="1196975" y="2393058"/>
                  <a:pt x="1204119" y="2404170"/>
                </a:cubicBezTo>
                <a:cubicBezTo>
                  <a:pt x="1209676" y="2415283"/>
                  <a:pt x="1210470" y="2424014"/>
                  <a:pt x="1206501" y="2430364"/>
                </a:cubicBezTo>
                <a:cubicBezTo>
                  <a:pt x="1191419" y="2442270"/>
                  <a:pt x="1171179" y="2448620"/>
                  <a:pt x="1145779" y="2449414"/>
                </a:cubicBezTo>
                <a:cubicBezTo>
                  <a:pt x="1140223" y="2449414"/>
                  <a:pt x="1132682" y="2449017"/>
                  <a:pt x="1123157" y="2448223"/>
                </a:cubicBezTo>
                <a:cubicBezTo>
                  <a:pt x="1115219" y="2448223"/>
                  <a:pt x="1109266" y="2448223"/>
                  <a:pt x="1105297" y="2448223"/>
                </a:cubicBezTo>
                <a:cubicBezTo>
                  <a:pt x="1087835" y="2446636"/>
                  <a:pt x="1074341" y="2440683"/>
                  <a:pt x="1064816" y="2430364"/>
                </a:cubicBezTo>
                <a:cubicBezTo>
                  <a:pt x="1057672" y="2423220"/>
                  <a:pt x="1054497" y="2410520"/>
                  <a:pt x="1055291" y="2392264"/>
                </a:cubicBezTo>
                <a:cubicBezTo>
                  <a:pt x="1055291" y="2388295"/>
                  <a:pt x="1055291" y="2381945"/>
                  <a:pt x="1055291" y="2373214"/>
                </a:cubicBezTo>
                <a:cubicBezTo>
                  <a:pt x="1054497" y="2353370"/>
                  <a:pt x="1054497" y="2339083"/>
                  <a:pt x="1055291" y="2330351"/>
                </a:cubicBezTo>
                <a:cubicBezTo>
                  <a:pt x="1056879" y="2316064"/>
                  <a:pt x="1055688" y="2305348"/>
                  <a:pt x="1051720" y="2298204"/>
                </a:cubicBezTo>
                <a:cubicBezTo>
                  <a:pt x="1050132" y="2298204"/>
                  <a:pt x="1046957" y="2298998"/>
                  <a:pt x="1042194" y="2300586"/>
                </a:cubicBezTo>
                <a:cubicBezTo>
                  <a:pt x="1038225" y="2301379"/>
                  <a:pt x="1035050" y="2302173"/>
                  <a:pt x="1032670" y="2302967"/>
                </a:cubicBezTo>
                <a:cubicBezTo>
                  <a:pt x="1030288" y="2302967"/>
                  <a:pt x="1028701" y="2303364"/>
                  <a:pt x="1027907" y="2304158"/>
                </a:cubicBezTo>
                <a:cubicBezTo>
                  <a:pt x="1027113" y="2312095"/>
                  <a:pt x="1026716" y="2320429"/>
                  <a:pt x="1026716" y="2329161"/>
                </a:cubicBezTo>
                <a:cubicBezTo>
                  <a:pt x="1028304" y="2328367"/>
                  <a:pt x="1029891" y="2327573"/>
                  <a:pt x="1031479" y="2326779"/>
                </a:cubicBezTo>
                <a:cubicBezTo>
                  <a:pt x="1035448" y="2324398"/>
                  <a:pt x="1040607" y="2322017"/>
                  <a:pt x="1046957" y="2319636"/>
                </a:cubicBezTo>
                <a:cubicBezTo>
                  <a:pt x="1050132" y="2318048"/>
                  <a:pt x="1052116" y="2317651"/>
                  <a:pt x="1052910" y="2318445"/>
                </a:cubicBezTo>
                <a:cubicBezTo>
                  <a:pt x="1053704" y="2318445"/>
                  <a:pt x="1053307" y="2320033"/>
                  <a:pt x="1051720" y="2323208"/>
                </a:cubicBezTo>
                <a:cubicBezTo>
                  <a:pt x="1050926" y="2324001"/>
                  <a:pt x="1050132" y="2325192"/>
                  <a:pt x="1049338" y="2326779"/>
                </a:cubicBezTo>
                <a:cubicBezTo>
                  <a:pt x="1040607" y="2337098"/>
                  <a:pt x="1033066" y="2345036"/>
                  <a:pt x="1026716" y="2350592"/>
                </a:cubicBezTo>
                <a:cubicBezTo>
                  <a:pt x="1025922" y="2363292"/>
                  <a:pt x="1026320" y="2383533"/>
                  <a:pt x="1027907" y="2411314"/>
                </a:cubicBezTo>
                <a:cubicBezTo>
                  <a:pt x="1027907" y="2417664"/>
                  <a:pt x="1027907" y="2422823"/>
                  <a:pt x="1027907" y="2426792"/>
                </a:cubicBezTo>
                <a:cubicBezTo>
                  <a:pt x="1027113" y="2438698"/>
                  <a:pt x="1020367" y="2448620"/>
                  <a:pt x="1007666" y="2456558"/>
                </a:cubicBezTo>
                <a:cubicBezTo>
                  <a:pt x="998935" y="2459733"/>
                  <a:pt x="993776" y="2457351"/>
                  <a:pt x="992188" y="2449414"/>
                </a:cubicBezTo>
                <a:cubicBezTo>
                  <a:pt x="991395" y="2437508"/>
                  <a:pt x="983457" y="2425204"/>
                  <a:pt x="968375" y="2412504"/>
                </a:cubicBezTo>
                <a:cubicBezTo>
                  <a:pt x="965995" y="2410917"/>
                  <a:pt x="965201" y="2409726"/>
                  <a:pt x="965995" y="2408933"/>
                </a:cubicBezTo>
                <a:cubicBezTo>
                  <a:pt x="965995" y="2408933"/>
                  <a:pt x="967582" y="2408933"/>
                  <a:pt x="970757" y="2408933"/>
                </a:cubicBezTo>
                <a:cubicBezTo>
                  <a:pt x="977901" y="2408933"/>
                  <a:pt x="985044" y="2409726"/>
                  <a:pt x="992188" y="2411314"/>
                </a:cubicBezTo>
                <a:cubicBezTo>
                  <a:pt x="996157" y="2411314"/>
                  <a:pt x="998141" y="2409726"/>
                  <a:pt x="998141" y="2406551"/>
                </a:cubicBezTo>
                <a:cubicBezTo>
                  <a:pt x="998141" y="2393058"/>
                  <a:pt x="998141" y="2381151"/>
                  <a:pt x="998141" y="2370833"/>
                </a:cubicBezTo>
                <a:cubicBezTo>
                  <a:pt x="993379" y="2374008"/>
                  <a:pt x="986632" y="2379167"/>
                  <a:pt x="977901" y="2386311"/>
                </a:cubicBezTo>
                <a:cubicBezTo>
                  <a:pt x="975520" y="2388692"/>
                  <a:pt x="973535" y="2390676"/>
                  <a:pt x="971947" y="2392264"/>
                </a:cubicBezTo>
                <a:cubicBezTo>
                  <a:pt x="967185" y="2397026"/>
                  <a:pt x="962819" y="2397820"/>
                  <a:pt x="958850" y="2394645"/>
                </a:cubicBezTo>
                <a:cubicBezTo>
                  <a:pt x="947739" y="2383533"/>
                  <a:pt x="942182" y="2374404"/>
                  <a:pt x="942182" y="2367261"/>
                </a:cubicBezTo>
                <a:cubicBezTo>
                  <a:pt x="941388" y="2363292"/>
                  <a:pt x="942976" y="2361308"/>
                  <a:pt x="946945" y="2361308"/>
                </a:cubicBezTo>
                <a:cubicBezTo>
                  <a:pt x="950913" y="2361308"/>
                  <a:pt x="956072" y="2359720"/>
                  <a:pt x="962423" y="2356545"/>
                </a:cubicBezTo>
                <a:cubicBezTo>
                  <a:pt x="965598" y="2355751"/>
                  <a:pt x="967979" y="2354958"/>
                  <a:pt x="969567" y="2354164"/>
                </a:cubicBezTo>
                <a:cubicBezTo>
                  <a:pt x="973535" y="2352576"/>
                  <a:pt x="980282" y="2349798"/>
                  <a:pt x="989807" y="2345829"/>
                </a:cubicBezTo>
                <a:cubicBezTo>
                  <a:pt x="993776" y="2343448"/>
                  <a:pt x="996951" y="2341861"/>
                  <a:pt x="999332" y="2341067"/>
                </a:cubicBezTo>
                <a:cubicBezTo>
                  <a:pt x="999332" y="2329954"/>
                  <a:pt x="999332" y="2319239"/>
                  <a:pt x="999332" y="2308920"/>
                </a:cubicBezTo>
                <a:cubicBezTo>
                  <a:pt x="997745" y="2309714"/>
                  <a:pt x="995760" y="2310508"/>
                  <a:pt x="993379" y="2311301"/>
                </a:cubicBezTo>
                <a:cubicBezTo>
                  <a:pt x="987029" y="2312889"/>
                  <a:pt x="982267" y="2314476"/>
                  <a:pt x="979091" y="2316064"/>
                </a:cubicBezTo>
                <a:cubicBezTo>
                  <a:pt x="974329" y="2316858"/>
                  <a:pt x="970360" y="2316858"/>
                  <a:pt x="967185" y="2316064"/>
                </a:cubicBezTo>
                <a:cubicBezTo>
                  <a:pt x="960835" y="2312095"/>
                  <a:pt x="955676" y="2306142"/>
                  <a:pt x="951707" y="2298204"/>
                </a:cubicBezTo>
                <a:cubicBezTo>
                  <a:pt x="950913" y="2297411"/>
                  <a:pt x="950516" y="2296220"/>
                  <a:pt x="950516" y="2294633"/>
                </a:cubicBezTo>
                <a:cubicBezTo>
                  <a:pt x="951310" y="2293839"/>
                  <a:pt x="952501" y="2293442"/>
                  <a:pt x="954088" y="2293442"/>
                </a:cubicBezTo>
                <a:cubicBezTo>
                  <a:pt x="962025" y="2291854"/>
                  <a:pt x="977107" y="2288679"/>
                  <a:pt x="999332" y="2283917"/>
                </a:cubicBezTo>
                <a:lnTo>
                  <a:pt x="999332" y="2269629"/>
                </a:lnTo>
                <a:cubicBezTo>
                  <a:pt x="999332" y="2246611"/>
                  <a:pt x="997347" y="2231133"/>
                  <a:pt x="993379" y="2223195"/>
                </a:cubicBezTo>
                <a:cubicBezTo>
                  <a:pt x="992585" y="2216051"/>
                  <a:pt x="994570" y="2212876"/>
                  <a:pt x="999332" y="2213670"/>
                </a:cubicBezTo>
                <a:close/>
                <a:moveTo>
                  <a:pt x="1718470" y="2212480"/>
                </a:moveTo>
                <a:cubicBezTo>
                  <a:pt x="1733551" y="2217242"/>
                  <a:pt x="1744267" y="2223989"/>
                  <a:pt x="1750616" y="2232720"/>
                </a:cubicBezTo>
                <a:cubicBezTo>
                  <a:pt x="1753792" y="2236689"/>
                  <a:pt x="1753394" y="2240261"/>
                  <a:pt x="1749426" y="2243436"/>
                </a:cubicBezTo>
                <a:cubicBezTo>
                  <a:pt x="1749426" y="2245023"/>
                  <a:pt x="1747442" y="2249786"/>
                  <a:pt x="1743472" y="2257723"/>
                </a:cubicBezTo>
                <a:cubicBezTo>
                  <a:pt x="1741885" y="2259311"/>
                  <a:pt x="1741091" y="2260501"/>
                  <a:pt x="1741091" y="2261295"/>
                </a:cubicBezTo>
                <a:cubicBezTo>
                  <a:pt x="1737916" y="2268439"/>
                  <a:pt x="1733947" y="2275186"/>
                  <a:pt x="1729185" y="2281536"/>
                </a:cubicBezTo>
                <a:cubicBezTo>
                  <a:pt x="1730773" y="2281536"/>
                  <a:pt x="1733154" y="2281139"/>
                  <a:pt x="1736329" y="2280345"/>
                </a:cubicBezTo>
                <a:cubicBezTo>
                  <a:pt x="1739504" y="2280345"/>
                  <a:pt x="1741885" y="2280345"/>
                  <a:pt x="1743472" y="2280345"/>
                </a:cubicBezTo>
                <a:cubicBezTo>
                  <a:pt x="1751410" y="2278758"/>
                  <a:pt x="1760538" y="2276376"/>
                  <a:pt x="1770857" y="2273201"/>
                </a:cubicBezTo>
                <a:cubicBezTo>
                  <a:pt x="1775619" y="2270820"/>
                  <a:pt x="1780382" y="2271217"/>
                  <a:pt x="1785145" y="2274392"/>
                </a:cubicBezTo>
                <a:cubicBezTo>
                  <a:pt x="1796257" y="2280742"/>
                  <a:pt x="1803797" y="2287489"/>
                  <a:pt x="1807766" y="2294633"/>
                </a:cubicBezTo>
                <a:cubicBezTo>
                  <a:pt x="1810147" y="2297808"/>
                  <a:pt x="1809751" y="2302967"/>
                  <a:pt x="1806575" y="2310111"/>
                </a:cubicBezTo>
                <a:cubicBezTo>
                  <a:pt x="1804194" y="2315667"/>
                  <a:pt x="1802607" y="2325192"/>
                  <a:pt x="1801813" y="2338686"/>
                </a:cubicBezTo>
                <a:cubicBezTo>
                  <a:pt x="1799432" y="2371230"/>
                  <a:pt x="1795066" y="2397820"/>
                  <a:pt x="1788716" y="2418458"/>
                </a:cubicBezTo>
                <a:cubicBezTo>
                  <a:pt x="1782366" y="2439095"/>
                  <a:pt x="1773635" y="2452192"/>
                  <a:pt x="1762523" y="2457748"/>
                </a:cubicBezTo>
                <a:cubicBezTo>
                  <a:pt x="1754585" y="2460129"/>
                  <a:pt x="1748235" y="2457351"/>
                  <a:pt x="1743472" y="2449414"/>
                </a:cubicBezTo>
                <a:cubicBezTo>
                  <a:pt x="1736329" y="2432745"/>
                  <a:pt x="1726010" y="2419648"/>
                  <a:pt x="1712516" y="2410123"/>
                </a:cubicBezTo>
                <a:cubicBezTo>
                  <a:pt x="1710929" y="2408536"/>
                  <a:pt x="1710135" y="2407345"/>
                  <a:pt x="1710135" y="2406551"/>
                </a:cubicBezTo>
                <a:cubicBezTo>
                  <a:pt x="1710135" y="2405758"/>
                  <a:pt x="1711325" y="2405361"/>
                  <a:pt x="1713707" y="2405361"/>
                </a:cubicBezTo>
                <a:cubicBezTo>
                  <a:pt x="1723232" y="2407742"/>
                  <a:pt x="1733551" y="2409726"/>
                  <a:pt x="1744663" y="2411314"/>
                </a:cubicBezTo>
                <a:cubicBezTo>
                  <a:pt x="1751013" y="2412108"/>
                  <a:pt x="1754585" y="2410520"/>
                  <a:pt x="1755379" y="2406551"/>
                </a:cubicBezTo>
                <a:cubicBezTo>
                  <a:pt x="1763316" y="2389089"/>
                  <a:pt x="1766888" y="2355354"/>
                  <a:pt x="1766095" y="2305348"/>
                </a:cubicBezTo>
                <a:cubicBezTo>
                  <a:pt x="1766095" y="2302173"/>
                  <a:pt x="1764110" y="2300586"/>
                  <a:pt x="1760141" y="2300586"/>
                </a:cubicBezTo>
                <a:cubicBezTo>
                  <a:pt x="1754585" y="2300586"/>
                  <a:pt x="1745854" y="2302173"/>
                  <a:pt x="1733947" y="2305348"/>
                </a:cubicBezTo>
                <a:cubicBezTo>
                  <a:pt x="1731566" y="2306142"/>
                  <a:pt x="1729979" y="2306539"/>
                  <a:pt x="1729185" y="2306539"/>
                </a:cubicBezTo>
                <a:cubicBezTo>
                  <a:pt x="1728392" y="2306539"/>
                  <a:pt x="1727598" y="2306539"/>
                  <a:pt x="1726804" y="2306539"/>
                </a:cubicBezTo>
                <a:cubicBezTo>
                  <a:pt x="1723629" y="2307333"/>
                  <a:pt x="1721248" y="2306936"/>
                  <a:pt x="1719660" y="2305348"/>
                </a:cubicBezTo>
                <a:cubicBezTo>
                  <a:pt x="1718072" y="2305348"/>
                  <a:pt x="1716088" y="2304555"/>
                  <a:pt x="1713707" y="2302967"/>
                </a:cubicBezTo>
                <a:cubicBezTo>
                  <a:pt x="1712913" y="2303761"/>
                  <a:pt x="1711325" y="2305348"/>
                  <a:pt x="1708945" y="2307729"/>
                </a:cubicBezTo>
                <a:cubicBezTo>
                  <a:pt x="1703388" y="2315667"/>
                  <a:pt x="1698626" y="2321223"/>
                  <a:pt x="1694657" y="2324398"/>
                </a:cubicBezTo>
                <a:cubicBezTo>
                  <a:pt x="1704976" y="2325986"/>
                  <a:pt x="1716088" y="2328764"/>
                  <a:pt x="1727994" y="2332733"/>
                </a:cubicBezTo>
                <a:cubicBezTo>
                  <a:pt x="1739901" y="2335114"/>
                  <a:pt x="1746251" y="2344242"/>
                  <a:pt x="1747044" y="2360117"/>
                </a:cubicBezTo>
                <a:cubicBezTo>
                  <a:pt x="1743870" y="2376786"/>
                  <a:pt x="1735932" y="2381151"/>
                  <a:pt x="1723232" y="2373214"/>
                </a:cubicBezTo>
                <a:cubicBezTo>
                  <a:pt x="1715295" y="2366864"/>
                  <a:pt x="1704976" y="2353767"/>
                  <a:pt x="1692276" y="2333923"/>
                </a:cubicBezTo>
                <a:cubicBezTo>
                  <a:pt x="1690688" y="2331542"/>
                  <a:pt x="1689497" y="2329954"/>
                  <a:pt x="1688704" y="2329161"/>
                </a:cubicBezTo>
                <a:cubicBezTo>
                  <a:pt x="1684735" y="2333130"/>
                  <a:pt x="1680766" y="2336304"/>
                  <a:pt x="1676798" y="2338686"/>
                </a:cubicBezTo>
                <a:cubicBezTo>
                  <a:pt x="1676798" y="2338686"/>
                  <a:pt x="1676401" y="2338686"/>
                  <a:pt x="1675607" y="2338686"/>
                </a:cubicBezTo>
                <a:cubicBezTo>
                  <a:pt x="1675607" y="2348211"/>
                  <a:pt x="1675607" y="2357339"/>
                  <a:pt x="1675607" y="2366070"/>
                </a:cubicBezTo>
                <a:cubicBezTo>
                  <a:pt x="1676401" y="2374801"/>
                  <a:pt x="1676401" y="2385120"/>
                  <a:pt x="1675607" y="2397026"/>
                </a:cubicBezTo>
                <a:cubicBezTo>
                  <a:pt x="1675607" y="2402583"/>
                  <a:pt x="1675607" y="2406551"/>
                  <a:pt x="1675607" y="2408933"/>
                </a:cubicBezTo>
                <a:cubicBezTo>
                  <a:pt x="1674813" y="2420045"/>
                  <a:pt x="1670050" y="2425601"/>
                  <a:pt x="1661319" y="2425601"/>
                </a:cubicBezTo>
                <a:cubicBezTo>
                  <a:pt x="1651794" y="2424808"/>
                  <a:pt x="1646238" y="2418458"/>
                  <a:pt x="1644650" y="2406551"/>
                </a:cubicBezTo>
                <a:cubicBezTo>
                  <a:pt x="1630364" y="2408139"/>
                  <a:pt x="1620045" y="2408933"/>
                  <a:pt x="1613695" y="2408933"/>
                </a:cubicBezTo>
                <a:lnTo>
                  <a:pt x="1612504" y="2408933"/>
                </a:lnTo>
                <a:cubicBezTo>
                  <a:pt x="1612504" y="2415283"/>
                  <a:pt x="1611313" y="2419648"/>
                  <a:pt x="1608932" y="2422029"/>
                </a:cubicBezTo>
                <a:cubicBezTo>
                  <a:pt x="1604170" y="2425204"/>
                  <a:pt x="1599010" y="2425204"/>
                  <a:pt x="1593454" y="2422029"/>
                </a:cubicBezTo>
                <a:cubicBezTo>
                  <a:pt x="1587104" y="2414886"/>
                  <a:pt x="1583929" y="2408139"/>
                  <a:pt x="1583929" y="2401789"/>
                </a:cubicBezTo>
                <a:cubicBezTo>
                  <a:pt x="1584723" y="2391470"/>
                  <a:pt x="1584326" y="2370436"/>
                  <a:pt x="1582739" y="2338686"/>
                </a:cubicBezTo>
                <a:cubicBezTo>
                  <a:pt x="1582739" y="2318048"/>
                  <a:pt x="1579960" y="2304555"/>
                  <a:pt x="1574404" y="2298204"/>
                </a:cubicBezTo>
                <a:cubicBezTo>
                  <a:pt x="1572022" y="2292648"/>
                  <a:pt x="1573213" y="2289473"/>
                  <a:pt x="1577976" y="2288679"/>
                </a:cubicBezTo>
                <a:cubicBezTo>
                  <a:pt x="1580357" y="2288679"/>
                  <a:pt x="1585516" y="2289473"/>
                  <a:pt x="1593454" y="2291061"/>
                </a:cubicBezTo>
                <a:cubicBezTo>
                  <a:pt x="1596629" y="2291854"/>
                  <a:pt x="1599010" y="2292251"/>
                  <a:pt x="1600598" y="2292251"/>
                </a:cubicBezTo>
                <a:cubicBezTo>
                  <a:pt x="1602185" y="2289076"/>
                  <a:pt x="1604566" y="2284711"/>
                  <a:pt x="1607742" y="2279154"/>
                </a:cubicBezTo>
                <a:cubicBezTo>
                  <a:pt x="1610916" y="2273598"/>
                  <a:pt x="1613297" y="2269233"/>
                  <a:pt x="1614885" y="2266058"/>
                </a:cubicBezTo>
                <a:cubicBezTo>
                  <a:pt x="1621235" y="2249389"/>
                  <a:pt x="1623617" y="2239070"/>
                  <a:pt x="1622029" y="2235101"/>
                </a:cubicBezTo>
                <a:cubicBezTo>
                  <a:pt x="1620442" y="2229545"/>
                  <a:pt x="1623617" y="2226370"/>
                  <a:pt x="1631554" y="2225576"/>
                </a:cubicBezTo>
                <a:cubicBezTo>
                  <a:pt x="1640285" y="2227958"/>
                  <a:pt x="1648620" y="2233514"/>
                  <a:pt x="1656557" y="2242245"/>
                </a:cubicBezTo>
                <a:cubicBezTo>
                  <a:pt x="1661319" y="2248595"/>
                  <a:pt x="1660922" y="2254945"/>
                  <a:pt x="1655366" y="2261295"/>
                </a:cubicBezTo>
                <a:cubicBezTo>
                  <a:pt x="1652985" y="2263676"/>
                  <a:pt x="1648222" y="2268439"/>
                  <a:pt x="1641079" y="2275583"/>
                </a:cubicBezTo>
                <a:cubicBezTo>
                  <a:pt x="1633142" y="2282726"/>
                  <a:pt x="1627585" y="2287886"/>
                  <a:pt x="1624410" y="2291061"/>
                </a:cubicBezTo>
                <a:cubicBezTo>
                  <a:pt x="1627585" y="2290267"/>
                  <a:pt x="1631951" y="2288679"/>
                  <a:pt x="1637507" y="2286298"/>
                </a:cubicBezTo>
                <a:cubicBezTo>
                  <a:pt x="1641476" y="2284711"/>
                  <a:pt x="1643857" y="2283917"/>
                  <a:pt x="1644650" y="2283917"/>
                </a:cubicBezTo>
                <a:cubicBezTo>
                  <a:pt x="1651001" y="2281536"/>
                  <a:pt x="1656557" y="2281933"/>
                  <a:pt x="1661319" y="2285108"/>
                </a:cubicBezTo>
                <a:cubicBezTo>
                  <a:pt x="1663701" y="2286695"/>
                  <a:pt x="1666479" y="2288283"/>
                  <a:pt x="1669654" y="2289870"/>
                </a:cubicBezTo>
                <a:cubicBezTo>
                  <a:pt x="1672829" y="2292251"/>
                  <a:pt x="1675607" y="2293839"/>
                  <a:pt x="1677988" y="2294633"/>
                </a:cubicBezTo>
                <a:cubicBezTo>
                  <a:pt x="1681957" y="2298601"/>
                  <a:pt x="1682751" y="2302967"/>
                  <a:pt x="1680370" y="2307729"/>
                </a:cubicBezTo>
                <a:cubicBezTo>
                  <a:pt x="1679576" y="2309317"/>
                  <a:pt x="1678385" y="2315667"/>
                  <a:pt x="1676798" y="2326779"/>
                </a:cubicBezTo>
                <a:cubicBezTo>
                  <a:pt x="1691085" y="2304555"/>
                  <a:pt x="1701801" y="2279154"/>
                  <a:pt x="1708945" y="2250579"/>
                </a:cubicBezTo>
                <a:cubicBezTo>
                  <a:pt x="1711325" y="2241054"/>
                  <a:pt x="1712120" y="2230339"/>
                  <a:pt x="1711325" y="2218433"/>
                </a:cubicBezTo>
                <a:cubicBezTo>
                  <a:pt x="1710532" y="2212876"/>
                  <a:pt x="1712913" y="2210892"/>
                  <a:pt x="1718470" y="2212480"/>
                </a:cubicBezTo>
                <a:close/>
                <a:moveTo>
                  <a:pt x="3850878" y="2212182"/>
                </a:moveTo>
                <a:cubicBezTo>
                  <a:pt x="3852466" y="2211587"/>
                  <a:pt x="3854053" y="2211686"/>
                  <a:pt x="3855640" y="2212480"/>
                </a:cubicBezTo>
                <a:cubicBezTo>
                  <a:pt x="3856434" y="2212480"/>
                  <a:pt x="3857625" y="2212876"/>
                  <a:pt x="3859213" y="2213670"/>
                </a:cubicBezTo>
                <a:cubicBezTo>
                  <a:pt x="3874294" y="2220020"/>
                  <a:pt x="3882628" y="2224783"/>
                  <a:pt x="3884215" y="2227958"/>
                </a:cubicBezTo>
                <a:cubicBezTo>
                  <a:pt x="3889772" y="2234308"/>
                  <a:pt x="3888581" y="2238673"/>
                  <a:pt x="3880644" y="2241054"/>
                </a:cubicBezTo>
                <a:cubicBezTo>
                  <a:pt x="3876675" y="2242642"/>
                  <a:pt x="3871119" y="2244626"/>
                  <a:pt x="3863975" y="2247008"/>
                </a:cubicBezTo>
                <a:cubicBezTo>
                  <a:pt x="3856037" y="2250183"/>
                  <a:pt x="3850084" y="2252564"/>
                  <a:pt x="3846115" y="2254151"/>
                </a:cubicBezTo>
                <a:cubicBezTo>
                  <a:pt x="3848497" y="2255739"/>
                  <a:pt x="3850878" y="2257723"/>
                  <a:pt x="3853259" y="2260104"/>
                </a:cubicBezTo>
                <a:cubicBezTo>
                  <a:pt x="3855640" y="2264867"/>
                  <a:pt x="3856434" y="2269233"/>
                  <a:pt x="3855640" y="2273201"/>
                </a:cubicBezTo>
                <a:cubicBezTo>
                  <a:pt x="3854847" y="2275583"/>
                  <a:pt x="3854053" y="2279154"/>
                  <a:pt x="3853259" y="2283917"/>
                </a:cubicBezTo>
                <a:cubicBezTo>
                  <a:pt x="3852465" y="2286298"/>
                  <a:pt x="3852069" y="2287886"/>
                  <a:pt x="3852069" y="2288679"/>
                </a:cubicBezTo>
                <a:cubicBezTo>
                  <a:pt x="3852863" y="2288679"/>
                  <a:pt x="3854053" y="2288283"/>
                  <a:pt x="3855640" y="2287489"/>
                </a:cubicBezTo>
                <a:cubicBezTo>
                  <a:pt x="3858022" y="2287489"/>
                  <a:pt x="3859609" y="2287092"/>
                  <a:pt x="3860403" y="2286298"/>
                </a:cubicBezTo>
                <a:cubicBezTo>
                  <a:pt x="3865165" y="2285505"/>
                  <a:pt x="3869928" y="2285108"/>
                  <a:pt x="3874690" y="2285108"/>
                </a:cubicBezTo>
                <a:cubicBezTo>
                  <a:pt x="3883422" y="2289076"/>
                  <a:pt x="3888978" y="2292648"/>
                  <a:pt x="3891359" y="2295823"/>
                </a:cubicBezTo>
                <a:lnTo>
                  <a:pt x="3892550" y="2297014"/>
                </a:lnTo>
                <a:lnTo>
                  <a:pt x="3893741" y="2297014"/>
                </a:lnTo>
                <a:cubicBezTo>
                  <a:pt x="3895328" y="2297014"/>
                  <a:pt x="3897312" y="2297411"/>
                  <a:pt x="3899694" y="2298204"/>
                </a:cubicBezTo>
                <a:cubicBezTo>
                  <a:pt x="3905250" y="2298204"/>
                  <a:pt x="3909219" y="2298998"/>
                  <a:pt x="3911600" y="2300586"/>
                </a:cubicBezTo>
                <a:cubicBezTo>
                  <a:pt x="3917156" y="2299792"/>
                  <a:pt x="3924300" y="2298998"/>
                  <a:pt x="3933031" y="2298204"/>
                </a:cubicBezTo>
                <a:cubicBezTo>
                  <a:pt x="3940175" y="2297411"/>
                  <a:pt x="3946525" y="2296617"/>
                  <a:pt x="3952081" y="2295823"/>
                </a:cubicBezTo>
                <a:cubicBezTo>
                  <a:pt x="3960019" y="2295030"/>
                  <a:pt x="3965972" y="2293442"/>
                  <a:pt x="3969941" y="2291061"/>
                </a:cubicBezTo>
                <a:cubicBezTo>
                  <a:pt x="3969941" y="2291061"/>
                  <a:pt x="3970337" y="2291061"/>
                  <a:pt x="3971131" y="2291061"/>
                </a:cubicBezTo>
                <a:cubicBezTo>
                  <a:pt x="3976687" y="2288679"/>
                  <a:pt x="3982243" y="2288283"/>
                  <a:pt x="3987800" y="2289870"/>
                </a:cubicBezTo>
                <a:cubicBezTo>
                  <a:pt x="3998912" y="2293839"/>
                  <a:pt x="4007644" y="2300586"/>
                  <a:pt x="4013994" y="2310111"/>
                </a:cubicBezTo>
                <a:cubicBezTo>
                  <a:pt x="4017962" y="2314080"/>
                  <a:pt x="4017962" y="2317651"/>
                  <a:pt x="4013994" y="2320826"/>
                </a:cubicBezTo>
                <a:cubicBezTo>
                  <a:pt x="4006056" y="2327176"/>
                  <a:pt x="3998912" y="2339479"/>
                  <a:pt x="3992562" y="2357736"/>
                </a:cubicBezTo>
                <a:cubicBezTo>
                  <a:pt x="3994944" y="2360117"/>
                  <a:pt x="3997325" y="2362895"/>
                  <a:pt x="3999706" y="2366070"/>
                </a:cubicBezTo>
                <a:cubicBezTo>
                  <a:pt x="4002087" y="2374008"/>
                  <a:pt x="3999706" y="2379167"/>
                  <a:pt x="3992562" y="2381548"/>
                </a:cubicBezTo>
                <a:cubicBezTo>
                  <a:pt x="3967956" y="2381548"/>
                  <a:pt x="3946525" y="2381945"/>
                  <a:pt x="3928269" y="2382739"/>
                </a:cubicBezTo>
                <a:cubicBezTo>
                  <a:pt x="3928269" y="2389883"/>
                  <a:pt x="3927078" y="2395042"/>
                  <a:pt x="3924697" y="2398217"/>
                </a:cubicBezTo>
                <a:cubicBezTo>
                  <a:pt x="3923903" y="2401392"/>
                  <a:pt x="3921125" y="2402186"/>
                  <a:pt x="3916362" y="2400598"/>
                </a:cubicBezTo>
                <a:cubicBezTo>
                  <a:pt x="3906043" y="2396629"/>
                  <a:pt x="3900884" y="2388295"/>
                  <a:pt x="3900884" y="2375595"/>
                </a:cubicBezTo>
                <a:cubicBezTo>
                  <a:pt x="3900091" y="2349401"/>
                  <a:pt x="3896518" y="2327176"/>
                  <a:pt x="3890169" y="2308920"/>
                </a:cubicBezTo>
                <a:cubicBezTo>
                  <a:pt x="3890169" y="2308920"/>
                  <a:pt x="3889772" y="2308920"/>
                  <a:pt x="3888978" y="2308920"/>
                </a:cubicBezTo>
                <a:cubicBezTo>
                  <a:pt x="3888184" y="2309714"/>
                  <a:pt x="3887391" y="2310111"/>
                  <a:pt x="3886597" y="2310111"/>
                </a:cubicBezTo>
                <a:cubicBezTo>
                  <a:pt x="3874690" y="2310111"/>
                  <a:pt x="3862784" y="2311301"/>
                  <a:pt x="3850878" y="2313683"/>
                </a:cubicBezTo>
                <a:lnTo>
                  <a:pt x="3850878" y="2318445"/>
                </a:lnTo>
                <a:cubicBezTo>
                  <a:pt x="3850878" y="2321620"/>
                  <a:pt x="3850878" y="2325192"/>
                  <a:pt x="3850878" y="2329161"/>
                </a:cubicBezTo>
                <a:cubicBezTo>
                  <a:pt x="3863578" y="2328367"/>
                  <a:pt x="3872706" y="2329954"/>
                  <a:pt x="3878262" y="2333923"/>
                </a:cubicBezTo>
                <a:cubicBezTo>
                  <a:pt x="3887787" y="2337098"/>
                  <a:pt x="3890565" y="2346623"/>
                  <a:pt x="3886597" y="2362498"/>
                </a:cubicBezTo>
                <a:cubicBezTo>
                  <a:pt x="3885009" y="2370436"/>
                  <a:pt x="3880247" y="2372420"/>
                  <a:pt x="3872309" y="2368451"/>
                </a:cubicBezTo>
                <a:cubicBezTo>
                  <a:pt x="3869134" y="2366070"/>
                  <a:pt x="3863975" y="2362101"/>
                  <a:pt x="3856831" y="2356545"/>
                </a:cubicBezTo>
                <a:cubicBezTo>
                  <a:pt x="3853656" y="2353370"/>
                  <a:pt x="3851275" y="2350989"/>
                  <a:pt x="3849687" y="2349401"/>
                </a:cubicBezTo>
                <a:cubicBezTo>
                  <a:pt x="3849687" y="2376389"/>
                  <a:pt x="3850084" y="2399011"/>
                  <a:pt x="3850878" y="2417267"/>
                </a:cubicBezTo>
                <a:cubicBezTo>
                  <a:pt x="3850878" y="2436317"/>
                  <a:pt x="3848100" y="2449017"/>
                  <a:pt x="3842544" y="2455367"/>
                </a:cubicBezTo>
                <a:cubicBezTo>
                  <a:pt x="3836987" y="2460923"/>
                  <a:pt x="3831431" y="2461320"/>
                  <a:pt x="3825875" y="2456558"/>
                </a:cubicBezTo>
                <a:cubicBezTo>
                  <a:pt x="3822700" y="2454970"/>
                  <a:pt x="3819525" y="2449414"/>
                  <a:pt x="3816350" y="2439889"/>
                </a:cubicBezTo>
                <a:cubicBezTo>
                  <a:pt x="3813969" y="2435126"/>
                  <a:pt x="3813572" y="2431158"/>
                  <a:pt x="3815159" y="2427983"/>
                </a:cubicBezTo>
                <a:cubicBezTo>
                  <a:pt x="3817540" y="2416870"/>
                  <a:pt x="3819525" y="2395439"/>
                  <a:pt x="3821113" y="2363689"/>
                </a:cubicBezTo>
                <a:cubicBezTo>
                  <a:pt x="3802062" y="2385120"/>
                  <a:pt x="3777853" y="2402186"/>
                  <a:pt x="3748484" y="2414886"/>
                </a:cubicBezTo>
                <a:cubicBezTo>
                  <a:pt x="3744516" y="2415679"/>
                  <a:pt x="3742531" y="2415679"/>
                  <a:pt x="3742531" y="2414886"/>
                </a:cubicBezTo>
                <a:cubicBezTo>
                  <a:pt x="3741737" y="2414886"/>
                  <a:pt x="3742531" y="2413695"/>
                  <a:pt x="3744912" y="2411314"/>
                </a:cubicBezTo>
                <a:cubicBezTo>
                  <a:pt x="3764756" y="2393058"/>
                  <a:pt x="3786187" y="2363292"/>
                  <a:pt x="3809206" y="2322017"/>
                </a:cubicBezTo>
                <a:cubicBezTo>
                  <a:pt x="3803650" y="2323605"/>
                  <a:pt x="3795712" y="2325589"/>
                  <a:pt x="3785394" y="2327970"/>
                </a:cubicBezTo>
                <a:cubicBezTo>
                  <a:pt x="3777456" y="2330351"/>
                  <a:pt x="3771900" y="2331939"/>
                  <a:pt x="3768725" y="2332733"/>
                </a:cubicBezTo>
                <a:cubicBezTo>
                  <a:pt x="3766344" y="2334320"/>
                  <a:pt x="3763566" y="2333923"/>
                  <a:pt x="3760390" y="2331542"/>
                </a:cubicBezTo>
                <a:cubicBezTo>
                  <a:pt x="3753247" y="2327573"/>
                  <a:pt x="3747294" y="2322414"/>
                  <a:pt x="3742531" y="2316064"/>
                </a:cubicBezTo>
                <a:cubicBezTo>
                  <a:pt x="3740150" y="2310508"/>
                  <a:pt x="3742531" y="2307333"/>
                  <a:pt x="3749675" y="2306539"/>
                </a:cubicBezTo>
                <a:cubicBezTo>
                  <a:pt x="3753643" y="2307333"/>
                  <a:pt x="3763962" y="2306142"/>
                  <a:pt x="3780631" y="2302967"/>
                </a:cubicBezTo>
                <a:cubicBezTo>
                  <a:pt x="3792537" y="2300586"/>
                  <a:pt x="3805237" y="2298204"/>
                  <a:pt x="3818731" y="2295823"/>
                </a:cubicBezTo>
                <a:cubicBezTo>
                  <a:pt x="3817937" y="2281536"/>
                  <a:pt x="3816350" y="2270820"/>
                  <a:pt x="3813969" y="2263676"/>
                </a:cubicBezTo>
                <a:cubicBezTo>
                  <a:pt x="3798887" y="2267645"/>
                  <a:pt x="3782218" y="2271217"/>
                  <a:pt x="3763962" y="2274392"/>
                </a:cubicBezTo>
                <a:cubicBezTo>
                  <a:pt x="3760787" y="2274392"/>
                  <a:pt x="3759200" y="2273995"/>
                  <a:pt x="3759200" y="2273201"/>
                </a:cubicBezTo>
                <a:cubicBezTo>
                  <a:pt x="3759200" y="2272408"/>
                  <a:pt x="3760390" y="2271217"/>
                  <a:pt x="3762772" y="2269629"/>
                </a:cubicBezTo>
                <a:cubicBezTo>
                  <a:pt x="3773091" y="2265661"/>
                  <a:pt x="3794125" y="2253358"/>
                  <a:pt x="3825875" y="2232720"/>
                </a:cubicBezTo>
                <a:cubicBezTo>
                  <a:pt x="3829843" y="2229545"/>
                  <a:pt x="3834209" y="2225973"/>
                  <a:pt x="3838972" y="2222005"/>
                </a:cubicBezTo>
                <a:cubicBezTo>
                  <a:pt x="3842940" y="2218829"/>
                  <a:pt x="3845322" y="2216845"/>
                  <a:pt x="3846115" y="2216051"/>
                </a:cubicBezTo>
                <a:cubicBezTo>
                  <a:pt x="3847703" y="2214067"/>
                  <a:pt x="3849291" y="2212777"/>
                  <a:pt x="3850878" y="2212182"/>
                </a:cubicBezTo>
                <a:close/>
                <a:moveTo>
                  <a:pt x="6048772" y="2210098"/>
                </a:moveTo>
                <a:cubicBezTo>
                  <a:pt x="6063059" y="2212480"/>
                  <a:pt x="6074965" y="2217242"/>
                  <a:pt x="6084490" y="2224386"/>
                </a:cubicBezTo>
                <a:cubicBezTo>
                  <a:pt x="6087665" y="2226767"/>
                  <a:pt x="6088459" y="2230339"/>
                  <a:pt x="6086872" y="2235101"/>
                </a:cubicBezTo>
                <a:cubicBezTo>
                  <a:pt x="6086078" y="2240658"/>
                  <a:pt x="6086872" y="2251373"/>
                  <a:pt x="6089253" y="2267248"/>
                </a:cubicBezTo>
                <a:cubicBezTo>
                  <a:pt x="6090046" y="2270423"/>
                  <a:pt x="6090443" y="2272804"/>
                  <a:pt x="6090443" y="2274392"/>
                </a:cubicBezTo>
                <a:cubicBezTo>
                  <a:pt x="6091237" y="2276773"/>
                  <a:pt x="6091634" y="2278361"/>
                  <a:pt x="6091634" y="2279154"/>
                </a:cubicBezTo>
                <a:cubicBezTo>
                  <a:pt x="6097190" y="2277567"/>
                  <a:pt x="6102747" y="2275186"/>
                  <a:pt x="6108303" y="2272011"/>
                </a:cubicBezTo>
                <a:cubicBezTo>
                  <a:pt x="6109096" y="2272011"/>
                  <a:pt x="6109890" y="2272011"/>
                  <a:pt x="6110684" y="2272011"/>
                </a:cubicBezTo>
                <a:cubicBezTo>
                  <a:pt x="6114653" y="2271217"/>
                  <a:pt x="6117034" y="2271217"/>
                  <a:pt x="6117828" y="2272011"/>
                </a:cubicBezTo>
                <a:cubicBezTo>
                  <a:pt x="6124972" y="2274392"/>
                  <a:pt x="6130131" y="2277964"/>
                  <a:pt x="6133306" y="2282726"/>
                </a:cubicBezTo>
                <a:cubicBezTo>
                  <a:pt x="6138068" y="2289076"/>
                  <a:pt x="6137275" y="2293442"/>
                  <a:pt x="6130925" y="2295823"/>
                </a:cubicBezTo>
                <a:cubicBezTo>
                  <a:pt x="6126956" y="2296617"/>
                  <a:pt x="6121400" y="2297808"/>
                  <a:pt x="6114256" y="2299395"/>
                </a:cubicBezTo>
                <a:cubicBezTo>
                  <a:pt x="6106319" y="2300983"/>
                  <a:pt x="6100365" y="2302173"/>
                  <a:pt x="6096397" y="2302967"/>
                </a:cubicBezTo>
                <a:cubicBezTo>
                  <a:pt x="6099571" y="2318048"/>
                  <a:pt x="6103540" y="2333526"/>
                  <a:pt x="6108303" y="2349401"/>
                </a:cubicBezTo>
                <a:cubicBezTo>
                  <a:pt x="6109096" y="2348608"/>
                  <a:pt x="6109493" y="2347814"/>
                  <a:pt x="6109493" y="2347020"/>
                </a:cubicBezTo>
                <a:cubicBezTo>
                  <a:pt x="6110287" y="2346226"/>
                  <a:pt x="6110684" y="2345829"/>
                  <a:pt x="6110684" y="2345829"/>
                </a:cubicBezTo>
                <a:cubicBezTo>
                  <a:pt x="6110684" y="2345036"/>
                  <a:pt x="6111081" y="2344242"/>
                  <a:pt x="6111875" y="2343448"/>
                </a:cubicBezTo>
                <a:cubicBezTo>
                  <a:pt x="6114256" y="2330748"/>
                  <a:pt x="6115049" y="2322811"/>
                  <a:pt x="6114256" y="2319636"/>
                </a:cubicBezTo>
                <a:cubicBezTo>
                  <a:pt x="6113462" y="2317254"/>
                  <a:pt x="6113859" y="2315667"/>
                  <a:pt x="6115447" y="2314873"/>
                </a:cubicBezTo>
                <a:cubicBezTo>
                  <a:pt x="6117828" y="2314080"/>
                  <a:pt x="6120209" y="2314476"/>
                  <a:pt x="6122590" y="2316064"/>
                </a:cubicBezTo>
                <a:cubicBezTo>
                  <a:pt x="6132909" y="2320033"/>
                  <a:pt x="6140450" y="2326383"/>
                  <a:pt x="6145212" y="2335114"/>
                </a:cubicBezTo>
                <a:cubicBezTo>
                  <a:pt x="6147593" y="2338289"/>
                  <a:pt x="6147990" y="2341464"/>
                  <a:pt x="6146403" y="2344639"/>
                </a:cubicBezTo>
                <a:cubicBezTo>
                  <a:pt x="6146403" y="2344639"/>
                  <a:pt x="6146403" y="2345036"/>
                  <a:pt x="6146403" y="2345829"/>
                </a:cubicBezTo>
                <a:cubicBezTo>
                  <a:pt x="6143228" y="2348211"/>
                  <a:pt x="6139259" y="2353767"/>
                  <a:pt x="6134497" y="2362498"/>
                </a:cubicBezTo>
                <a:cubicBezTo>
                  <a:pt x="6130528" y="2369642"/>
                  <a:pt x="6126162" y="2376389"/>
                  <a:pt x="6121400" y="2382739"/>
                </a:cubicBezTo>
                <a:cubicBezTo>
                  <a:pt x="6130131" y="2400201"/>
                  <a:pt x="6138465" y="2412901"/>
                  <a:pt x="6146403" y="2420839"/>
                </a:cubicBezTo>
                <a:cubicBezTo>
                  <a:pt x="6147196" y="2422426"/>
                  <a:pt x="6147990" y="2423220"/>
                  <a:pt x="6148784" y="2423220"/>
                </a:cubicBezTo>
                <a:cubicBezTo>
                  <a:pt x="6149578" y="2423220"/>
                  <a:pt x="6150768" y="2422029"/>
                  <a:pt x="6152356" y="2419648"/>
                </a:cubicBezTo>
                <a:cubicBezTo>
                  <a:pt x="6153944" y="2414092"/>
                  <a:pt x="6157515" y="2406154"/>
                  <a:pt x="6163072" y="2395836"/>
                </a:cubicBezTo>
                <a:cubicBezTo>
                  <a:pt x="6164659" y="2392661"/>
                  <a:pt x="6165453" y="2391073"/>
                  <a:pt x="6165453" y="2391073"/>
                </a:cubicBezTo>
                <a:cubicBezTo>
                  <a:pt x="6166246" y="2391073"/>
                  <a:pt x="6166643" y="2392661"/>
                  <a:pt x="6166643" y="2395836"/>
                </a:cubicBezTo>
                <a:cubicBezTo>
                  <a:pt x="6166643" y="2397423"/>
                  <a:pt x="6167040" y="2401392"/>
                  <a:pt x="6167834" y="2407742"/>
                </a:cubicBezTo>
                <a:cubicBezTo>
                  <a:pt x="6171009" y="2429967"/>
                  <a:pt x="6173390" y="2444651"/>
                  <a:pt x="6174978" y="2451795"/>
                </a:cubicBezTo>
                <a:cubicBezTo>
                  <a:pt x="6174978" y="2458145"/>
                  <a:pt x="6174184" y="2462908"/>
                  <a:pt x="6172597" y="2466083"/>
                </a:cubicBezTo>
                <a:cubicBezTo>
                  <a:pt x="6169422" y="2470051"/>
                  <a:pt x="6165056" y="2471242"/>
                  <a:pt x="6159500" y="2469654"/>
                </a:cubicBezTo>
                <a:cubicBezTo>
                  <a:pt x="6137275" y="2459336"/>
                  <a:pt x="6117828" y="2438301"/>
                  <a:pt x="6101159" y="2406551"/>
                </a:cubicBezTo>
                <a:cubicBezTo>
                  <a:pt x="6087665" y="2420839"/>
                  <a:pt x="6067822" y="2431951"/>
                  <a:pt x="6041628" y="2439889"/>
                </a:cubicBezTo>
                <a:cubicBezTo>
                  <a:pt x="6039247" y="2440683"/>
                  <a:pt x="6037659" y="2440286"/>
                  <a:pt x="6036865" y="2438698"/>
                </a:cubicBezTo>
                <a:cubicBezTo>
                  <a:pt x="6036865" y="2437905"/>
                  <a:pt x="6037659" y="2436714"/>
                  <a:pt x="6039247" y="2435126"/>
                </a:cubicBezTo>
                <a:cubicBezTo>
                  <a:pt x="6056709" y="2423220"/>
                  <a:pt x="6073775" y="2406154"/>
                  <a:pt x="6090443" y="2383929"/>
                </a:cubicBezTo>
                <a:cubicBezTo>
                  <a:pt x="6090443" y="2382342"/>
                  <a:pt x="6089650" y="2380358"/>
                  <a:pt x="6088062" y="2377976"/>
                </a:cubicBezTo>
                <a:cubicBezTo>
                  <a:pt x="6087269" y="2374801"/>
                  <a:pt x="6086474" y="2372817"/>
                  <a:pt x="6085681" y="2372023"/>
                </a:cubicBezTo>
                <a:cubicBezTo>
                  <a:pt x="6078537" y="2350592"/>
                  <a:pt x="6072584" y="2329954"/>
                  <a:pt x="6067822" y="2310111"/>
                </a:cubicBezTo>
                <a:cubicBezTo>
                  <a:pt x="6066234" y="2310904"/>
                  <a:pt x="6063456" y="2311698"/>
                  <a:pt x="6059487" y="2312492"/>
                </a:cubicBezTo>
                <a:cubicBezTo>
                  <a:pt x="6055518" y="2314080"/>
                  <a:pt x="6052343" y="2315270"/>
                  <a:pt x="6049962" y="2316064"/>
                </a:cubicBezTo>
                <a:cubicBezTo>
                  <a:pt x="6043612" y="2317651"/>
                  <a:pt x="6037262" y="2316858"/>
                  <a:pt x="6030912" y="2313683"/>
                </a:cubicBezTo>
                <a:cubicBezTo>
                  <a:pt x="6026150" y="2311301"/>
                  <a:pt x="6021387" y="2307729"/>
                  <a:pt x="6016625" y="2302967"/>
                </a:cubicBezTo>
                <a:cubicBezTo>
                  <a:pt x="6014243" y="2299792"/>
                  <a:pt x="6015434" y="2297808"/>
                  <a:pt x="6020197" y="2297014"/>
                </a:cubicBezTo>
                <a:cubicBezTo>
                  <a:pt x="6023371" y="2296220"/>
                  <a:pt x="6030912" y="2294236"/>
                  <a:pt x="6042818" y="2291061"/>
                </a:cubicBezTo>
                <a:cubicBezTo>
                  <a:pt x="6051550" y="2288679"/>
                  <a:pt x="6058297" y="2287092"/>
                  <a:pt x="6063059" y="2286298"/>
                </a:cubicBezTo>
                <a:cubicBezTo>
                  <a:pt x="6062265" y="2283123"/>
                  <a:pt x="6061075" y="2278361"/>
                  <a:pt x="6059487" y="2272011"/>
                </a:cubicBezTo>
                <a:cubicBezTo>
                  <a:pt x="6058694" y="2267248"/>
                  <a:pt x="6057899" y="2263279"/>
                  <a:pt x="6057106" y="2260104"/>
                </a:cubicBezTo>
                <a:cubicBezTo>
                  <a:pt x="6055518" y="2251373"/>
                  <a:pt x="6051153" y="2240261"/>
                  <a:pt x="6044009" y="2226767"/>
                </a:cubicBezTo>
                <a:cubicBezTo>
                  <a:pt x="6043215" y="2223592"/>
                  <a:pt x="6042421" y="2221608"/>
                  <a:pt x="6041628" y="2220814"/>
                </a:cubicBezTo>
                <a:cubicBezTo>
                  <a:pt x="6039247" y="2215258"/>
                  <a:pt x="6041628" y="2211686"/>
                  <a:pt x="6048772" y="2210098"/>
                </a:cubicBezTo>
                <a:close/>
                <a:moveTo>
                  <a:pt x="3315097" y="2207717"/>
                </a:moveTo>
                <a:cubicBezTo>
                  <a:pt x="3327797" y="2207717"/>
                  <a:pt x="3339703" y="2214861"/>
                  <a:pt x="3350815" y="2229148"/>
                </a:cubicBezTo>
                <a:cubicBezTo>
                  <a:pt x="3353991" y="2233117"/>
                  <a:pt x="3354784" y="2237880"/>
                  <a:pt x="3353197" y="2243436"/>
                </a:cubicBezTo>
                <a:cubicBezTo>
                  <a:pt x="3350022" y="2253754"/>
                  <a:pt x="3348037" y="2270026"/>
                  <a:pt x="3347244" y="2292251"/>
                </a:cubicBezTo>
                <a:cubicBezTo>
                  <a:pt x="3349625" y="2327970"/>
                  <a:pt x="3350815" y="2366467"/>
                  <a:pt x="3350815" y="2407742"/>
                </a:cubicBezTo>
                <a:cubicBezTo>
                  <a:pt x="3352403" y="2437111"/>
                  <a:pt x="3344466" y="2455764"/>
                  <a:pt x="3327003" y="2463701"/>
                </a:cubicBezTo>
                <a:cubicBezTo>
                  <a:pt x="3318272" y="2467670"/>
                  <a:pt x="3312319" y="2464892"/>
                  <a:pt x="3309144" y="2455367"/>
                </a:cubicBezTo>
                <a:cubicBezTo>
                  <a:pt x="3301206" y="2437905"/>
                  <a:pt x="3291681" y="2425601"/>
                  <a:pt x="3280569" y="2418458"/>
                </a:cubicBezTo>
                <a:cubicBezTo>
                  <a:pt x="3278981" y="2416870"/>
                  <a:pt x="3278187" y="2415283"/>
                  <a:pt x="3278187" y="2413695"/>
                </a:cubicBezTo>
                <a:cubicBezTo>
                  <a:pt x="3278981" y="2412901"/>
                  <a:pt x="3280172" y="2412504"/>
                  <a:pt x="3281759" y="2412504"/>
                </a:cubicBezTo>
                <a:cubicBezTo>
                  <a:pt x="3288109" y="2412504"/>
                  <a:pt x="3298428" y="2414489"/>
                  <a:pt x="3312715" y="2418458"/>
                </a:cubicBezTo>
                <a:cubicBezTo>
                  <a:pt x="3316684" y="2420045"/>
                  <a:pt x="3318669" y="2418061"/>
                  <a:pt x="3318669" y="2412504"/>
                </a:cubicBezTo>
                <a:cubicBezTo>
                  <a:pt x="3318669" y="2349798"/>
                  <a:pt x="3317875" y="2300983"/>
                  <a:pt x="3316287" y="2266058"/>
                </a:cubicBezTo>
                <a:cubicBezTo>
                  <a:pt x="3315494" y="2242245"/>
                  <a:pt x="3312715" y="2225973"/>
                  <a:pt x="3307953" y="2217242"/>
                </a:cubicBezTo>
                <a:cubicBezTo>
                  <a:pt x="3305572" y="2210892"/>
                  <a:pt x="3307953" y="2207717"/>
                  <a:pt x="3315097" y="2207717"/>
                </a:cubicBezTo>
                <a:close/>
                <a:moveTo>
                  <a:pt x="4454525" y="2202955"/>
                </a:moveTo>
                <a:cubicBezTo>
                  <a:pt x="4484687" y="2202955"/>
                  <a:pt x="4500165" y="2206923"/>
                  <a:pt x="4500959" y="2214861"/>
                </a:cubicBezTo>
                <a:cubicBezTo>
                  <a:pt x="4506516" y="2222005"/>
                  <a:pt x="4506516" y="2231133"/>
                  <a:pt x="4500959" y="2242245"/>
                </a:cubicBezTo>
                <a:cubicBezTo>
                  <a:pt x="4502547" y="2242245"/>
                  <a:pt x="4504928" y="2241848"/>
                  <a:pt x="4508103" y="2241054"/>
                </a:cubicBezTo>
                <a:cubicBezTo>
                  <a:pt x="4511278" y="2241054"/>
                  <a:pt x="4513659" y="2240658"/>
                  <a:pt x="4515247" y="2239864"/>
                </a:cubicBezTo>
                <a:cubicBezTo>
                  <a:pt x="4532709" y="2238276"/>
                  <a:pt x="4545012" y="2236292"/>
                  <a:pt x="4552156" y="2233911"/>
                </a:cubicBezTo>
                <a:cubicBezTo>
                  <a:pt x="4558506" y="2231529"/>
                  <a:pt x="4564459" y="2231529"/>
                  <a:pt x="4570016" y="2233911"/>
                </a:cubicBezTo>
                <a:cubicBezTo>
                  <a:pt x="4582716" y="2238673"/>
                  <a:pt x="4591447" y="2246214"/>
                  <a:pt x="4596209" y="2256533"/>
                </a:cubicBezTo>
                <a:cubicBezTo>
                  <a:pt x="4599384" y="2265264"/>
                  <a:pt x="4596606" y="2270026"/>
                  <a:pt x="4587875" y="2270820"/>
                </a:cubicBezTo>
                <a:cubicBezTo>
                  <a:pt x="4567238" y="2271614"/>
                  <a:pt x="4549378" y="2277170"/>
                  <a:pt x="4534297" y="2287489"/>
                </a:cubicBezTo>
                <a:lnTo>
                  <a:pt x="4533106" y="2288679"/>
                </a:lnTo>
                <a:cubicBezTo>
                  <a:pt x="4534694" y="2292648"/>
                  <a:pt x="4533503" y="2295030"/>
                  <a:pt x="4529534" y="2295823"/>
                </a:cubicBezTo>
                <a:cubicBezTo>
                  <a:pt x="4517628" y="2298204"/>
                  <a:pt x="4504134" y="2300189"/>
                  <a:pt x="4489053" y="2301776"/>
                </a:cubicBezTo>
                <a:cubicBezTo>
                  <a:pt x="4489847" y="2302570"/>
                  <a:pt x="4490640" y="2302967"/>
                  <a:pt x="4491434" y="2302967"/>
                </a:cubicBezTo>
                <a:cubicBezTo>
                  <a:pt x="4493022" y="2303761"/>
                  <a:pt x="4495006" y="2305348"/>
                  <a:pt x="4497387" y="2307729"/>
                </a:cubicBezTo>
                <a:cubicBezTo>
                  <a:pt x="4502150" y="2311698"/>
                  <a:pt x="4502150" y="2315270"/>
                  <a:pt x="4497387" y="2318445"/>
                </a:cubicBezTo>
                <a:cubicBezTo>
                  <a:pt x="4489450" y="2320826"/>
                  <a:pt x="4482703" y="2323605"/>
                  <a:pt x="4477147" y="2326779"/>
                </a:cubicBezTo>
                <a:cubicBezTo>
                  <a:pt x="4475559" y="2326779"/>
                  <a:pt x="4474766" y="2327176"/>
                  <a:pt x="4474766" y="2327970"/>
                </a:cubicBezTo>
                <a:cubicBezTo>
                  <a:pt x="4478734" y="2331145"/>
                  <a:pt x="4481909" y="2334717"/>
                  <a:pt x="4484291" y="2338686"/>
                </a:cubicBezTo>
                <a:cubicBezTo>
                  <a:pt x="4484291" y="2338686"/>
                  <a:pt x="4484291" y="2339083"/>
                  <a:pt x="4484291" y="2339876"/>
                </a:cubicBezTo>
                <a:cubicBezTo>
                  <a:pt x="4484291" y="2339876"/>
                  <a:pt x="4484687" y="2340273"/>
                  <a:pt x="4485481" y="2341067"/>
                </a:cubicBezTo>
                <a:cubicBezTo>
                  <a:pt x="4488656" y="2342655"/>
                  <a:pt x="4491038" y="2344639"/>
                  <a:pt x="4492625" y="2347020"/>
                </a:cubicBezTo>
                <a:cubicBezTo>
                  <a:pt x="4510088" y="2328764"/>
                  <a:pt x="4520009" y="2314873"/>
                  <a:pt x="4522391" y="2305348"/>
                </a:cubicBezTo>
                <a:cubicBezTo>
                  <a:pt x="4523978" y="2300586"/>
                  <a:pt x="4527153" y="2298601"/>
                  <a:pt x="4531916" y="2299395"/>
                </a:cubicBezTo>
                <a:cubicBezTo>
                  <a:pt x="4543822" y="2301776"/>
                  <a:pt x="4553744" y="2308126"/>
                  <a:pt x="4561681" y="2318445"/>
                </a:cubicBezTo>
                <a:cubicBezTo>
                  <a:pt x="4564062" y="2322414"/>
                  <a:pt x="4563666" y="2325192"/>
                  <a:pt x="4560491" y="2326779"/>
                </a:cubicBezTo>
                <a:cubicBezTo>
                  <a:pt x="4557315" y="2328367"/>
                  <a:pt x="4552950" y="2330351"/>
                  <a:pt x="4547394" y="2332733"/>
                </a:cubicBezTo>
                <a:cubicBezTo>
                  <a:pt x="4537075" y="2336701"/>
                  <a:pt x="4523978" y="2342655"/>
                  <a:pt x="4508103" y="2350592"/>
                </a:cubicBezTo>
                <a:cubicBezTo>
                  <a:pt x="4546997" y="2376786"/>
                  <a:pt x="4585890" y="2393058"/>
                  <a:pt x="4624784" y="2399408"/>
                </a:cubicBezTo>
                <a:cubicBezTo>
                  <a:pt x="4627959" y="2400201"/>
                  <a:pt x="4629944" y="2400995"/>
                  <a:pt x="4630737" y="2401789"/>
                </a:cubicBezTo>
                <a:cubicBezTo>
                  <a:pt x="4629944" y="2403376"/>
                  <a:pt x="4627959" y="2404567"/>
                  <a:pt x="4624784" y="2405361"/>
                </a:cubicBezTo>
                <a:cubicBezTo>
                  <a:pt x="4602559" y="2410123"/>
                  <a:pt x="4581525" y="2414092"/>
                  <a:pt x="4561681" y="2417267"/>
                </a:cubicBezTo>
                <a:cubicBezTo>
                  <a:pt x="4560887" y="2417267"/>
                  <a:pt x="4559697" y="2417267"/>
                  <a:pt x="4558109" y="2417267"/>
                </a:cubicBezTo>
                <a:cubicBezTo>
                  <a:pt x="4553347" y="2418061"/>
                  <a:pt x="4549775" y="2417267"/>
                  <a:pt x="4547394" y="2414886"/>
                </a:cubicBezTo>
                <a:cubicBezTo>
                  <a:pt x="4543425" y="2412504"/>
                  <a:pt x="4535884" y="2406551"/>
                  <a:pt x="4524772" y="2397026"/>
                </a:cubicBezTo>
                <a:cubicBezTo>
                  <a:pt x="4519215" y="2393058"/>
                  <a:pt x="4515247" y="2389883"/>
                  <a:pt x="4512866" y="2387501"/>
                </a:cubicBezTo>
                <a:cubicBezTo>
                  <a:pt x="4513659" y="2394645"/>
                  <a:pt x="4514056" y="2402979"/>
                  <a:pt x="4514056" y="2412504"/>
                </a:cubicBezTo>
                <a:cubicBezTo>
                  <a:pt x="4510088" y="2449017"/>
                  <a:pt x="4497387" y="2468067"/>
                  <a:pt x="4475956" y="2469654"/>
                </a:cubicBezTo>
                <a:cubicBezTo>
                  <a:pt x="4471988" y="2469654"/>
                  <a:pt x="4470003" y="2468067"/>
                  <a:pt x="4470003" y="2464892"/>
                </a:cubicBezTo>
                <a:cubicBezTo>
                  <a:pt x="4462066" y="2448223"/>
                  <a:pt x="4451350" y="2435920"/>
                  <a:pt x="4437856" y="2427983"/>
                </a:cubicBezTo>
                <a:cubicBezTo>
                  <a:pt x="4436269" y="2426395"/>
                  <a:pt x="4435475" y="2425204"/>
                  <a:pt x="4435475" y="2424411"/>
                </a:cubicBezTo>
                <a:cubicBezTo>
                  <a:pt x="4436269" y="2423617"/>
                  <a:pt x="4437856" y="2423220"/>
                  <a:pt x="4440237" y="2423220"/>
                </a:cubicBezTo>
                <a:cubicBezTo>
                  <a:pt x="4451350" y="2424808"/>
                  <a:pt x="4460875" y="2425601"/>
                  <a:pt x="4468812" y="2425601"/>
                </a:cubicBezTo>
                <a:cubicBezTo>
                  <a:pt x="4472781" y="2426395"/>
                  <a:pt x="4475956" y="2424411"/>
                  <a:pt x="4478337" y="2419648"/>
                </a:cubicBezTo>
                <a:cubicBezTo>
                  <a:pt x="4478337" y="2418855"/>
                  <a:pt x="4478337" y="2418061"/>
                  <a:pt x="4478337" y="2417267"/>
                </a:cubicBezTo>
                <a:cubicBezTo>
                  <a:pt x="4479925" y="2411711"/>
                  <a:pt x="4480719" y="2405758"/>
                  <a:pt x="4480719" y="2399408"/>
                </a:cubicBezTo>
                <a:cubicBezTo>
                  <a:pt x="4480719" y="2397026"/>
                  <a:pt x="4480719" y="2394645"/>
                  <a:pt x="4480719" y="2392264"/>
                </a:cubicBezTo>
                <a:cubicBezTo>
                  <a:pt x="4450556" y="2411314"/>
                  <a:pt x="4421981" y="2422823"/>
                  <a:pt x="4394994" y="2426792"/>
                </a:cubicBezTo>
                <a:cubicBezTo>
                  <a:pt x="4389437" y="2427586"/>
                  <a:pt x="4386659" y="2427586"/>
                  <a:pt x="4386659" y="2426792"/>
                </a:cubicBezTo>
                <a:cubicBezTo>
                  <a:pt x="4385865" y="2425998"/>
                  <a:pt x="4387850" y="2424411"/>
                  <a:pt x="4392612" y="2422029"/>
                </a:cubicBezTo>
                <a:cubicBezTo>
                  <a:pt x="4421188" y="2404567"/>
                  <a:pt x="4448175" y="2385120"/>
                  <a:pt x="4473575" y="2363689"/>
                </a:cubicBezTo>
                <a:cubicBezTo>
                  <a:pt x="4471988" y="2362101"/>
                  <a:pt x="4471194" y="2360117"/>
                  <a:pt x="4471194" y="2357736"/>
                </a:cubicBezTo>
                <a:cubicBezTo>
                  <a:pt x="4447381" y="2373611"/>
                  <a:pt x="4423966" y="2385120"/>
                  <a:pt x="4400947" y="2392264"/>
                </a:cubicBezTo>
                <a:cubicBezTo>
                  <a:pt x="4396184" y="2393058"/>
                  <a:pt x="4393407" y="2393058"/>
                  <a:pt x="4392612" y="2392264"/>
                </a:cubicBezTo>
                <a:cubicBezTo>
                  <a:pt x="4391819" y="2390676"/>
                  <a:pt x="4393407" y="2388692"/>
                  <a:pt x="4397375" y="2386311"/>
                </a:cubicBezTo>
                <a:cubicBezTo>
                  <a:pt x="4417219" y="2372817"/>
                  <a:pt x="4433490" y="2357339"/>
                  <a:pt x="4446191" y="2339876"/>
                </a:cubicBezTo>
                <a:cubicBezTo>
                  <a:pt x="4427141" y="2347020"/>
                  <a:pt x="4407694" y="2351783"/>
                  <a:pt x="4387850" y="2354164"/>
                </a:cubicBezTo>
                <a:cubicBezTo>
                  <a:pt x="4383088" y="2354164"/>
                  <a:pt x="4380706" y="2353370"/>
                  <a:pt x="4380706" y="2351783"/>
                </a:cubicBezTo>
                <a:cubicBezTo>
                  <a:pt x="4380706" y="2350195"/>
                  <a:pt x="4383088" y="2348608"/>
                  <a:pt x="4387850" y="2347020"/>
                </a:cubicBezTo>
                <a:cubicBezTo>
                  <a:pt x="4410869" y="2336701"/>
                  <a:pt x="4433888" y="2322811"/>
                  <a:pt x="4456906" y="2305348"/>
                </a:cubicBezTo>
                <a:cubicBezTo>
                  <a:pt x="4455319" y="2305348"/>
                  <a:pt x="4453334" y="2305348"/>
                  <a:pt x="4450953" y="2305348"/>
                </a:cubicBezTo>
                <a:cubicBezTo>
                  <a:pt x="4446191" y="2306142"/>
                  <a:pt x="4439047" y="2300983"/>
                  <a:pt x="4429522" y="2289870"/>
                </a:cubicBezTo>
                <a:cubicBezTo>
                  <a:pt x="4427934" y="2287489"/>
                  <a:pt x="4427537" y="2285901"/>
                  <a:pt x="4428331" y="2285108"/>
                </a:cubicBezTo>
                <a:cubicBezTo>
                  <a:pt x="4429125" y="2284314"/>
                  <a:pt x="4430712" y="2283917"/>
                  <a:pt x="4433094" y="2283917"/>
                </a:cubicBezTo>
                <a:cubicBezTo>
                  <a:pt x="4457700" y="2281536"/>
                  <a:pt x="4480322" y="2277567"/>
                  <a:pt x="4500959" y="2272011"/>
                </a:cubicBezTo>
                <a:cubicBezTo>
                  <a:pt x="4506516" y="2270423"/>
                  <a:pt x="4512072" y="2270820"/>
                  <a:pt x="4517628" y="2273201"/>
                </a:cubicBezTo>
                <a:cubicBezTo>
                  <a:pt x="4520803" y="2274789"/>
                  <a:pt x="4525169" y="2278361"/>
                  <a:pt x="4530725" y="2283917"/>
                </a:cubicBezTo>
                <a:cubicBezTo>
                  <a:pt x="4536281" y="2273598"/>
                  <a:pt x="4540647" y="2265661"/>
                  <a:pt x="4543822" y="2260104"/>
                </a:cubicBezTo>
                <a:cubicBezTo>
                  <a:pt x="4529534" y="2260898"/>
                  <a:pt x="4504134" y="2263279"/>
                  <a:pt x="4467622" y="2267248"/>
                </a:cubicBezTo>
                <a:cubicBezTo>
                  <a:pt x="4457303" y="2268042"/>
                  <a:pt x="4449762" y="2268836"/>
                  <a:pt x="4445000" y="2269629"/>
                </a:cubicBezTo>
                <a:cubicBezTo>
                  <a:pt x="4444206" y="2269629"/>
                  <a:pt x="4442619" y="2270026"/>
                  <a:pt x="4440237" y="2270820"/>
                </a:cubicBezTo>
                <a:cubicBezTo>
                  <a:pt x="4433888" y="2271614"/>
                  <a:pt x="4429522" y="2271614"/>
                  <a:pt x="4427141" y="2270820"/>
                </a:cubicBezTo>
                <a:cubicBezTo>
                  <a:pt x="4426347" y="2280345"/>
                  <a:pt x="4422378" y="2289473"/>
                  <a:pt x="4415234" y="2298204"/>
                </a:cubicBezTo>
                <a:cubicBezTo>
                  <a:pt x="4408884" y="2303761"/>
                  <a:pt x="4402535" y="2303761"/>
                  <a:pt x="4396184" y="2298204"/>
                </a:cubicBezTo>
                <a:cubicBezTo>
                  <a:pt x="4387453" y="2285505"/>
                  <a:pt x="4386659" y="2274392"/>
                  <a:pt x="4393803" y="2264867"/>
                </a:cubicBezTo>
                <a:cubicBezTo>
                  <a:pt x="4404915" y="2252961"/>
                  <a:pt x="4411662" y="2242642"/>
                  <a:pt x="4414044" y="2233911"/>
                </a:cubicBezTo>
                <a:cubicBezTo>
                  <a:pt x="4415631" y="2230736"/>
                  <a:pt x="4416822" y="2229545"/>
                  <a:pt x="4417616" y="2230339"/>
                </a:cubicBezTo>
                <a:cubicBezTo>
                  <a:pt x="4418409" y="2230339"/>
                  <a:pt x="4419203" y="2231529"/>
                  <a:pt x="4419997" y="2233911"/>
                </a:cubicBezTo>
                <a:cubicBezTo>
                  <a:pt x="4422378" y="2238673"/>
                  <a:pt x="4424363" y="2243833"/>
                  <a:pt x="4425950" y="2249389"/>
                </a:cubicBezTo>
                <a:cubicBezTo>
                  <a:pt x="4429125" y="2249389"/>
                  <a:pt x="4434681" y="2248992"/>
                  <a:pt x="4442619" y="2248198"/>
                </a:cubicBezTo>
                <a:cubicBezTo>
                  <a:pt x="4460081" y="2246611"/>
                  <a:pt x="4473575" y="2245420"/>
                  <a:pt x="4483100" y="2244626"/>
                </a:cubicBezTo>
                <a:cubicBezTo>
                  <a:pt x="4471988" y="2231926"/>
                  <a:pt x="4461272" y="2219226"/>
                  <a:pt x="4450953" y="2206526"/>
                </a:cubicBezTo>
                <a:cubicBezTo>
                  <a:pt x="4450159" y="2204939"/>
                  <a:pt x="4449762" y="2204145"/>
                  <a:pt x="4449762" y="2204145"/>
                </a:cubicBezTo>
                <a:cubicBezTo>
                  <a:pt x="4450556" y="2203351"/>
                  <a:pt x="4452144" y="2202955"/>
                  <a:pt x="4454525" y="2202955"/>
                </a:cubicBezTo>
                <a:close/>
                <a:moveTo>
                  <a:pt x="2911475" y="2202955"/>
                </a:moveTo>
                <a:cubicBezTo>
                  <a:pt x="2923381" y="2203748"/>
                  <a:pt x="2935287" y="2205336"/>
                  <a:pt x="2947194" y="2207717"/>
                </a:cubicBezTo>
                <a:cubicBezTo>
                  <a:pt x="2956719" y="2210892"/>
                  <a:pt x="2961481" y="2217639"/>
                  <a:pt x="2961481" y="2227958"/>
                </a:cubicBezTo>
                <a:cubicBezTo>
                  <a:pt x="2961481" y="2228751"/>
                  <a:pt x="2961084" y="2229942"/>
                  <a:pt x="2960290" y="2231529"/>
                </a:cubicBezTo>
                <a:cubicBezTo>
                  <a:pt x="2959497" y="2236292"/>
                  <a:pt x="2958306" y="2239864"/>
                  <a:pt x="2956719" y="2242245"/>
                </a:cubicBezTo>
                <a:cubicBezTo>
                  <a:pt x="2950369" y="2249389"/>
                  <a:pt x="2943225" y="2248992"/>
                  <a:pt x="2935287" y="2241054"/>
                </a:cubicBezTo>
                <a:cubicBezTo>
                  <a:pt x="2925762" y="2231529"/>
                  <a:pt x="2916634" y="2220814"/>
                  <a:pt x="2907903" y="2208908"/>
                </a:cubicBezTo>
                <a:cubicBezTo>
                  <a:pt x="2906316" y="2205733"/>
                  <a:pt x="2905522" y="2204145"/>
                  <a:pt x="2905522" y="2204145"/>
                </a:cubicBezTo>
                <a:cubicBezTo>
                  <a:pt x="2906316" y="2203351"/>
                  <a:pt x="2908300" y="2202955"/>
                  <a:pt x="2911475" y="2202955"/>
                </a:cubicBezTo>
                <a:close/>
                <a:moveTo>
                  <a:pt x="2635250" y="2202955"/>
                </a:moveTo>
                <a:cubicBezTo>
                  <a:pt x="2646362" y="2204542"/>
                  <a:pt x="2656681" y="2208908"/>
                  <a:pt x="2666206" y="2216051"/>
                </a:cubicBezTo>
                <a:cubicBezTo>
                  <a:pt x="2669381" y="2218433"/>
                  <a:pt x="2670175" y="2222005"/>
                  <a:pt x="2668587" y="2226767"/>
                </a:cubicBezTo>
                <a:cubicBezTo>
                  <a:pt x="2667793" y="2229942"/>
                  <a:pt x="2666206" y="2233514"/>
                  <a:pt x="2663825" y="2237483"/>
                </a:cubicBezTo>
                <a:cubicBezTo>
                  <a:pt x="2671762" y="2235895"/>
                  <a:pt x="2678112" y="2234704"/>
                  <a:pt x="2682875" y="2233911"/>
                </a:cubicBezTo>
                <a:cubicBezTo>
                  <a:pt x="2689225" y="2232323"/>
                  <a:pt x="2693590" y="2232323"/>
                  <a:pt x="2695972" y="2233911"/>
                </a:cubicBezTo>
                <a:cubicBezTo>
                  <a:pt x="2703115" y="2237880"/>
                  <a:pt x="2708671" y="2243833"/>
                  <a:pt x="2712640" y="2251770"/>
                </a:cubicBezTo>
                <a:cubicBezTo>
                  <a:pt x="2714228" y="2254945"/>
                  <a:pt x="2714625" y="2257326"/>
                  <a:pt x="2713831" y="2258914"/>
                </a:cubicBezTo>
                <a:cubicBezTo>
                  <a:pt x="2712244" y="2261295"/>
                  <a:pt x="2709862" y="2262089"/>
                  <a:pt x="2706687" y="2261295"/>
                </a:cubicBezTo>
                <a:cubicBezTo>
                  <a:pt x="2703513" y="2261295"/>
                  <a:pt x="2698353" y="2261295"/>
                  <a:pt x="2691209" y="2261295"/>
                </a:cubicBezTo>
                <a:cubicBezTo>
                  <a:pt x="2674540" y="2260501"/>
                  <a:pt x="2661444" y="2260501"/>
                  <a:pt x="2651919" y="2261295"/>
                </a:cubicBezTo>
                <a:cubicBezTo>
                  <a:pt x="2651125" y="2262883"/>
                  <a:pt x="2649934" y="2264867"/>
                  <a:pt x="2648347" y="2267248"/>
                </a:cubicBezTo>
                <a:cubicBezTo>
                  <a:pt x="2643584" y="2275186"/>
                  <a:pt x="2638425" y="2283123"/>
                  <a:pt x="2632869" y="2291061"/>
                </a:cubicBezTo>
                <a:lnTo>
                  <a:pt x="2631678" y="2292251"/>
                </a:lnTo>
                <a:cubicBezTo>
                  <a:pt x="2639616" y="2290664"/>
                  <a:pt x="2646362" y="2288679"/>
                  <a:pt x="2651919" y="2286298"/>
                </a:cubicBezTo>
                <a:cubicBezTo>
                  <a:pt x="2655888" y="2283917"/>
                  <a:pt x="2659856" y="2283917"/>
                  <a:pt x="2663825" y="2286298"/>
                </a:cubicBezTo>
                <a:cubicBezTo>
                  <a:pt x="2671762" y="2291061"/>
                  <a:pt x="2676922" y="2296220"/>
                  <a:pt x="2679303" y="2301776"/>
                </a:cubicBezTo>
                <a:cubicBezTo>
                  <a:pt x="2681684" y="2305745"/>
                  <a:pt x="2681287" y="2308920"/>
                  <a:pt x="2678112" y="2311301"/>
                </a:cubicBezTo>
                <a:cubicBezTo>
                  <a:pt x="2677319" y="2312095"/>
                  <a:pt x="2676128" y="2313286"/>
                  <a:pt x="2674540" y="2314873"/>
                </a:cubicBezTo>
                <a:cubicBezTo>
                  <a:pt x="2668191" y="2321223"/>
                  <a:pt x="2662237" y="2327573"/>
                  <a:pt x="2656681" y="2333923"/>
                </a:cubicBezTo>
                <a:cubicBezTo>
                  <a:pt x="2655888" y="2334717"/>
                  <a:pt x="2655490" y="2335511"/>
                  <a:pt x="2655490" y="2336304"/>
                </a:cubicBezTo>
                <a:cubicBezTo>
                  <a:pt x="2654697" y="2337892"/>
                  <a:pt x="2653109" y="2339876"/>
                  <a:pt x="2650728" y="2342258"/>
                </a:cubicBezTo>
                <a:cubicBezTo>
                  <a:pt x="2655490" y="2346226"/>
                  <a:pt x="2662634" y="2351386"/>
                  <a:pt x="2672159" y="2357736"/>
                </a:cubicBezTo>
                <a:cubicBezTo>
                  <a:pt x="2673747" y="2358529"/>
                  <a:pt x="2674938" y="2359323"/>
                  <a:pt x="2675731" y="2360117"/>
                </a:cubicBezTo>
                <a:cubicBezTo>
                  <a:pt x="2692400" y="2368848"/>
                  <a:pt x="2715816" y="2377579"/>
                  <a:pt x="2745978" y="2386311"/>
                </a:cubicBezTo>
                <a:cubicBezTo>
                  <a:pt x="2749153" y="2387898"/>
                  <a:pt x="2749153" y="2389883"/>
                  <a:pt x="2745978" y="2392264"/>
                </a:cubicBezTo>
                <a:cubicBezTo>
                  <a:pt x="2742803" y="2393058"/>
                  <a:pt x="2735659" y="2394645"/>
                  <a:pt x="2724547" y="2397026"/>
                </a:cubicBezTo>
                <a:cubicBezTo>
                  <a:pt x="2706291" y="2400201"/>
                  <a:pt x="2695178" y="2402186"/>
                  <a:pt x="2691209" y="2402979"/>
                </a:cubicBezTo>
                <a:cubicBezTo>
                  <a:pt x="2688828" y="2402979"/>
                  <a:pt x="2687240" y="2402979"/>
                  <a:pt x="2686447" y="2402979"/>
                </a:cubicBezTo>
                <a:cubicBezTo>
                  <a:pt x="2687240" y="2404567"/>
                  <a:pt x="2687637" y="2405361"/>
                  <a:pt x="2687637" y="2405361"/>
                </a:cubicBezTo>
                <a:cubicBezTo>
                  <a:pt x="2690019" y="2409330"/>
                  <a:pt x="2689622" y="2413298"/>
                  <a:pt x="2686447" y="2417267"/>
                </a:cubicBezTo>
                <a:cubicBezTo>
                  <a:pt x="2682478" y="2420442"/>
                  <a:pt x="2678509" y="2425998"/>
                  <a:pt x="2674540" y="2433936"/>
                </a:cubicBezTo>
                <a:cubicBezTo>
                  <a:pt x="2676128" y="2435523"/>
                  <a:pt x="2676922" y="2437111"/>
                  <a:pt x="2676922" y="2438698"/>
                </a:cubicBezTo>
                <a:cubicBezTo>
                  <a:pt x="2679303" y="2445842"/>
                  <a:pt x="2677319" y="2449414"/>
                  <a:pt x="2670969" y="2449414"/>
                </a:cubicBezTo>
                <a:cubicBezTo>
                  <a:pt x="2668587" y="2449414"/>
                  <a:pt x="2664619" y="2449811"/>
                  <a:pt x="2659062" y="2450604"/>
                </a:cubicBezTo>
                <a:cubicBezTo>
                  <a:pt x="2638425" y="2451398"/>
                  <a:pt x="2622946" y="2452589"/>
                  <a:pt x="2612628" y="2454176"/>
                </a:cubicBezTo>
                <a:cubicBezTo>
                  <a:pt x="2612628" y="2458145"/>
                  <a:pt x="2611834" y="2461320"/>
                  <a:pt x="2610247" y="2463701"/>
                </a:cubicBezTo>
                <a:cubicBezTo>
                  <a:pt x="2607865" y="2467670"/>
                  <a:pt x="2603103" y="2468464"/>
                  <a:pt x="2595959" y="2466083"/>
                </a:cubicBezTo>
                <a:cubicBezTo>
                  <a:pt x="2591197" y="2464495"/>
                  <a:pt x="2588419" y="2457351"/>
                  <a:pt x="2587625" y="2444651"/>
                </a:cubicBezTo>
                <a:cubicBezTo>
                  <a:pt x="2586831" y="2440683"/>
                  <a:pt x="2585641" y="2434729"/>
                  <a:pt x="2584053" y="2426792"/>
                </a:cubicBezTo>
                <a:cubicBezTo>
                  <a:pt x="2583259" y="2422823"/>
                  <a:pt x="2582862" y="2420045"/>
                  <a:pt x="2582862" y="2418458"/>
                </a:cubicBezTo>
                <a:cubicBezTo>
                  <a:pt x="2580481" y="2408933"/>
                  <a:pt x="2577306" y="2400995"/>
                  <a:pt x="2573337" y="2394645"/>
                </a:cubicBezTo>
                <a:cubicBezTo>
                  <a:pt x="2567781" y="2395439"/>
                  <a:pt x="2561828" y="2396629"/>
                  <a:pt x="2555478" y="2398217"/>
                </a:cubicBezTo>
                <a:cubicBezTo>
                  <a:pt x="2554684" y="2399011"/>
                  <a:pt x="2554287" y="2399408"/>
                  <a:pt x="2554287" y="2399408"/>
                </a:cubicBezTo>
                <a:cubicBezTo>
                  <a:pt x="2546350" y="2423220"/>
                  <a:pt x="2540794" y="2439889"/>
                  <a:pt x="2537619" y="2449414"/>
                </a:cubicBezTo>
                <a:cubicBezTo>
                  <a:pt x="2535237" y="2454176"/>
                  <a:pt x="2531665" y="2455367"/>
                  <a:pt x="2526903" y="2452986"/>
                </a:cubicBezTo>
                <a:cubicBezTo>
                  <a:pt x="2513409" y="2444254"/>
                  <a:pt x="2506266" y="2431554"/>
                  <a:pt x="2505472" y="2414886"/>
                </a:cubicBezTo>
                <a:cubicBezTo>
                  <a:pt x="2505472" y="2410917"/>
                  <a:pt x="2507456" y="2408536"/>
                  <a:pt x="2511425" y="2407742"/>
                </a:cubicBezTo>
                <a:cubicBezTo>
                  <a:pt x="2514600" y="2407742"/>
                  <a:pt x="2520950" y="2402979"/>
                  <a:pt x="2530475" y="2393454"/>
                </a:cubicBezTo>
                <a:cubicBezTo>
                  <a:pt x="2540000" y="2382342"/>
                  <a:pt x="2549922" y="2370436"/>
                  <a:pt x="2560240" y="2357736"/>
                </a:cubicBezTo>
                <a:cubicBezTo>
                  <a:pt x="2559447" y="2358529"/>
                  <a:pt x="2560240" y="2357339"/>
                  <a:pt x="2562622" y="2354164"/>
                </a:cubicBezTo>
                <a:cubicBezTo>
                  <a:pt x="2564209" y="2352576"/>
                  <a:pt x="2565400" y="2351783"/>
                  <a:pt x="2566194" y="2351783"/>
                </a:cubicBezTo>
                <a:cubicBezTo>
                  <a:pt x="2566987" y="2352576"/>
                  <a:pt x="2567384" y="2354164"/>
                  <a:pt x="2567384" y="2356545"/>
                </a:cubicBezTo>
                <a:cubicBezTo>
                  <a:pt x="2565797" y="2360514"/>
                  <a:pt x="2563812" y="2366864"/>
                  <a:pt x="2561431" y="2375595"/>
                </a:cubicBezTo>
                <a:cubicBezTo>
                  <a:pt x="2559050" y="2383533"/>
                  <a:pt x="2557065" y="2389486"/>
                  <a:pt x="2555478" y="2393454"/>
                </a:cubicBezTo>
                <a:cubicBezTo>
                  <a:pt x="2582466" y="2376786"/>
                  <a:pt x="2603103" y="2359720"/>
                  <a:pt x="2617390" y="2342258"/>
                </a:cubicBezTo>
                <a:lnTo>
                  <a:pt x="2601912" y="2326779"/>
                </a:lnTo>
                <a:cubicBezTo>
                  <a:pt x="2590800" y="2339479"/>
                  <a:pt x="2580481" y="2347417"/>
                  <a:pt x="2570956" y="2350592"/>
                </a:cubicBezTo>
                <a:cubicBezTo>
                  <a:pt x="2568575" y="2351386"/>
                  <a:pt x="2567384" y="2351783"/>
                  <a:pt x="2567384" y="2351783"/>
                </a:cubicBezTo>
                <a:cubicBezTo>
                  <a:pt x="2566591" y="2350989"/>
                  <a:pt x="2566591" y="2350195"/>
                  <a:pt x="2567384" y="2349401"/>
                </a:cubicBezTo>
                <a:cubicBezTo>
                  <a:pt x="2574528" y="2338289"/>
                  <a:pt x="2582466" y="2323605"/>
                  <a:pt x="2591197" y="2305348"/>
                </a:cubicBezTo>
                <a:cubicBezTo>
                  <a:pt x="2595959" y="2295823"/>
                  <a:pt x="2598340" y="2286695"/>
                  <a:pt x="2598340" y="2277964"/>
                </a:cubicBezTo>
                <a:cubicBezTo>
                  <a:pt x="2598340" y="2273995"/>
                  <a:pt x="2600722" y="2272408"/>
                  <a:pt x="2605484" y="2273201"/>
                </a:cubicBezTo>
                <a:cubicBezTo>
                  <a:pt x="2612628" y="2275583"/>
                  <a:pt x="2619375" y="2279551"/>
                  <a:pt x="2625725" y="2285108"/>
                </a:cubicBezTo>
                <a:cubicBezTo>
                  <a:pt x="2627313" y="2278758"/>
                  <a:pt x="2628503" y="2271614"/>
                  <a:pt x="2629297" y="2263676"/>
                </a:cubicBezTo>
                <a:cubicBezTo>
                  <a:pt x="2621359" y="2263676"/>
                  <a:pt x="2613025" y="2264470"/>
                  <a:pt x="2604294" y="2266058"/>
                </a:cubicBezTo>
                <a:cubicBezTo>
                  <a:pt x="2603500" y="2266058"/>
                  <a:pt x="2601912" y="2266058"/>
                  <a:pt x="2599531" y="2266058"/>
                </a:cubicBezTo>
                <a:cubicBezTo>
                  <a:pt x="2597150" y="2266851"/>
                  <a:pt x="2595165" y="2267248"/>
                  <a:pt x="2593578" y="2267248"/>
                </a:cubicBezTo>
                <a:cubicBezTo>
                  <a:pt x="2593578" y="2272804"/>
                  <a:pt x="2593578" y="2277567"/>
                  <a:pt x="2593578" y="2281536"/>
                </a:cubicBezTo>
                <a:cubicBezTo>
                  <a:pt x="2593578" y="2287092"/>
                  <a:pt x="2590800" y="2290664"/>
                  <a:pt x="2585244" y="2292251"/>
                </a:cubicBezTo>
                <a:cubicBezTo>
                  <a:pt x="2580481" y="2293045"/>
                  <a:pt x="2577306" y="2291854"/>
                  <a:pt x="2575719" y="2288679"/>
                </a:cubicBezTo>
                <a:cubicBezTo>
                  <a:pt x="2574131" y="2286298"/>
                  <a:pt x="2571750" y="2280345"/>
                  <a:pt x="2568575" y="2270820"/>
                </a:cubicBezTo>
                <a:cubicBezTo>
                  <a:pt x="2559050" y="2271614"/>
                  <a:pt x="2548731" y="2273201"/>
                  <a:pt x="2537619" y="2275583"/>
                </a:cubicBezTo>
                <a:cubicBezTo>
                  <a:pt x="2536825" y="2275583"/>
                  <a:pt x="2536031" y="2275583"/>
                  <a:pt x="2535237" y="2275583"/>
                </a:cubicBezTo>
                <a:cubicBezTo>
                  <a:pt x="2529681" y="2277170"/>
                  <a:pt x="2525315" y="2276773"/>
                  <a:pt x="2522140" y="2274392"/>
                </a:cubicBezTo>
                <a:cubicBezTo>
                  <a:pt x="2515791" y="2269629"/>
                  <a:pt x="2511425" y="2265661"/>
                  <a:pt x="2509044" y="2262486"/>
                </a:cubicBezTo>
                <a:cubicBezTo>
                  <a:pt x="2507456" y="2260104"/>
                  <a:pt x="2507059" y="2258517"/>
                  <a:pt x="2507853" y="2257723"/>
                </a:cubicBezTo>
                <a:cubicBezTo>
                  <a:pt x="2507853" y="2256136"/>
                  <a:pt x="2509044" y="2255739"/>
                  <a:pt x="2511425" y="2256533"/>
                </a:cubicBezTo>
                <a:cubicBezTo>
                  <a:pt x="2514600" y="2257326"/>
                  <a:pt x="2527300" y="2256136"/>
                  <a:pt x="2549525" y="2252961"/>
                </a:cubicBezTo>
                <a:cubicBezTo>
                  <a:pt x="2555081" y="2252167"/>
                  <a:pt x="2558653" y="2251770"/>
                  <a:pt x="2560240" y="2251770"/>
                </a:cubicBezTo>
                <a:cubicBezTo>
                  <a:pt x="2561034" y="2251770"/>
                  <a:pt x="2561828" y="2251770"/>
                  <a:pt x="2562622" y="2251770"/>
                </a:cubicBezTo>
                <a:cubicBezTo>
                  <a:pt x="2562622" y="2250976"/>
                  <a:pt x="2562622" y="2249786"/>
                  <a:pt x="2562622" y="2248198"/>
                </a:cubicBezTo>
                <a:cubicBezTo>
                  <a:pt x="2561828" y="2246611"/>
                  <a:pt x="2561431" y="2245420"/>
                  <a:pt x="2561431" y="2244626"/>
                </a:cubicBezTo>
                <a:cubicBezTo>
                  <a:pt x="2559050" y="2237483"/>
                  <a:pt x="2555478" y="2230339"/>
                  <a:pt x="2550715" y="2223195"/>
                </a:cubicBezTo>
                <a:cubicBezTo>
                  <a:pt x="2548334" y="2219226"/>
                  <a:pt x="2549128" y="2216845"/>
                  <a:pt x="2553097" y="2216051"/>
                </a:cubicBezTo>
                <a:cubicBezTo>
                  <a:pt x="2564209" y="2216845"/>
                  <a:pt x="2574131" y="2219226"/>
                  <a:pt x="2582862" y="2223195"/>
                </a:cubicBezTo>
                <a:cubicBezTo>
                  <a:pt x="2586037" y="2224783"/>
                  <a:pt x="2588419" y="2228751"/>
                  <a:pt x="2590006" y="2235101"/>
                </a:cubicBezTo>
                <a:cubicBezTo>
                  <a:pt x="2590800" y="2239070"/>
                  <a:pt x="2591197" y="2243436"/>
                  <a:pt x="2591197" y="2248198"/>
                </a:cubicBezTo>
                <a:cubicBezTo>
                  <a:pt x="2599134" y="2247405"/>
                  <a:pt x="2609850" y="2246214"/>
                  <a:pt x="2623344" y="2244626"/>
                </a:cubicBezTo>
                <a:cubicBezTo>
                  <a:pt x="2627313" y="2243833"/>
                  <a:pt x="2630091" y="2243436"/>
                  <a:pt x="2631678" y="2243436"/>
                </a:cubicBezTo>
                <a:cubicBezTo>
                  <a:pt x="2631678" y="2241054"/>
                  <a:pt x="2632075" y="2237880"/>
                  <a:pt x="2632869" y="2233911"/>
                </a:cubicBezTo>
                <a:cubicBezTo>
                  <a:pt x="2632869" y="2231529"/>
                  <a:pt x="2632869" y="2229942"/>
                  <a:pt x="2632869" y="2229148"/>
                </a:cubicBezTo>
                <a:cubicBezTo>
                  <a:pt x="2632869" y="2224386"/>
                  <a:pt x="2631678" y="2217242"/>
                  <a:pt x="2629297" y="2207717"/>
                </a:cubicBezTo>
                <a:cubicBezTo>
                  <a:pt x="2628503" y="2203748"/>
                  <a:pt x="2630487" y="2202161"/>
                  <a:pt x="2635250" y="2202955"/>
                </a:cubicBezTo>
                <a:close/>
                <a:moveTo>
                  <a:pt x="7244159" y="2201764"/>
                </a:moveTo>
                <a:cubicBezTo>
                  <a:pt x="7256858" y="2205733"/>
                  <a:pt x="7265987" y="2211289"/>
                  <a:pt x="7271543" y="2218433"/>
                </a:cubicBezTo>
                <a:cubicBezTo>
                  <a:pt x="7277099" y="2224783"/>
                  <a:pt x="7276702" y="2230736"/>
                  <a:pt x="7270352" y="2236292"/>
                </a:cubicBezTo>
                <a:cubicBezTo>
                  <a:pt x="7270352" y="2237086"/>
                  <a:pt x="7268765" y="2239070"/>
                  <a:pt x="7265590" y="2242245"/>
                </a:cubicBezTo>
                <a:cubicBezTo>
                  <a:pt x="7263209" y="2246214"/>
                  <a:pt x="7261621" y="2248595"/>
                  <a:pt x="7260828" y="2249389"/>
                </a:cubicBezTo>
                <a:cubicBezTo>
                  <a:pt x="7260828" y="2249389"/>
                  <a:pt x="7260430" y="2249786"/>
                  <a:pt x="7259637" y="2250579"/>
                </a:cubicBezTo>
                <a:cubicBezTo>
                  <a:pt x="7279480" y="2245817"/>
                  <a:pt x="7292578" y="2241848"/>
                  <a:pt x="7298928" y="2238673"/>
                </a:cubicBezTo>
                <a:cubicBezTo>
                  <a:pt x="7303690" y="2237086"/>
                  <a:pt x="7308452" y="2237880"/>
                  <a:pt x="7313215" y="2241054"/>
                </a:cubicBezTo>
                <a:cubicBezTo>
                  <a:pt x="7320359" y="2245023"/>
                  <a:pt x="7326312" y="2250579"/>
                  <a:pt x="7331074" y="2257723"/>
                </a:cubicBezTo>
                <a:cubicBezTo>
                  <a:pt x="7334249" y="2262486"/>
                  <a:pt x="7333456" y="2266851"/>
                  <a:pt x="7328693" y="2270820"/>
                </a:cubicBezTo>
                <a:cubicBezTo>
                  <a:pt x="7323930" y="2273995"/>
                  <a:pt x="7316390" y="2281536"/>
                  <a:pt x="7306072" y="2293442"/>
                </a:cubicBezTo>
                <a:cubicBezTo>
                  <a:pt x="7302102" y="2299792"/>
                  <a:pt x="7297737" y="2305348"/>
                  <a:pt x="7292974" y="2310111"/>
                </a:cubicBezTo>
                <a:cubicBezTo>
                  <a:pt x="7325518" y="2333130"/>
                  <a:pt x="7367984" y="2351386"/>
                  <a:pt x="7420372" y="2364879"/>
                </a:cubicBezTo>
                <a:cubicBezTo>
                  <a:pt x="7423546" y="2365673"/>
                  <a:pt x="7425531" y="2366864"/>
                  <a:pt x="7426324" y="2368451"/>
                </a:cubicBezTo>
                <a:cubicBezTo>
                  <a:pt x="7426324" y="2370039"/>
                  <a:pt x="7425134" y="2371230"/>
                  <a:pt x="7422752" y="2372023"/>
                </a:cubicBezTo>
                <a:cubicBezTo>
                  <a:pt x="7408465" y="2375992"/>
                  <a:pt x="7385446" y="2380358"/>
                  <a:pt x="7353696" y="2385120"/>
                </a:cubicBezTo>
                <a:cubicBezTo>
                  <a:pt x="7351315" y="2385120"/>
                  <a:pt x="7349728" y="2385120"/>
                  <a:pt x="7348934" y="2385120"/>
                </a:cubicBezTo>
                <a:cubicBezTo>
                  <a:pt x="7344965" y="2385120"/>
                  <a:pt x="7341790" y="2384326"/>
                  <a:pt x="7339409" y="2382739"/>
                </a:cubicBezTo>
                <a:cubicBezTo>
                  <a:pt x="7314008" y="2366070"/>
                  <a:pt x="7292181" y="2349004"/>
                  <a:pt x="7273924" y="2331542"/>
                </a:cubicBezTo>
                <a:lnTo>
                  <a:pt x="7272734" y="2331542"/>
                </a:lnTo>
                <a:cubicBezTo>
                  <a:pt x="7267972" y="2334717"/>
                  <a:pt x="7263209" y="2338289"/>
                  <a:pt x="7258446" y="2342258"/>
                </a:cubicBezTo>
                <a:cubicBezTo>
                  <a:pt x="7229872" y="2363689"/>
                  <a:pt x="7190978" y="2377579"/>
                  <a:pt x="7141765" y="2383929"/>
                </a:cubicBezTo>
                <a:cubicBezTo>
                  <a:pt x="7138590" y="2384723"/>
                  <a:pt x="7136606" y="2384326"/>
                  <a:pt x="7135812" y="2382739"/>
                </a:cubicBezTo>
                <a:cubicBezTo>
                  <a:pt x="7135812" y="2381945"/>
                  <a:pt x="7137400" y="2380755"/>
                  <a:pt x="7140574" y="2379167"/>
                </a:cubicBezTo>
                <a:cubicBezTo>
                  <a:pt x="7190580" y="2358529"/>
                  <a:pt x="7227887" y="2335114"/>
                  <a:pt x="7252493" y="2308920"/>
                </a:cubicBezTo>
                <a:cubicBezTo>
                  <a:pt x="7249318" y="2304951"/>
                  <a:pt x="7244159" y="2299792"/>
                  <a:pt x="7237015" y="2293442"/>
                </a:cubicBezTo>
                <a:cubicBezTo>
                  <a:pt x="7234634" y="2291061"/>
                  <a:pt x="7233046" y="2289473"/>
                  <a:pt x="7232252" y="2288679"/>
                </a:cubicBezTo>
                <a:cubicBezTo>
                  <a:pt x="7220346" y="2299792"/>
                  <a:pt x="7206852" y="2308920"/>
                  <a:pt x="7191772" y="2316064"/>
                </a:cubicBezTo>
                <a:cubicBezTo>
                  <a:pt x="7187802" y="2317651"/>
                  <a:pt x="7185421" y="2318048"/>
                  <a:pt x="7184628" y="2317254"/>
                </a:cubicBezTo>
                <a:cubicBezTo>
                  <a:pt x="7184628" y="2316461"/>
                  <a:pt x="7185818" y="2314873"/>
                  <a:pt x="7188200" y="2312492"/>
                </a:cubicBezTo>
                <a:cubicBezTo>
                  <a:pt x="7210424" y="2285505"/>
                  <a:pt x="7225109" y="2260898"/>
                  <a:pt x="7232252" y="2238673"/>
                </a:cubicBezTo>
                <a:cubicBezTo>
                  <a:pt x="7237015" y="2225973"/>
                  <a:pt x="7238602" y="2215258"/>
                  <a:pt x="7237015" y="2206526"/>
                </a:cubicBezTo>
                <a:cubicBezTo>
                  <a:pt x="7237015" y="2201764"/>
                  <a:pt x="7239396" y="2200176"/>
                  <a:pt x="7244159" y="2201764"/>
                </a:cubicBezTo>
                <a:close/>
                <a:moveTo>
                  <a:pt x="6310709" y="2201764"/>
                </a:moveTo>
                <a:cubicBezTo>
                  <a:pt x="6323409" y="2205733"/>
                  <a:pt x="6332537" y="2211289"/>
                  <a:pt x="6338093" y="2218433"/>
                </a:cubicBezTo>
                <a:cubicBezTo>
                  <a:pt x="6343649" y="2224783"/>
                  <a:pt x="6343253" y="2230736"/>
                  <a:pt x="6336903" y="2236292"/>
                </a:cubicBezTo>
                <a:cubicBezTo>
                  <a:pt x="6336903" y="2237086"/>
                  <a:pt x="6335315" y="2239070"/>
                  <a:pt x="6332140" y="2242245"/>
                </a:cubicBezTo>
                <a:cubicBezTo>
                  <a:pt x="6329759" y="2246214"/>
                  <a:pt x="6328171" y="2248595"/>
                  <a:pt x="6327378" y="2249389"/>
                </a:cubicBezTo>
                <a:cubicBezTo>
                  <a:pt x="6327378" y="2249389"/>
                  <a:pt x="6326981" y="2249786"/>
                  <a:pt x="6326187" y="2250579"/>
                </a:cubicBezTo>
                <a:cubicBezTo>
                  <a:pt x="6346031" y="2245817"/>
                  <a:pt x="6359128" y="2241848"/>
                  <a:pt x="6365478" y="2238673"/>
                </a:cubicBezTo>
                <a:cubicBezTo>
                  <a:pt x="6370240" y="2237086"/>
                  <a:pt x="6375003" y="2237880"/>
                  <a:pt x="6379765" y="2241054"/>
                </a:cubicBezTo>
                <a:cubicBezTo>
                  <a:pt x="6386909" y="2245023"/>
                  <a:pt x="6392862" y="2250579"/>
                  <a:pt x="6397625" y="2257723"/>
                </a:cubicBezTo>
                <a:cubicBezTo>
                  <a:pt x="6400799" y="2262486"/>
                  <a:pt x="6400006" y="2266851"/>
                  <a:pt x="6395243" y="2270820"/>
                </a:cubicBezTo>
                <a:cubicBezTo>
                  <a:pt x="6390481" y="2273995"/>
                  <a:pt x="6382940" y="2281536"/>
                  <a:pt x="6372622" y="2293442"/>
                </a:cubicBezTo>
                <a:cubicBezTo>
                  <a:pt x="6368653" y="2299792"/>
                  <a:pt x="6364287" y="2305348"/>
                  <a:pt x="6359525" y="2310111"/>
                </a:cubicBezTo>
                <a:cubicBezTo>
                  <a:pt x="6392069" y="2333130"/>
                  <a:pt x="6434534" y="2351386"/>
                  <a:pt x="6486922" y="2364879"/>
                </a:cubicBezTo>
                <a:cubicBezTo>
                  <a:pt x="6490096" y="2365673"/>
                  <a:pt x="6492081" y="2366864"/>
                  <a:pt x="6492875" y="2368451"/>
                </a:cubicBezTo>
                <a:cubicBezTo>
                  <a:pt x="6492875" y="2370039"/>
                  <a:pt x="6491684" y="2371230"/>
                  <a:pt x="6489303" y="2372023"/>
                </a:cubicBezTo>
                <a:cubicBezTo>
                  <a:pt x="6475015" y="2375992"/>
                  <a:pt x="6451996" y="2380358"/>
                  <a:pt x="6420247" y="2385120"/>
                </a:cubicBezTo>
                <a:cubicBezTo>
                  <a:pt x="6417865" y="2385120"/>
                  <a:pt x="6416278" y="2385120"/>
                  <a:pt x="6415484" y="2385120"/>
                </a:cubicBezTo>
                <a:cubicBezTo>
                  <a:pt x="6411515" y="2385120"/>
                  <a:pt x="6408340" y="2384326"/>
                  <a:pt x="6405959" y="2382739"/>
                </a:cubicBezTo>
                <a:cubicBezTo>
                  <a:pt x="6380559" y="2366070"/>
                  <a:pt x="6358731" y="2349004"/>
                  <a:pt x="6340475" y="2331542"/>
                </a:cubicBezTo>
                <a:lnTo>
                  <a:pt x="6339284" y="2331542"/>
                </a:lnTo>
                <a:cubicBezTo>
                  <a:pt x="6334522" y="2334717"/>
                  <a:pt x="6329759" y="2338289"/>
                  <a:pt x="6324997" y="2342258"/>
                </a:cubicBezTo>
                <a:cubicBezTo>
                  <a:pt x="6296422" y="2363689"/>
                  <a:pt x="6257528" y="2377579"/>
                  <a:pt x="6208315" y="2383929"/>
                </a:cubicBezTo>
                <a:cubicBezTo>
                  <a:pt x="6205140" y="2384723"/>
                  <a:pt x="6203156" y="2384326"/>
                  <a:pt x="6202362" y="2382739"/>
                </a:cubicBezTo>
                <a:cubicBezTo>
                  <a:pt x="6202362" y="2381945"/>
                  <a:pt x="6203950" y="2380755"/>
                  <a:pt x="6207125" y="2379167"/>
                </a:cubicBezTo>
                <a:cubicBezTo>
                  <a:pt x="6257131" y="2358529"/>
                  <a:pt x="6294437" y="2335114"/>
                  <a:pt x="6319043" y="2308920"/>
                </a:cubicBezTo>
                <a:cubicBezTo>
                  <a:pt x="6315869" y="2304951"/>
                  <a:pt x="6310709" y="2299792"/>
                  <a:pt x="6303565" y="2293442"/>
                </a:cubicBezTo>
                <a:cubicBezTo>
                  <a:pt x="6301184" y="2291061"/>
                  <a:pt x="6299596" y="2289473"/>
                  <a:pt x="6298803" y="2288679"/>
                </a:cubicBezTo>
                <a:cubicBezTo>
                  <a:pt x="6286897" y="2299792"/>
                  <a:pt x="6273403" y="2308920"/>
                  <a:pt x="6258322" y="2316064"/>
                </a:cubicBezTo>
                <a:cubicBezTo>
                  <a:pt x="6254353" y="2317651"/>
                  <a:pt x="6251971" y="2318048"/>
                  <a:pt x="6251178" y="2317254"/>
                </a:cubicBezTo>
                <a:cubicBezTo>
                  <a:pt x="6251178" y="2316461"/>
                  <a:pt x="6252368" y="2314873"/>
                  <a:pt x="6254750" y="2312492"/>
                </a:cubicBezTo>
                <a:cubicBezTo>
                  <a:pt x="6276974" y="2285505"/>
                  <a:pt x="6291659" y="2260898"/>
                  <a:pt x="6298803" y="2238673"/>
                </a:cubicBezTo>
                <a:cubicBezTo>
                  <a:pt x="6303565" y="2225973"/>
                  <a:pt x="6305153" y="2215258"/>
                  <a:pt x="6303565" y="2206526"/>
                </a:cubicBezTo>
                <a:cubicBezTo>
                  <a:pt x="6303565" y="2201764"/>
                  <a:pt x="6305947" y="2200176"/>
                  <a:pt x="6310709" y="2201764"/>
                </a:cubicBezTo>
                <a:close/>
                <a:moveTo>
                  <a:pt x="5377259" y="2201764"/>
                </a:moveTo>
                <a:cubicBezTo>
                  <a:pt x="5389959" y="2205733"/>
                  <a:pt x="5399087" y="2211289"/>
                  <a:pt x="5404643" y="2218433"/>
                </a:cubicBezTo>
                <a:cubicBezTo>
                  <a:pt x="5410200" y="2224783"/>
                  <a:pt x="5409803" y="2230736"/>
                  <a:pt x="5403453" y="2236292"/>
                </a:cubicBezTo>
                <a:cubicBezTo>
                  <a:pt x="5403453" y="2237086"/>
                  <a:pt x="5401866" y="2239070"/>
                  <a:pt x="5398690" y="2242245"/>
                </a:cubicBezTo>
                <a:cubicBezTo>
                  <a:pt x="5396309" y="2246214"/>
                  <a:pt x="5394722" y="2248595"/>
                  <a:pt x="5393928" y="2249389"/>
                </a:cubicBezTo>
                <a:cubicBezTo>
                  <a:pt x="5393928" y="2249389"/>
                  <a:pt x="5393531" y="2249786"/>
                  <a:pt x="5392737" y="2250579"/>
                </a:cubicBezTo>
                <a:cubicBezTo>
                  <a:pt x="5412581" y="2245817"/>
                  <a:pt x="5425678" y="2241848"/>
                  <a:pt x="5432028" y="2238673"/>
                </a:cubicBezTo>
                <a:cubicBezTo>
                  <a:pt x="5436790" y="2237086"/>
                  <a:pt x="5441553" y="2237880"/>
                  <a:pt x="5446315" y="2241054"/>
                </a:cubicBezTo>
                <a:cubicBezTo>
                  <a:pt x="5453459" y="2245023"/>
                  <a:pt x="5459412" y="2250579"/>
                  <a:pt x="5464175" y="2257723"/>
                </a:cubicBezTo>
                <a:cubicBezTo>
                  <a:pt x="5467350" y="2262486"/>
                  <a:pt x="5466556" y="2266851"/>
                  <a:pt x="5461793" y="2270820"/>
                </a:cubicBezTo>
                <a:cubicBezTo>
                  <a:pt x="5457031" y="2273995"/>
                  <a:pt x="5449491" y="2281536"/>
                  <a:pt x="5439172" y="2293442"/>
                </a:cubicBezTo>
                <a:cubicBezTo>
                  <a:pt x="5435203" y="2299792"/>
                  <a:pt x="5430837" y="2305348"/>
                  <a:pt x="5426075" y="2310111"/>
                </a:cubicBezTo>
                <a:cubicBezTo>
                  <a:pt x="5458619" y="2333130"/>
                  <a:pt x="5501084" y="2351386"/>
                  <a:pt x="5553472" y="2364879"/>
                </a:cubicBezTo>
                <a:cubicBezTo>
                  <a:pt x="5556647" y="2365673"/>
                  <a:pt x="5558631" y="2366864"/>
                  <a:pt x="5559425" y="2368451"/>
                </a:cubicBezTo>
                <a:cubicBezTo>
                  <a:pt x="5559425" y="2370039"/>
                  <a:pt x="5558234" y="2371230"/>
                  <a:pt x="5555853" y="2372023"/>
                </a:cubicBezTo>
                <a:cubicBezTo>
                  <a:pt x="5541565" y="2375992"/>
                  <a:pt x="5518547" y="2380358"/>
                  <a:pt x="5486797" y="2385120"/>
                </a:cubicBezTo>
                <a:cubicBezTo>
                  <a:pt x="5484415" y="2385120"/>
                  <a:pt x="5482828" y="2385120"/>
                  <a:pt x="5482034" y="2385120"/>
                </a:cubicBezTo>
                <a:cubicBezTo>
                  <a:pt x="5478066" y="2385120"/>
                  <a:pt x="5474890" y="2384326"/>
                  <a:pt x="5472509" y="2382739"/>
                </a:cubicBezTo>
                <a:cubicBezTo>
                  <a:pt x="5447109" y="2366070"/>
                  <a:pt x="5425281" y="2349004"/>
                  <a:pt x="5407025" y="2331542"/>
                </a:cubicBezTo>
                <a:lnTo>
                  <a:pt x="5405834" y="2331542"/>
                </a:lnTo>
                <a:cubicBezTo>
                  <a:pt x="5401072" y="2334717"/>
                  <a:pt x="5396309" y="2338289"/>
                  <a:pt x="5391547" y="2342258"/>
                </a:cubicBezTo>
                <a:cubicBezTo>
                  <a:pt x="5362972" y="2363689"/>
                  <a:pt x="5324078" y="2377579"/>
                  <a:pt x="5274865" y="2383929"/>
                </a:cubicBezTo>
                <a:cubicBezTo>
                  <a:pt x="5271690" y="2384723"/>
                  <a:pt x="5269706" y="2384326"/>
                  <a:pt x="5268912" y="2382739"/>
                </a:cubicBezTo>
                <a:cubicBezTo>
                  <a:pt x="5268912" y="2381945"/>
                  <a:pt x="5270500" y="2380755"/>
                  <a:pt x="5273675" y="2379167"/>
                </a:cubicBezTo>
                <a:cubicBezTo>
                  <a:pt x="5323681" y="2358529"/>
                  <a:pt x="5360987" y="2335114"/>
                  <a:pt x="5385593" y="2308920"/>
                </a:cubicBezTo>
                <a:cubicBezTo>
                  <a:pt x="5382419" y="2304951"/>
                  <a:pt x="5377259" y="2299792"/>
                  <a:pt x="5370115" y="2293442"/>
                </a:cubicBezTo>
                <a:cubicBezTo>
                  <a:pt x="5367734" y="2291061"/>
                  <a:pt x="5366147" y="2289473"/>
                  <a:pt x="5365353" y="2288679"/>
                </a:cubicBezTo>
                <a:cubicBezTo>
                  <a:pt x="5353447" y="2299792"/>
                  <a:pt x="5339953" y="2308920"/>
                  <a:pt x="5324872" y="2316064"/>
                </a:cubicBezTo>
                <a:cubicBezTo>
                  <a:pt x="5320903" y="2317651"/>
                  <a:pt x="5318522" y="2318048"/>
                  <a:pt x="5317728" y="2317254"/>
                </a:cubicBezTo>
                <a:cubicBezTo>
                  <a:pt x="5317728" y="2316461"/>
                  <a:pt x="5318918" y="2314873"/>
                  <a:pt x="5321300" y="2312492"/>
                </a:cubicBezTo>
                <a:cubicBezTo>
                  <a:pt x="5343525" y="2285505"/>
                  <a:pt x="5358209" y="2260898"/>
                  <a:pt x="5365353" y="2238673"/>
                </a:cubicBezTo>
                <a:cubicBezTo>
                  <a:pt x="5370115" y="2225973"/>
                  <a:pt x="5371703" y="2215258"/>
                  <a:pt x="5370115" y="2206526"/>
                </a:cubicBezTo>
                <a:cubicBezTo>
                  <a:pt x="5370115" y="2201764"/>
                  <a:pt x="5372497" y="2200176"/>
                  <a:pt x="5377259" y="2201764"/>
                </a:cubicBezTo>
                <a:close/>
                <a:moveTo>
                  <a:pt x="3522861" y="2200573"/>
                </a:moveTo>
                <a:cubicBezTo>
                  <a:pt x="3524051" y="2200176"/>
                  <a:pt x="3525441" y="2200176"/>
                  <a:pt x="3527028" y="2200573"/>
                </a:cubicBezTo>
                <a:cubicBezTo>
                  <a:pt x="3542903" y="2202161"/>
                  <a:pt x="3555603" y="2207717"/>
                  <a:pt x="3565128" y="2217242"/>
                </a:cubicBezTo>
                <a:cubicBezTo>
                  <a:pt x="3567509" y="2219623"/>
                  <a:pt x="3567906" y="2223195"/>
                  <a:pt x="3566319" y="2227958"/>
                </a:cubicBezTo>
                <a:cubicBezTo>
                  <a:pt x="3564731" y="2230339"/>
                  <a:pt x="3563541" y="2236292"/>
                  <a:pt x="3562747" y="2245817"/>
                </a:cubicBezTo>
                <a:cubicBezTo>
                  <a:pt x="3561953" y="2248198"/>
                  <a:pt x="3561556" y="2249786"/>
                  <a:pt x="3561556" y="2250579"/>
                </a:cubicBezTo>
                <a:cubicBezTo>
                  <a:pt x="3561556" y="2260898"/>
                  <a:pt x="3561159" y="2268439"/>
                  <a:pt x="3560365" y="2273201"/>
                </a:cubicBezTo>
                <a:cubicBezTo>
                  <a:pt x="3568303" y="2263676"/>
                  <a:pt x="3574653" y="2252961"/>
                  <a:pt x="3579415" y="2241054"/>
                </a:cubicBezTo>
                <a:cubicBezTo>
                  <a:pt x="3583384" y="2234704"/>
                  <a:pt x="3585369" y="2227958"/>
                  <a:pt x="3585369" y="2220814"/>
                </a:cubicBezTo>
                <a:cubicBezTo>
                  <a:pt x="3585369" y="2216051"/>
                  <a:pt x="3588147" y="2214067"/>
                  <a:pt x="3593703" y="2214861"/>
                </a:cubicBezTo>
                <a:cubicBezTo>
                  <a:pt x="3604815" y="2218036"/>
                  <a:pt x="3615134" y="2223592"/>
                  <a:pt x="3624659" y="2231529"/>
                </a:cubicBezTo>
                <a:cubicBezTo>
                  <a:pt x="3627834" y="2234704"/>
                  <a:pt x="3627834" y="2238276"/>
                  <a:pt x="3624659" y="2242245"/>
                </a:cubicBezTo>
                <a:cubicBezTo>
                  <a:pt x="3610372" y="2253358"/>
                  <a:pt x="3594100" y="2264867"/>
                  <a:pt x="3575844" y="2276773"/>
                </a:cubicBezTo>
                <a:cubicBezTo>
                  <a:pt x="3578225" y="2275980"/>
                  <a:pt x="3581797" y="2275186"/>
                  <a:pt x="3586559" y="2274392"/>
                </a:cubicBezTo>
                <a:cubicBezTo>
                  <a:pt x="3590528" y="2273598"/>
                  <a:pt x="3593703" y="2273201"/>
                  <a:pt x="3596084" y="2273201"/>
                </a:cubicBezTo>
                <a:cubicBezTo>
                  <a:pt x="3605609" y="2271614"/>
                  <a:pt x="3615134" y="2269233"/>
                  <a:pt x="3624659" y="2266058"/>
                </a:cubicBezTo>
                <a:cubicBezTo>
                  <a:pt x="3631009" y="2264470"/>
                  <a:pt x="3636565" y="2265661"/>
                  <a:pt x="3641328" y="2269629"/>
                </a:cubicBezTo>
                <a:cubicBezTo>
                  <a:pt x="3650853" y="2275186"/>
                  <a:pt x="3659188" y="2282329"/>
                  <a:pt x="3666331" y="2291061"/>
                </a:cubicBezTo>
                <a:cubicBezTo>
                  <a:pt x="3670300" y="2297411"/>
                  <a:pt x="3669109" y="2301379"/>
                  <a:pt x="3662759" y="2302967"/>
                </a:cubicBezTo>
                <a:cubicBezTo>
                  <a:pt x="3642122" y="2306142"/>
                  <a:pt x="3624262" y="2314080"/>
                  <a:pt x="3609181" y="2326779"/>
                </a:cubicBezTo>
                <a:cubicBezTo>
                  <a:pt x="3609181" y="2327573"/>
                  <a:pt x="3609181" y="2327970"/>
                  <a:pt x="3609181" y="2327970"/>
                </a:cubicBezTo>
                <a:cubicBezTo>
                  <a:pt x="3612356" y="2331145"/>
                  <a:pt x="3611562" y="2335511"/>
                  <a:pt x="3606800" y="2341067"/>
                </a:cubicBezTo>
                <a:cubicBezTo>
                  <a:pt x="3602037" y="2346623"/>
                  <a:pt x="3598069" y="2352576"/>
                  <a:pt x="3594894" y="2358926"/>
                </a:cubicBezTo>
                <a:cubicBezTo>
                  <a:pt x="3597275" y="2360514"/>
                  <a:pt x="3599656" y="2363689"/>
                  <a:pt x="3602037" y="2368451"/>
                </a:cubicBezTo>
                <a:cubicBezTo>
                  <a:pt x="3603625" y="2372420"/>
                  <a:pt x="3602037" y="2374801"/>
                  <a:pt x="3597275" y="2375595"/>
                </a:cubicBezTo>
                <a:cubicBezTo>
                  <a:pt x="3595687" y="2376389"/>
                  <a:pt x="3592909" y="2376786"/>
                  <a:pt x="3588940" y="2376786"/>
                </a:cubicBezTo>
                <a:cubicBezTo>
                  <a:pt x="3585765" y="2377579"/>
                  <a:pt x="3583384" y="2377976"/>
                  <a:pt x="3581797" y="2377976"/>
                </a:cubicBezTo>
                <a:cubicBezTo>
                  <a:pt x="3586559" y="2381151"/>
                  <a:pt x="3589734" y="2383929"/>
                  <a:pt x="3591322" y="2386311"/>
                </a:cubicBezTo>
                <a:cubicBezTo>
                  <a:pt x="3593703" y="2389486"/>
                  <a:pt x="3593703" y="2393058"/>
                  <a:pt x="3591322" y="2397026"/>
                </a:cubicBezTo>
                <a:cubicBezTo>
                  <a:pt x="3586559" y="2404170"/>
                  <a:pt x="3584178" y="2412504"/>
                  <a:pt x="3584178" y="2422029"/>
                </a:cubicBezTo>
                <a:cubicBezTo>
                  <a:pt x="3584178" y="2431554"/>
                  <a:pt x="3588544" y="2436714"/>
                  <a:pt x="3597275" y="2437508"/>
                </a:cubicBezTo>
                <a:cubicBezTo>
                  <a:pt x="3613944" y="2437508"/>
                  <a:pt x="3624659" y="2436714"/>
                  <a:pt x="3629422" y="2435126"/>
                </a:cubicBezTo>
                <a:cubicBezTo>
                  <a:pt x="3634978" y="2432745"/>
                  <a:pt x="3639741" y="2424808"/>
                  <a:pt x="3643709" y="2411314"/>
                </a:cubicBezTo>
                <a:cubicBezTo>
                  <a:pt x="3646090" y="2404170"/>
                  <a:pt x="3648075" y="2397026"/>
                  <a:pt x="3649662" y="2389883"/>
                </a:cubicBezTo>
                <a:cubicBezTo>
                  <a:pt x="3651250" y="2385914"/>
                  <a:pt x="3652440" y="2383929"/>
                  <a:pt x="3653234" y="2383929"/>
                </a:cubicBezTo>
                <a:cubicBezTo>
                  <a:pt x="3654028" y="2383929"/>
                  <a:pt x="3654822" y="2385517"/>
                  <a:pt x="3655615" y="2388692"/>
                </a:cubicBezTo>
                <a:cubicBezTo>
                  <a:pt x="3658791" y="2401392"/>
                  <a:pt x="3664744" y="2414092"/>
                  <a:pt x="3673475" y="2426792"/>
                </a:cubicBezTo>
                <a:cubicBezTo>
                  <a:pt x="3675856" y="2429967"/>
                  <a:pt x="3677443" y="2433539"/>
                  <a:pt x="3678237" y="2437508"/>
                </a:cubicBezTo>
                <a:cubicBezTo>
                  <a:pt x="3678237" y="2441476"/>
                  <a:pt x="3677047" y="2445048"/>
                  <a:pt x="3674665" y="2448223"/>
                </a:cubicBezTo>
                <a:cubicBezTo>
                  <a:pt x="3665140" y="2461717"/>
                  <a:pt x="3646090" y="2469258"/>
                  <a:pt x="3617515" y="2470845"/>
                </a:cubicBezTo>
                <a:cubicBezTo>
                  <a:pt x="3591322" y="2473226"/>
                  <a:pt x="3574256" y="2469258"/>
                  <a:pt x="3566319" y="2458939"/>
                </a:cubicBezTo>
                <a:cubicBezTo>
                  <a:pt x="3557587" y="2449414"/>
                  <a:pt x="3553618" y="2436714"/>
                  <a:pt x="3554412" y="2420839"/>
                </a:cubicBezTo>
                <a:cubicBezTo>
                  <a:pt x="3554412" y="2414489"/>
                  <a:pt x="3554412" y="2408536"/>
                  <a:pt x="3554412" y="2402979"/>
                </a:cubicBezTo>
                <a:cubicBezTo>
                  <a:pt x="3554412" y="2405361"/>
                  <a:pt x="3553618" y="2406948"/>
                  <a:pt x="3552031" y="2407742"/>
                </a:cubicBezTo>
                <a:cubicBezTo>
                  <a:pt x="3550444" y="2408536"/>
                  <a:pt x="3547665" y="2411314"/>
                  <a:pt x="3543697" y="2416076"/>
                </a:cubicBezTo>
                <a:cubicBezTo>
                  <a:pt x="3541315" y="2419251"/>
                  <a:pt x="3539331" y="2421633"/>
                  <a:pt x="3537744" y="2423220"/>
                </a:cubicBezTo>
                <a:cubicBezTo>
                  <a:pt x="3525837" y="2435920"/>
                  <a:pt x="3513137" y="2445842"/>
                  <a:pt x="3499644" y="2452986"/>
                </a:cubicBezTo>
                <a:cubicBezTo>
                  <a:pt x="3482975" y="2464098"/>
                  <a:pt x="3465115" y="2470051"/>
                  <a:pt x="3446065" y="2470845"/>
                </a:cubicBezTo>
                <a:cubicBezTo>
                  <a:pt x="3441303" y="2471639"/>
                  <a:pt x="3438922" y="2471639"/>
                  <a:pt x="3438922" y="2470845"/>
                </a:cubicBezTo>
                <a:cubicBezTo>
                  <a:pt x="3438922" y="2470051"/>
                  <a:pt x="3440906" y="2468464"/>
                  <a:pt x="3444875" y="2466083"/>
                </a:cubicBezTo>
                <a:cubicBezTo>
                  <a:pt x="3471862" y="2451001"/>
                  <a:pt x="3492897" y="2431951"/>
                  <a:pt x="3507978" y="2408933"/>
                </a:cubicBezTo>
                <a:cubicBezTo>
                  <a:pt x="3511947" y="2404170"/>
                  <a:pt x="3515122" y="2399011"/>
                  <a:pt x="3517503" y="2393454"/>
                </a:cubicBezTo>
                <a:cubicBezTo>
                  <a:pt x="3517503" y="2393454"/>
                  <a:pt x="3517106" y="2393454"/>
                  <a:pt x="3516312" y="2393454"/>
                </a:cubicBezTo>
                <a:cubicBezTo>
                  <a:pt x="3508375" y="2388692"/>
                  <a:pt x="3503612" y="2383533"/>
                  <a:pt x="3502025" y="2377976"/>
                </a:cubicBezTo>
                <a:cubicBezTo>
                  <a:pt x="3501231" y="2362895"/>
                  <a:pt x="3497262" y="2346623"/>
                  <a:pt x="3490119" y="2329161"/>
                </a:cubicBezTo>
                <a:cubicBezTo>
                  <a:pt x="3488531" y="2325986"/>
                  <a:pt x="3488134" y="2324001"/>
                  <a:pt x="3488928" y="2323208"/>
                </a:cubicBezTo>
                <a:cubicBezTo>
                  <a:pt x="3489722" y="2322414"/>
                  <a:pt x="3492103" y="2322017"/>
                  <a:pt x="3496072" y="2322017"/>
                </a:cubicBezTo>
                <a:cubicBezTo>
                  <a:pt x="3496866" y="2322017"/>
                  <a:pt x="3498453" y="2322414"/>
                  <a:pt x="3500834" y="2323208"/>
                </a:cubicBezTo>
                <a:cubicBezTo>
                  <a:pt x="3504803" y="2324001"/>
                  <a:pt x="3507581" y="2324795"/>
                  <a:pt x="3509169" y="2325589"/>
                </a:cubicBezTo>
                <a:cubicBezTo>
                  <a:pt x="3513137" y="2324795"/>
                  <a:pt x="3519487" y="2323208"/>
                  <a:pt x="3528219" y="2320826"/>
                </a:cubicBezTo>
                <a:cubicBezTo>
                  <a:pt x="3536156" y="2319239"/>
                  <a:pt x="3542110" y="2318048"/>
                  <a:pt x="3546078" y="2317254"/>
                </a:cubicBezTo>
                <a:cubicBezTo>
                  <a:pt x="3547665" y="2316461"/>
                  <a:pt x="3550047" y="2315667"/>
                  <a:pt x="3553222" y="2314873"/>
                </a:cubicBezTo>
                <a:cubicBezTo>
                  <a:pt x="3562747" y="2312492"/>
                  <a:pt x="3569494" y="2310508"/>
                  <a:pt x="3573462" y="2308920"/>
                </a:cubicBezTo>
                <a:cubicBezTo>
                  <a:pt x="3577431" y="2307333"/>
                  <a:pt x="3581797" y="2307333"/>
                  <a:pt x="3586559" y="2308920"/>
                </a:cubicBezTo>
                <a:cubicBezTo>
                  <a:pt x="3594497" y="2312889"/>
                  <a:pt x="3600053" y="2316461"/>
                  <a:pt x="3603228" y="2319636"/>
                </a:cubicBezTo>
                <a:cubicBezTo>
                  <a:pt x="3603228" y="2318842"/>
                  <a:pt x="3603625" y="2317651"/>
                  <a:pt x="3604419" y="2316064"/>
                </a:cubicBezTo>
                <a:cubicBezTo>
                  <a:pt x="3607594" y="2308126"/>
                  <a:pt x="3609578" y="2302967"/>
                  <a:pt x="3610372" y="2300586"/>
                </a:cubicBezTo>
                <a:cubicBezTo>
                  <a:pt x="3611166" y="2298204"/>
                  <a:pt x="3611166" y="2297014"/>
                  <a:pt x="3610372" y="2297014"/>
                </a:cubicBezTo>
                <a:cubicBezTo>
                  <a:pt x="3610372" y="2296220"/>
                  <a:pt x="3609181" y="2295823"/>
                  <a:pt x="3606800" y="2295823"/>
                </a:cubicBezTo>
                <a:cubicBezTo>
                  <a:pt x="3551238" y="2302967"/>
                  <a:pt x="3510359" y="2309714"/>
                  <a:pt x="3484165" y="2316064"/>
                </a:cubicBezTo>
                <a:cubicBezTo>
                  <a:pt x="3484959" y="2324795"/>
                  <a:pt x="3485356" y="2332733"/>
                  <a:pt x="3485356" y="2339876"/>
                </a:cubicBezTo>
                <a:cubicBezTo>
                  <a:pt x="3482181" y="2354164"/>
                  <a:pt x="3475434" y="2362101"/>
                  <a:pt x="3465115" y="2363689"/>
                </a:cubicBezTo>
                <a:cubicBezTo>
                  <a:pt x="3446065" y="2355751"/>
                  <a:pt x="3440906" y="2341464"/>
                  <a:pt x="3449637" y="2320826"/>
                </a:cubicBezTo>
                <a:cubicBezTo>
                  <a:pt x="3459956" y="2308126"/>
                  <a:pt x="3465909" y="2295823"/>
                  <a:pt x="3467497" y="2283917"/>
                </a:cubicBezTo>
                <a:cubicBezTo>
                  <a:pt x="3467497" y="2280742"/>
                  <a:pt x="3468291" y="2279154"/>
                  <a:pt x="3469878" y="2279154"/>
                </a:cubicBezTo>
                <a:cubicBezTo>
                  <a:pt x="3471465" y="2279154"/>
                  <a:pt x="3473053" y="2280345"/>
                  <a:pt x="3474640" y="2282726"/>
                </a:cubicBezTo>
                <a:cubicBezTo>
                  <a:pt x="3474640" y="2282726"/>
                  <a:pt x="3475037" y="2283123"/>
                  <a:pt x="3475831" y="2283917"/>
                </a:cubicBezTo>
                <a:cubicBezTo>
                  <a:pt x="3476625" y="2285505"/>
                  <a:pt x="3477816" y="2288679"/>
                  <a:pt x="3479403" y="2293442"/>
                </a:cubicBezTo>
                <a:cubicBezTo>
                  <a:pt x="3497659" y="2291061"/>
                  <a:pt x="3515122" y="2287886"/>
                  <a:pt x="3531791" y="2283917"/>
                </a:cubicBezTo>
                <a:cubicBezTo>
                  <a:pt x="3531791" y="2264073"/>
                  <a:pt x="3531394" y="2250579"/>
                  <a:pt x="3530600" y="2243436"/>
                </a:cubicBezTo>
                <a:cubicBezTo>
                  <a:pt x="3529806" y="2232323"/>
                  <a:pt x="3526631" y="2221211"/>
                  <a:pt x="3521075" y="2210098"/>
                </a:cubicBezTo>
                <a:cubicBezTo>
                  <a:pt x="3519487" y="2206923"/>
                  <a:pt x="3519090" y="2204542"/>
                  <a:pt x="3519884" y="2202955"/>
                </a:cubicBezTo>
                <a:cubicBezTo>
                  <a:pt x="3520678" y="2201764"/>
                  <a:pt x="3521670" y="2200970"/>
                  <a:pt x="3522861" y="2200573"/>
                </a:cubicBezTo>
                <a:close/>
                <a:moveTo>
                  <a:pt x="1351162" y="2200573"/>
                </a:moveTo>
                <a:cubicBezTo>
                  <a:pt x="1352352" y="2200176"/>
                  <a:pt x="1353742" y="2200176"/>
                  <a:pt x="1355329" y="2200573"/>
                </a:cubicBezTo>
                <a:cubicBezTo>
                  <a:pt x="1371204" y="2202161"/>
                  <a:pt x="1383904" y="2207717"/>
                  <a:pt x="1393428" y="2217242"/>
                </a:cubicBezTo>
                <a:cubicBezTo>
                  <a:pt x="1395810" y="2219623"/>
                  <a:pt x="1396207" y="2223195"/>
                  <a:pt x="1394620" y="2227958"/>
                </a:cubicBezTo>
                <a:cubicBezTo>
                  <a:pt x="1393032" y="2230339"/>
                  <a:pt x="1391841" y="2236292"/>
                  <a:pt x="1391048" y="2245817"/>
                </a:cubicBezTo>
                <a:cubicBezTo>
                  <a:pt x="1390254" y="2248198"/>
                  <a:pt x="1389857" y="2249786"/>
                  <a:pt x="1389857" y="2250579"/>
                </a:cubicBezTo>
                <a:cubicBezTo>
                  <a:pt x="1389857" y="2260898"/>
                  <a:pt x="1389460" y="2268439"/>
                  <a:pt x="1388666" y="2273201"/>
                </a:cubicBezTo>
                <a:cubicBezTo>
                  <a:pt x="1396604" y="2263676"/>
                  <a:pt x="1402954" y="2252961"/>
                  <a:pt x="1407717" y="2241054"/>
                </a:cubicBezTo>
                <a:cubicBezTo>
                  <a:pt x="1411685" y="2234704"/>
                  <a:pt x="1413669" y="2227958"/>
                  <a:pt x="1413669" y="2220814"/>
                </a:cubicBezTo>
                <a:cubicBezTo>
                  <a:pt x="1413669" y="2216051"/>
                  <a:pt x="1416447" y="2214067"/>
                  <a:pt x="1422004" y="2214861"/>
                </a:cubicBezTo>
                <a:cubicBezTo>
                  <a:pt x="1433117" y="2218036"/>
                  <a:pt x="1443435" y="2223592"/>
                  <a:pt x="1452960" y="2231529"/>
                </a:cubicBezTo>
                <a:cubicBezTo>
                  <a:pt x="1456135" y="2234704"/>
                  <a:pt x="1456135" y="2238276"/>
                  <a:pt x="1452960" y="2242245"/>
                </a:cubicBezTo>
                <a:cubicBezTo>
                  <a:pt x="1438673" y="2253358"/>
                  <a:pt x="1422401" y="2264867"/>
                  <a:pt x="1404144" y="2276773"/>
                </a:cubicBezTo>
                <a:cubicBezTo>
                  <a:pt x="1406525" y="2275980"/>
                  <a:pt x="1410098" y="2275186"/>
                  <a:pt x="1414860" y="2274392"/>
                </a:cubicBezTo>
                <a:cubicBezTo>
                  <a:pt x="1418829" y="2273598"/>
                  <a:pt x="1422004" y="2273201"/>
                  <a:pt x="1424385" y="2273201"/>
                </a:cubicBezTo>
                <a:cubicBezTo>
                  <a:pt x="1433910" y="2271614"/>
                  <a:pt x="1443435" y="2269233"/>
                  <a:pt x="1452960" y="2266058"/>
                </a:cubicBezTo>
                <a:cubicBezTo>
                  <a:pt x="1459310" y="2264470"/>
                  <a:pt x="1464866" y="2265661"/>
                  <a:pt x="1469628" y="2269629"/>
                </a:cubicBezTo>
                <a:cubicBezTo>
                  <a:pt x="1479153" y="2275186"/>
                  <a:pt x="1487488" y="2282329"/>
                  <a:pt x="1494632" y="2291061"/>
                </a:cubicBezTo>
                <a:cubicBezTo>
                  <a:pt x="1498601" y="2297411"/>
                  <a:pt x="1497410" y="2301379"/>
                  <a:pt x="1491060" y="2302967"/>
                </a:cubicBezTo>
                <a:cubicBezTo>
                  <a:pt x="1470422" y="2306142"/>
                  <a:pt x="1452563" y="2314080"/>
                  <a:pt x="1437482" y="2326779"/>
                </a:cubicBezTo>
                <a:cubicBezTo>
                  <a:pt x="1437482" y="2327573"/>
                  <a:pt x="1437482" y="2327970"/>
                  <a:pt x="1437482" y="2327970"/>
                </a:cubicBezTo>
                <a:cubicBezTo>
                  <a:pt x="1440657" y="2331145"/>
                  <a:pt x="1439863" y="2335511"/>
                  <a:pt x="1435101" y="2341067"/>
                </a:cubicBezTo>
                <a:cubicBezTo>
                  <a:pt x="1430338" y="2346623"/>
                  <a:pt x="1426370" y="2352576"/>
                  <a:pt x="1423195" y="2358926"/>
                </a:cubicBezTo>
                <a:cubicBezTo>
                  <a:pt x="1425576" y="2360514"/>
                  <a:pt x="1427957" y="2363689"/>
                  <a:pt x="1430338" y="2368451"/>
                </a:cubicBezTo>
                <a:cubicBezTo>
                  <a:pt x="1431925" y="2372420"/>
                  <a:pt x="1430338" y="2374801"/>
                  <a:pt x="1425576" y="2375595"/>
                </a:cubicBezTo>
                <a:cubicBezTo>
                  <a:pt x="1423989" y="2376389"/>
                  <a:pt x="1421210" y="2376786"/>
                  <a:pt x="1417241" y="2376786"/>
                </a:cubicBezTo>
                <a:cubicBezTo>
                  <a:pt x="1414067" y="2377579"/>
                  <a:pt x="1411685" y="2377976"/>
                  <a:pt x="1410098" y="2377976"/>
                </a:cubicBezTo>
                <a:cubicBezTo>
                  <a:pt x="1414860" y="2381151"/>
                  <a:pt x="1418035" y="2383929"/>
                  <a:pt x="1419622" y="2386311"/>
                </a:cubicBezTo>
                <a:cubicBezTo>
                  <a:pt x="1422004" y="2389486"/>
                  <a:pt x="1422004" y="2393058"/>
                  <a:pt x="1419622" y="2397026"/>
                </a:cubicBezTo>
                <a:cubicBezTo>
                  <a:pt x="1414860" y="2404170"/>
                  <a:pt x="1412479" y="2412504"/>
                  <a:pt x="1412479" y="2422029"/>
                </a:cubicBezTo>
                <a:cubicBezTo>
                  <a:pt x="1412479" y="2431554"/>
                  <a:pt x="1416845" y="2436714"/>
                  <a:pt x="1425576" y="2437508"/>
                </a:cubicBezTo>
                <a:cubicBezTo>
                  <a:pt x="1442245" y="2437508"/>
                  <a:pt x="1452960" y="2436714"/>
                  <a:pt x="1457723" y="2435126"/>
                </a:cubicBezTo>
                <a:cubicBezTo>
                  <a:pt x="1463279" y="2432745"/>
                  <a:pt x="1468041" y="2424808"/>
                  <a:pt x="1472010" y="2411314"/>
                </a:cubicBezTo>
                <a:cubicBezTo>
                  <a:pt x="1474391" y="2404170"/>
                  <a:pt x="1476376" y="2397026"/>
                  <a:pt x="1477963" y="2389883"/>
                </a:cubicBezTo>
                <a:cubicBezTo>
                  <a:pt x="1479551" y="2385914"/>
                  <a:pt x="1480741" y="2383929"/>
                  <a:pt x="1481535" y="2383929"/>
                </a:cubicBezTo>
                <a:cubicBezTo>
                  <a:pt x="1482329" y="2383929"/>
                  <a:pt x="1483123" y="2385517"/>
                  <a:pt x="1483916" y="2388692"/>
                </a:cubicBezTo>
                <a:cubicBezTo>
                  <a:pt x="1487092" y="2401392"/>
                  <a:pt x="1493044" y="2414092"/>
                  <a:pt x="1501776" y="2426792"/>
                </a:cubicBezTo>
                <a:cubicBezTo>
                  <a:pt x="1504157" y="2429967"/>
                  <a:pt x="1505744" y="2433539"/>
                  <a:pt x="1506538" y="2437508"/>
                </a:cubicBezTo>
                <a:cubicBezTo>
                  <a:pt x="1506538" y="2441476"/>
                  <a:pt x="1505348" y="2445048"/>
                  <a:pt x="1502966" y="2448223"/>
                </a:cubicBezTo>
                <a:cubicBezTo>
                  <a:pt x="1493441" y="2461717"/>
                  <a:pt x="1474391" y="2469258"/>
                  <a:pt x="1445816" y="2470845"/>
                </a:cubicBezTo>
                <a:cubicBezTo>
                  <a:pt x="1419622" y="2473226"/>
                  <a:pt x="1402557" y="2469258"/>
                  <a:pt x="1394620" y="2458939"/>
                </a:cubicBezTo>
                <a:cubicBezTo>
                  <a:pt x="1385888" y="2449414"/>
                  <a:pt x="1381919" y="2436714"/>
                  <a:pt x="1382713" y="2420839"/>
                </a:cubicBezTo>
                <a:cubicBezTo>
                  <a:pt x="1382713" y="2414489"/>
                  <a:pt x="1382713" y="2408536"/>
                  <a:pt x="1382713" y="2402979"/>
                </a:cubicBezTo>
                <a:cubicBezTo>
                  <a:pt x="1382713" y="2405361"/>
                  <a:pt x="1381919" y="2406948"/>
                  <a:pt x="1380332" y="2407742"/>
                </a:cubicBezTo>
                <a:cubicBezTo>
                  <a:pt x="1378744" y="2408536"/>
                  <a:pt x="1375966" y="2411314"/>
                  <a:pt x="1371997" y="2416076"/>
                </a:cubicBezTo>
                <a:cubicBezTo>
                  <a:pt x="1369616" y="2419251"/>
                  <a:pt x="1367632" y="2421633"/>
                  <a:pt x="1366045" y="2423220"/>
                </a:cubicBezTo>
                <a:cubicBezTo>
                  <a:pt x="1354138" y="2435920"/>
                  <a:pt x="1341439" y="2445842"/>
                  <a:pt x="1327944" y="2452986"/>
                </a:cubicBezTo>
                <a:cubicBezTo>
                  <a:pt x="1311276" y="2464098"/>
                  <a:pt x="1293416" y="2470051"/>
                  <a:pt x="1274367" y="2470845"/>
                </a:cubicBezTo>
                <a:cubicBezTo>
                  <a:pt x="1269604" y="2471639"/>
                  <a:pt x="1267223" y="2471639"/>
                  <a:pt x="1267223" y="2470845"/>
                </a:cubicBezTo>
                <a:cubicBezTo>
                  <a:pt x="1267223" y="2470051"/>
                  <a:pt x="1269207" y="2468464"/>
                  <a:pt x="1273175" y="2466083"/>
                </a:cubicBezTo>
                <a:cubicBezTo>
                  <a:pt x="1300163" y="2451001"/>
                  <a:pt x="1321197" y="2431951"/>
                  <a:pt x="1336279" y="2408933"/>
                </a:cubicBezTo>
                <a:cubicBezTo>
                  <a:pt x="1340247" y="2404170"/>
                  <a:pt x="1343423" y="2399011"/>
                  <a:pt x="1345804" y="2393454"/>
                </a:cubicBezTo>
                <a:cubicBezTo>
                  <a:pt x="1345804" y="2393454"/>
                  <a:pt x="1345407" y="2393454"/>
                  <a:pt x="1344613" y="2393454"/>
                </a:cubicBezTo>
                <a:cubicBezTo>
                  <a:pt x="1336675" y="2388692"/>
                  <a:pt x="1331913" y="2383533"/>
                  <a:pt x="1330325" y="2377976"/>
                </a:cubicBezTo>
                <a:cubicBezTo>
                  <a:pt x="1329532" y="2362895"/>
                  <a:pt x="1325563" y="2346623"/>
                  <a:pt x="1318420" y="2329161"/>
                </a:cubicBezTo>
                <a:cubicBezTo>
                  <a:pt x="1316832" y="2325986"/>
                  <a:pt x="1316435" y="2324001"/>
                  <a:pt x="1317229" y="2323208"/>
                </a:cubicBezTo>
                <a:cubicBezTo>
                  <a:pt x="1318023" y="2322414"/>
                  <a:pt x="1320404" y="2322017"/>
                  <a:pt x="1324372" y="2322017"/>
                </a:cubicBezTo>
                <a:cubicBezTo>
                  <a:pt x="1325167" y="2322017"/>
                  <a:pt x="1326754" y="2322414"/>
                  <a:pt x="1329135" y="2323208"/>
                </a:cubicBezTo>
                <a:cubicBezTo>
                  <a:pt x="1333104" y="2324001"/>
                  <a:pt x="1335882" y="2324795"/>
                  <a:pt x="1337469" y="2325589"/>
                </a:cubicBezTo>
                <a:cubicBezTo>
                  <a:pt x="1341439" y="2324795"/>
                  <a:pt x="1347788" y="2323208"/>
                  <a:pt x="1356520" y="2320826"/>
                </a:cubicBezTo>
                <a:cubicBezTo>
                  <a:pt x="1364457" y="2319239"/>
                  <a:pt x="1370410" y="2318048"/>
                  <a:pt x="1374378" y="2317254"/>
                </a:cubicBezTo>
                <a:cubicBezTo>
                  <a:pt x="1375966" y="2316461"/>
                  <a:pt x="1378348" y="2315667"/>
                  <a:pt x="1381523" y="2314873"/>
                </a:cubicBezTo>
                <a:cubicBezTo>
                  <a:pt x="1391048" y="2312492"/>
                  <a:pt x="1397795" y="2310508"/>
                  <a:pt x="1401763" y="2308920"/>
                </a:cubicBezTo>
                <a:cubicBezTo>
                  <a:pt x="1405731" y="2307333"/>
                  <a:pt x="1410098" y="2307333"/>
                  <a:pt x="1414860" y="2308920"/>
                </a:cubicBezTo>
                <a:cubicBezTo>
                  <a:pt x="1422798" y="2312889"/>
                  <a:pt x="1428354" y="2316461"/>
                  <a:pt x="1431529" y="2319636"/>
                </a:cubicBezTo>
                <a:cubicBezTo>
                  <a:pt x="1431529" y="2318842"/>
                  <a:pt x="1431925" y="2317651"/>
                  <a:pt x="1432719" y="2316064"/>
                </a:cubicBezTo>
                <a:cubicBezTo>
                  <a:pt x="1435895" y="2308126"/>
                  <a:pt x="1437879" y="2302967"/>
                  <a:pt x="1438673" y="2300586"/>
                </a:cubicBezTo>
                <a:cubicBezTo>
                  <a:pt x="1439467" y="2298204"/>
                  <a:pt x="1439467" y="2297014"/>
                  <a:pt x="1438673" y="2297014"/>
                </a:cubicBezTo>
                <a:cubicBezTo>
                  <a:pt x="1438673" y="2296220"/>
                  <a:pt x="1437482" y="2295823"/>
                  <a:pt x="1435101" y="2295823"/>
                </a:cubicBezTo>
                <a:cubicBezTo>
                  <a:pt x="1379538" y="2302967"/>
                  <a:pt x="1338660" y="2309714"/>
                  <a:pt x="1312466" y="2316064"/>
                </a:cubicBezTo>
                <a:cubicBezTo>
                  <a:pt x="1313260" y="2324795"/>
                  <a:pt x="1313657" y="2332733"/>
                  <a:pt x="1313657" y="2339876"/>
                </a:cubicBezTo>
                <a:cubicBezTo>
                  <a:pt x="1310482" y="2354164"/>
                  <a:pt x="1303735" y="2362101"/>
                  <a:pt x="1293416" y="2363689"/>
                </a:cubicBezTo>
                <a:cubicBezTo>
                  <a:pt x="1274367" y="2355751"/>
                  <a:pt x="1269207" y="2341464"/>
                  <a:pt x="1277938" y="2320826"/>
                </a:cubicBezTo>
                <a:cubicBezTo>
                  <a:pt x="1288257" y="2308126"/>
                  <a:pt x="1294210" y="2295823"/>
                  <a:pt x="1295797" y="2283917"/>
                </a:cubicBezTo>
                <a:cubicBezTo>
                  <a:pt x="1295797" y="2280742"/>
                  <a:pt x="1296591" y="2279154"/>
                  <a:pt x="1298179" y="2279154"/>
                </a:cubicBezTo>
                <a:cubicBezTo>
                  <a:pt x="1299767" y="2279154"/>
                  <a:pt x="1301354" y="2280345"/>
                  <a:pt x="1302942" y="2282726"/>
                </a:cubicBezTo>
                <a:cubicBezTo>
                  <a:pt x="1302942" y="2282726"/>
                  <a:pt x="1303338" y="2283123"/>
                  <a:pt x="1304132" y="2283917"/>
                </a:cubicBezTo>
                <a:cubicBezTo>
                  <a:pt x="1304926" y="2285505"/>
                  <a:pt x="1306116" y="2288679"/>
                  <a:pt x="1307704" y="2293442"/>
                </a:cubicBezTo>
                <a:cubicBezTo>
                  <a:pt x="1325960" y="2291061"/>
                  <a:pt x="1343423" y="2287886"/>
                  <a:pt x="1360091" y="2283917"/>
                </a:cubicBezTo>
                <a:cubicBezTo>
                  <a:pt x="1360091" y="2264073"/>
                  <a:pt x="1359695" y="2250579"/>
                  <a:pt x="1358900" y="2243436"/>
                </a:cubicBezTo>
                <a:cubicBezTo>
                  <a:pt x="1358107" y="2232323"/>
                  <a:pt x="1354932" y="2221211"/>
                  <a:pt x="1349375" y="2210098"/>
                </a:cubicBezTo>
                <a:cubicBezTo>
                  <a:pt x="1347788" y="2206923"/>
                  <a:pt x="1347391" y="2204542"/>
                  <a:pt x="1348185" y="2202955"/>
                </a:cubicBezTo>
                <a:cubicBezTo>
                  <a:pt x="1348979" y="2201764"/>
                  <a:pt x="1349971" y="2200970"/>
                  <a:pt x="1351162" y="2200573"/>
                </a:cubicBezTo>
                <a:close/>
                <a:moveTo>
                  <a:pt x="2351287" y="2200276"/>
                </a:moveTo>
                <a:cubicBezTo>
                  <a:pt x="2353668" y="2200474"/>
                  <a:pt x="2355851" y="2201367"/>
                  <a:pt x="2357835" y="2202955"/>
                </a:cubicBezTo>
                <a:cubicBezTo>
                  <a:pt x="2365773" y="2208511"/>
                  <a:pt x="2371725" y="2214464"/>
                  <a:pt x="2375695" y="2220814"/>
                </a:cubicBezTo>
                <a:cubicBezTo>
                  <a:pt x="2378076" y="2225576"/>
                  <a:pt x="2377679" y="2229545"/>
                  <a:pt x="2374504" y="2232720"/>
                </a:cubicBezTo>
                <a:cubicBezTo>
                  <a:pt x="2368948" y="2236689"/>
                  <a:pt x="2364185" y="2242245"/>
                  <a:pt x="2360216" y="2249389"/>
                </a:cubicBezTo>
                <a:cubicBezTo>
                  <a:pt x="2364185" y="2251770"/>
                  <a:pt x="2366567" y="2254945"/>
                  <a:pt x="2367360" y="2258914"/>
                </a:cubicBezTo>
                <a:cubicBezTo>
                  <a:pt x="2368153" y="2263676"/>
                  <a:pt x="2366169" y="2266455"/>
                  <a:pt x="2361407" y="2267248"/>
                </a:cubicBezTo>
                <a:cubicBezTo>
                  <a:pt x="2359819" y="2267248"/>
                  <a:pt x="2356645" y="2267645"/>
                  <a:pt x="2351882" y="2268439"/>
                </a:cubicBezTo>
                <a:cubicBezTo>
                  <a:pt x="2324894" y="2271614"/>
                  <a:pt x="2304257" y="2273598"/>
                  <a:pt x="2289970" y="2274392"/>
                </a:cubicBezTo>
                <a:lnTo>
                  <a:pt x="2289970" y="2280345"/>
                </a:lnTo>
                <a:cubicBezTo>
                  <a:pt x="2289176" y="2289076"/>
                  <a:pt x="2292351" y="2293442"/>
                  <a:pt x="2299494" y="2293442"/>
                </a:cubicBezTo>
                <a:cubicBezTo>
                  <a:pt x="2320926" y="2292648"/>
                  <a:pt x="2337991" y="2291061"/>
                  <a:pt x="2350691" y="2288679"/>
                </a:cubicBezTo>
                <a:cubicBezTo>
                  <a:pt x="2360216" y="2287886"/>
                  <a:pt x="2367360" y="2282726"/>
                  <a:pt x="2372123" y="2273201"/>
                </a:cubicBezTo>
                <a:cubicBezTo>
                  <a:pt x="2372916" y="2270820"/>
                  <a:pt x="2374107" y="2266455"/>
                  <a:pt x="2375695" y="2260104"/>
                </a:cubicBezTo>
                <a:cubicBezTo>
                  <a:pt x="2376488" y="2254548"/>
                  <a:pt x="2377679" y="2250579"/>
                  <a:pt x="2379266" y="2248198"/>
                </a:cubicBezTo>
                <a:cubicBezTo>
                  <a:pt x="2380060" y="2245023"/>
                  <a:pt x="2380854" y="2243436"/>
                  <a:pt x="2381647" y="2243436"/>
                </a:cubicBezTo>
                <a:cubicBezTo>
                  <a:pt x="2381647" y="2243436"/>
                  <a:pt x="2382441" y="2245023"/>
                  <a:pt x="2384029" y="2248198"/>
                </a:cubicBezTo>
                <a:cubicBezTo>
                  <a:pt x="2388791" y="2260104"/>
                  <a:pt x="2393951" y="2270026"/>
                  <a:pt x="2399507" y="2277964"/>
                </a:cubicBezTo>
                <a:cubicBezTo>
                  <a:pt x="2404269" y="2282726"/>
                  <a:pt x="2406254" y="2287489"/>
                  <a:pt x="2405460" y="2292251"/>
                </a:cubicBezTo>
                <a:cubicBezTo>
                  <a:pt x="2403079" y="2299395"/>
                  <a:pt x="2400301" y="2304158"/>
                  <a:pt x="2397126" y="2306539"/>
                </a:cubicBezTo>
                <a:cubicBezTo>
                  <a:pt x="2388394" y="2311301"/>
                  <a:pt x="2376885" y="2315270"/>
                  <a:pt x="2362598" y="2318445"/>
                </a:cubicBezTo>
                <a:cubicBezTo>
                  <a:pt x="2360216" y="2319239"/>
                  <a:pt x="2357438" y="2319636"/>
                  <a:pt x="2354263" y="2319636"/>
                </a:cubicBezTo>
                <a:cubicBezTo>
                  <a:pt x="2355057" y="2320429"/>
                  <a:pt x="2355851" y="2321223"/>
                  <a:pt x="2356645" y="2322017"/>
                </a:cubicBezTo>
                <a:cubicBezTo>
                  <a:pt x="2357438" y="2322017"/>
                  <a:pt x="2358629" y="2323208"/>
                  <a:pt x="2360216" y="2325589"/>
                </a:cubicBezTo>
                <a:cubicBezTo>
                  <a:pt x="2361011" y="2326383"/>
                  <a:pt x="2361407" y="2328764"/>
                  <a:pt x="2361407" y="2332733"/>
                </a:cubicBezTo>
                <a:cubicBezTo>
                  <a:pt x="2365375" y="2331939"/>
                  <a:pt x="2371725" y="2331145"/>
                  <a:pt x="2380457" y="2330351"/>
                </a:cubicBezTo>
                <a:cubicBezTo>
                  <a:pt x="2393157" y="2327970"/>
                  <a:pt x="2401888" y="2326383"/>
                  <a:pt x="2406651" y="2325589"/>
                </a:cubicBezTo>
                <a:cubicBezTo>
                  <a:pt x="2415382" y="2324001"/>
                  <a:pt x="2421732" y="2324398"/>
                  <a:pt x="2425701" y="2326779"/>
                </a:cubicBezTo>
                <a:cubicBezTo>
                  <a:pt x="2432844" y="2330748"/>
                  <a:pt x="2438797" y="2337098"/>
                  <a:pt x="2443559" y="2345829"/>
                </a:cubicBezTo>
                <a:cubicBezTo>
                  <a:pt x="2445940" y="2349798"/>
                  <a:pt x="2446337" y="2352973"/>
                  <a:pt x="2444750" y="2355354"/>
                </a:cubicBezTo>
                <a:cubicBezTo>
                  <a:pt x="2443162" y="2357736"/>
                  <a:pt x="2440384" y="2358529"/>
                  <a:pt x="2436415" y="2357736"/>
                </a:cubicBezTo>
                <a:cubicBezTo>
                  <a:pt x="2413398" y="2356942"/>
                  <a:pt x="2387601" y="2356545"/>
                  <a:pt x="2359026" y="2356545"/>
                </a:cubicBezTo>
                <a:cubicBezTo>
                  <a:pt x="2358232" y="2365276"/>
                  <a:pt x="2357835" y="2372817"/>
                  <a:pt x="2357835" y="2379167"/>
                </a:cubicBezTo>
                <a:cubicBezTo>
                  <a:pt x="2357835" y="2401392"/>
                  <a:pt x="2357835" y="2417664"/>
                  <a:pt x="2357835" y="2427983"/>
                </a:cubicBezTo>
                <a:cubicBezTo>
                  <a:pt x="2353072" y="2455764"/>
                  <a:pt x="2342357" y="2471242"/>
                  <a:pt x="2325688" y="2474417"/>
                </a:cubicBezTo>
                <a:cubicBezTo>
                  <a:pt x="2320132" y="2474417"/>
                  <a:pt x="2315767" y="2470845"/>
                  <a:pt x="2312591" y="2463701"/>
                </a:cubicBezTo>
                <a:cubicBezTo>
                  <a:pt x="2307829" y="2447826"/>
                  <a:pt x="2298304" y="2435920"/>
                  <a:pt x="2284017" y="2427983"/>
                </a:cubicBezTo>
                <a:cubicBezTo>
                  <a:pt x="2281636" y="2426395"/>
                  <a:pt x="2280445" y="2425204"/>
                  <a:pt x="2280445" y="2424411"/>
                </a:cubicBezTo>
                <a:cubicBezTo>
                  <a:pt x="2281238" y="2422823"/>
                  <a:pt x="2283223" y="2422426"/>
                  <a:pt x="2286398" y="2423220"/>
                </a:cubicBezTo>
                <a:cubicBezTo>
                  <a:pt x="2290367" y="2423220"/>
                  <a:pt x="2295923" y="2423617"/>
                  <a:pt x="2303066" y="2424411"/>
                </a:cubicBezTo>
                <a:cubicBezTo>
                  <a:pt x="2309417" y="2425204"/>
                  <a:pt x="2314576" y="2425998"/>
                  <a:pt x="2318544" y="2426792"/>
                </a:cubicBezTo>
                <a:cubicBezTo>
                  <a:pt x="2321720" y="2427586"/>
                  <a:pt x="2323704" y="2425998"/>
                  <a:pt x="2324498" y="2422029"/>
                </a:cubicBezTo>
                <a:cubicBezTo>
                  <a:pt x="2324498" y="2400598"/>
                  <a:pt x="2324498" y="2379564"/>
                  <a:pt x="2324498" y="2358926"/>
                </a:cubicBezTo>
                <a:cubicBezTo>
                  <a:pt x="2300685" y="2359720"/>
                  <a:pt x="2267744" y="2363689"/>
                  <a:pt x="2225676" y="2370833"/>
                </a:cubicBezTo>
                <a:cubicBezTo>
                  <a:pt x="2219326" y="2372420"/>
                  <a:pt x="2214960" y="2372023"/>
                  <a:pt x="2212579" y="2369642"/>
                </a:cubicBezTo>
                <a:cubicBezTo>
                  <a:pt x="2211785" y="2368848"/>
                  <a:pt x="2210198" y="2367261"/>
                  <a:pt x="2207817" y="2364879"/>
                </a:cubicBezTo>
                <a:cubicBezTo>
                  <a:pt x="2201466" y="2359323"/>
                  <a:pt x="2197101" y="2354561"/>
                  <a:pt x="2194720" y="2350592"/>
                </a:cubicBezTo>
                <a:cubicBezTo>
                  <a:pt x="2193132" y="2346623"/>
                  <a:pt x="2194323" y="2344242"/>
                  <a:pt x="2198291" y="2343448"/>
                </a:cubicBezTo>
                <a:cubicBezTo>
                  <a:pt x="2215754" y="2343448"/>
                  <a:pt x="2232819" y="2342655"/>
                  <a:pt x="2249488" y="2341067"/>
                </a:cubicBezTo>
                <a:cubicBezTo>
                  <a:pt x="2251076" y="2341067"/>
                  <a:pt x="2253060" y="2341067"/>
                  <a:pt x="2255442" y="2341067"/>
                </a:cubicBezTo>
                <a:cubicBezTo>
                  <a:pt x="2276079" y="2338686"/>
                  <a:pt x="2298701" y="2336701"/>
                  <a:pt x="2323307" y="2335114"/>
                </a:cubicBezTo>
                <a:cubicBezTo>
                  <a:pt x="2322513" y="2330351"/>
                  <a:pt x="2320926" y="2325986"/>
                  <a:pt x="2318544" y="2322017"/>
                </a:cubicBezTo>
                <a:lnTo>
                  <a:pt x="2313782" y="2322017"/>
                </a:lnTo>
                <a:cubicBezTo>
                  <a:pt x="2294732" y="2322017"/>
                  <a:pt x="2281636" y="2319239"/>
                  <a:pt x="2274491" y="2313683"/>
                </a:cubicBezTo>
                <a:cubicBezTo>
                  <a:pt x="2264173" y="2305745"/>
                  <a:pt x="2259410" y="2287489"/>
                  <a:pt x="2260204" y="2258914"/>
                </a:cubicBezTo>
                <a:cubicBezTo>
                  <a:pt x="2259410" y="2237483"/>
                  <a:pt x="2258220" y="2223592"/>
                  <a:pt x="2256632" y="2217242"/>
                </a:cubicBezTo>
                <a:cubicBezTo>
                  <a:pt x="2255838" y="2213273"/>
                  <a:pt x="2258220" y="2210892"/>
                  <a:pt x="2263776" y="2210098"/>
                </a:cubicBezTo>
                <a:cubicBezTo>
                  <a:pt x="2265363" y="2210098"/>
                  <a:pt x="2267348" y="2210495"/>
                  <a:pt x="2269729" y="2211289"/>
                </a:cubicBezTo>
                <a:cubicBezTo>
                  <a:pt x="2272904" y="2212083"/>
                  <a:pt x="2274888" y="2212876"/>
                  <a:pt x="2275682" y="2213670"/>
                </a:cubicBezTo>
                <a:cubicBezTo>
                  <a:pt x="2293939" y="2212083"/>
                  <a:pt x="2309019" y="2210098"/>
                  <a:pt x="2320926" y="2207717"/>
                </a:cubicBezTo>
                <a:cubicBezTo>
                  <a:pt x="2329657" y="2206129"/>
                  <a:pt x="2337198" y="2204145"/>
                  <a:pt x="2343547" y="2201764"/>
                </a:cubicBezTo>
                <a:cubicBezTo>
                  <a:pt x="2346325" y="2200573"/>
                  <a:pt x="2348905" y="2200077"/>
                  <a:pt x="2351287" y="2200276"/>
                </a:cubicBezTo>
                <a:close/>
                <a:moveTo>
                  <a:pt x="462360" y="2199383"/>
                </a:moveTo>
                <a:cubicBezTo>
                  <a:pt x="476648" y="2202558"/>
                  <a:pt x="486173" y="2210098"/>
                  <a:pt x="490935" y="2222005"/>
                </a:cubicBezTo>
                <a:cubicBezTo>
                  <a:pt x="492523" y="2223592"/>
                  <a:pt x="492523" y="2225973"/>
                  <a:pt x="490935" y="2229148"/>
                </a:cubicBezTo>
                <a:cubicBezTo>
                  <a:pt x="490142" y="2229942"/>
                  <a:pt x="489745" y="2230736"/>
                  <a:pt x="489745" y="2231529"/>
                </a:cubicBezTo>
                <a:cubicBezTo>
                  <a:pt x="488951" y="2233117"/>
                  <a:pt x="488554" y="2234308"/>
                  <a:pt x="488554" y="2235101"/>
                </a:cubicBezTo>
                <a:cubicBezTo>
                  <a:pt x="490142" y="2234308"/>
                  <a:pt x="491729" y="2233514"/>
                  <a:pt x="493317" y="2232720"/>
                </a:cubicBezTo>
                <a:cubicBezTo>
                  <a:pt x="495698" y="2231133"/>
                  <a:pt x="496888" y="2230339"/>
                  <a:pt x="496888" y="2230339"/>
                </a:cubicBezTo>
                <a:cubicBezTo>
                  <a:pt x="500857" y="2228751"/>
                  <a:pt x="504429" y="2228751"/>
                  <a:pt x="507604" y="2230339"/>
                </a:cubicBezTo>
                <a:cubicBezTo>
                  <a:pt x="514748" y="2233514"/>
                  <a:pt x="519907" y="2237880"/>
                  <a:pt x="523082" y="2243436"/>
                </a:cubicBezTo>
                <a:cubicBezTo>
                  <a:pt x="526257" y="2249786"/>
                  <a:pt x="526257" y="2254548"/>
                  <a:pt x="523082" y="2257723"/>
                </a:cubicBezTo>
                <a:cubicBezTo>
                  <a:pt x="515144" y="2261692"/>
                  <a:pt x="511176" y="2270026"/>
                  <a:pt x="511176" y="2282726"/>
                </a:cubicBezTo>
                <a:cubicBezTo>
                  <a:pt x="508795" y="2297808"/>
                  <a:pt x="513954" y="2308126"/>
                  <a:pt x="526654" y="2313683"/>
                </a:cubicBezTo>
                <a:cubicBezTo>
                  <a:pt x="529035" y="2315270"/>
                  <a:pt x="531020" y="2314873"/>
                  <a:pt x="532608" y="2312492"/>
                </a:cubicBezTo>
                <a:cubicBezTo>
                  <a:pt x="533401" y="2310904"/>
                  <a:pt x="534591" y="2308126"/>
                  <a:pt x="536179" y="2304158"/>
                </a:cubicBezTo>
                <a:cubicBezTo>
                  <a:pt x="540148" y="2295426"/>
                  <a:pt x="542529" y="2289473"/>
                  <a:pt x="543323" y="2286298"/>
                </a:cubicBezTo>
                <a:cubicBezTo>
                  <a:pt x="543323" y="2283917"/>
                  <a:pt x="544116" y="2282726"/>
                  <a:pt x="545704" y="2282726"/>
                </a:cubicBezTo>
                <a:cubicBezTo>
                  <a:pt x="546498" y="2283520"/>
                  <a:pt x="546895" y="2285108"/>
                  <a:pt x="546895" y="2287489"/>
                </a:cubicBezTo>
                <a:cubicBezTo>
                  <a:pt x="547688" y="2297808"/>
                  <a:pt x="550863" y="2307729"/>
                  <a:pt x="556420" y="2317254"/>
                </a:cubicBezTo>
                <a:cubicBezTo>
                  <a:pt x="557213" y="2318842"/>
                  <a:pt x="558801" y="2324398"/>
                  <a:pt x="561183" y="2333923"/>
                </a:cubicBezTo>
                <a:cubicBezTo>
                  <a:pt x="561183" y="2340273"/>
                  <a:pt x="558404" y="2344242"/>
                  <a:pt x="552848" y="2345829"/>
                </a:cubicBezTo>
                <a:cubicBezTo>
                  <a:pt x="511573" y="2345829"/>
                  <a:pt x="488951" y="2329954"/>
                  <a:pt x="484983" y="2298204"/>
                </a:cubicBezTo>
                <a:cubicBezTo>
                  <a:pt x="484983" y="2286298"/>
                  <a:pt x="485776" y="2273201"/>
                  <a:pt x="487363" y="2258914"/>
                </a:cubicBezTo>
                <a:cubicBezTo>
                  <a:pt x="487363" y="2257326"/>
                  <a:pt x="487363" y="2256136"/>
                  <a:pt x="487363" y="2255342"/>
                </a:cubicBezTo>
                <a:cubicBezTo>
                  <a:pt x="486570" y="2255342"/>
                  <a:pt x="485379" y="2255739"/>
                  <a:pt x="483792" y="2256533"/>
                </a:cubicBezTo>
                <a:cubicBezTo>
                  <a:pt x="482998" y="2256533"/>
                  <a:pt x="482204" y="2256533"/>
                  <a:pt x="481410" y="2256533"/>
                </a:cubicBezTo>
                <a:cubicBezTo>
                  <a:pt x="479029" y="2269233"/>
                  <a:pt x="475060" y="2281536"/>
                  <a:pt x="469504" y="2293442"/>
                </a:cubicBezTo>
                <a:cubicBezTo>
                  <a:pt x="470298" y="2295030"/>
                  <a:pt x="471886" y="2295823"/>
                  <a:pt x="474267" y="2295823"/>
                </a:cubicBezTo>
                <a:cubicBezTo>
                  <a:pt x="484585" y="2307729"/>
                  <a:pt x="485776" y="2318048"/>
                  <a:pt x="477839" y="2326779"/>
                </a:cubicBezTo>
                <a:cubicBezTo>
                  <a:pt x="473076" y="2329161"/>
                  <a:pt x="466725" y="2327176"/>
                  <a:pt x="458789" y="2320826"/>
                </a:cubicBezTo>
                <a:cubicBezTo>
                  <a:pt x="457995" y="2319239"/>
                  <a:pt x="456804" y="2318048"/>
                  <a:pt x="455216" y="2317254"/>
                </a:cubicBezTo>
                <a:cubicBezTo>
                  <a:pt x="450454" y="2324398"/>
                  <a:pt x="444898" y="2330351"/>
                  <a:pt x="438548" y="2335114"/>
                </a:cubicBezTo>
                <a:cubicBezTo>
                  <a:pt x="438548" y="2335114"/>
                  <a:pt x="438945" y="2335114"/>
                  <a:pt x="439738" y="2335114"/>
                </a:cubicBezTo>
                <a:cubicBezTo>
                  <a:pt x="440532" y="2335114"/>
                  <a:pt x="441723" y="2335511"/>
                  <a:pt x="443310" y="2336304"/>
                </a:cubicBezTo>
                <a:cubicBezTo>
                  <a:pt x="450454" y="2338686"/>
                  <a:pt x="455216" y="2341067"/>
                  <a:pt x="457598" y="2343448"/>
                </a:cubicBezTo>
                <a:cubicBezTo>
                  <a:pt x="462360" y="2345829"/>
                  <a:pt x="463551" y="2349401"/>
                  <a:pt x="461170" y="2354164"/>
                </a:cubicBezTo>
                <a:cubicBezTo>
                  <a:pt x="461170" y="2354164"/>
                  <a:pt x="460773" y="2354561"/>
                  <a:pt x="459979" y="2355354"/>
                </a:cubicBezTo>
                <a:cubicBezTo>
                  <a:pt x="459979" y="2356148"/>
                  <a:pt x="459583" y="2356942"/>
                  <a:pt x="458789" y="2357736"/>
                </a:cubicBezTo>
                <a:cubicBezTo>
                  <a:pt x="460376" y="2356942"/>
                  <a:pt x="462360" y="2356545"/>
                  <a:pt x="464742" y="2356545"/>
                </a:cubicBezTo>
                <a:cubicBezTo>
                  <a:pt x="468710" y="2354958"/>
                  <a:pt x="473076" y="2353370"/>
                  <a:pt x="477839" y="2351783"/>
                </a:cubicBezTo>
                <a:cubicBezTo>
                  <a:pt x="483395" y="2350195"/>
                  <a:pt x="488554" y="2350989"/>
                  <a:pt x="493317" y="2354164"/>
                </a:cubicBezTo>
                <a:cubicBezTo>
                  <a:pt x="503635" y="2359720"/>
                  <a:pt x="511573" y="2368451"/>
                  <a:pt x="517129" y="2380358"/>
                </a:cubicBezTo>
                <a:cubicBezTo>
                  <a:pt x="520304" y="2386708"/>
                  <a:pt x="520701" y="2391470"/>
                  <a:pt x="518320" y="2394645"/>
                </a:cubicBezTo>
                <a:cubicBezTo>
                  <a:pt x="514351" y="2399408"/>
                  <a:pt x="510382" y="2407742"/>
                  <a:pt x="506413" y="2419648"/>
                </a:cubicBezTo>
                <a:cubicBezTo>
                  <a:pt x="498476" y="2441873"/>
                  <a:pt x="490935" y="2456558"/>
                  <a:pt x="483792" y="2463701"/>
                </a:cubicBezTo>
                <a:cubicBezTo>
                  <a:pt x="479029" y="2467670"/>
                  <a:pt x="470695" y="2470448"/>
                  <a:pt x="458789" y="2472036"/>
                </a:cubicBezTo>
                <a:cubicBezTo>
                  <a:pt x="453232" y="2472036"/>
                  <a:pt x="450057" y="2468067"/>
                  <a:pt x="449263" y="2460129"/>
                </a:cubicBezTo>
                <a:cubicBezTo>
                  <a:pt x="446882" y="2448223"/>
                  <a:pt x="440929" y="2437111"/>
                  <a:pt x="431404" y="2426792"/>
                </a:cubicBezTo>
                <a:cubicBezTo>
                  <a:pt x="429023" y="2424411"/>
                  <a:pt x="428229" y="2422823"/>
                  <a:pt x="429023" y="2422029"/>
                </a:cubicBezTo>
                <a:cubicBezTo>
                  <a:pt x="429023" y="2421236"/>
                  <a:pt x="430610" y="2421236"/>
                  <a:pt x="433785" y="2422029"/>
                </a:cubicBezTo>
                <a:cubicBezTo>
                  <a:pt x="437754" y="2422823"/>
                  <a:pt x="444104" y="2424411"/>
                  <a:pt x="452835" y="2426792"/>
                </a:cubicBezTo>
                <a:cubicBezTo>
                  <a:pt x="455216" y="2427586"/>
                  <a:pt x="456804" y="2427983"/>
                  <a:pt x="457598" y="2427983"/>
                </a:cubicBezTo>
                <a:cubicBezTo>
                  <a:pt x="462360" y="2428776"/>
                  <a:pt x="465536" y="2427586"/>
                  <a:pt x="467123" y="2424411"/>
                </a:cubicBezTo>
                <a:cubicBezTo>
                  <a:pt x="469504" y="2418855"/>
                  <a:pt x="473473" y="2406551"/>
                  <a:pt x="479029" y="2387501"/>
                </a:cubicBezTo>
                <a:cubicBezTo>
                  <a:pt x="479822" y="2385120"/>
                  <a:pt x="480220" y="2383533"/>
                  <a:pt x="480220" y="2382739"/>
                </a:cubicBezTo>
                <a:cubicBezTo>
                  <a:pt x="480220" y="2379564"/>
                  <a:pt x="478632" y="2377976"/>
                  <a:pt x="475457" y="2377976"/>
                </a:cubicBezTo>
                <a:cubicBezTo>
                  <a:pt x="466725" y="2378770"/>
                  <a:pt x="457598" y="2379961"/>
                  <a:pt x="448073" y="2381548"/>
                </a:cubicBezTo>
                <a:cubicBezTo>
                  <a:pt x="440929" y="2399011"/>
                  <a:pt x="428229" y="2415679"/>
                  <a:pt x="409973" y="2431554"/>
                </a:cubicBezTo>
                <a:cubicBezTo>
                  <a:pt x="393304" y="2444254"/>
                  <a:pt x="371079" y="2454970"/>
                  <a:pt x="343298" y="2463701"/>
                </a:cubicBezTo>
                <a:cubicBezTo>
                  <a:pt x="339329" y="2464495"/>
                  <a:pt x="337344" y="2464098"/>
                  <a:pt x="337344" y="2462511"/>
                </a:cubicBezTo>
                <a:cubicBezTo>
                  <a:pt x="337344" y="2461717"/>
                  <a:pt x="339329" y="2460129"/>
                  <a:pt x="343298" y="2457748"/>
                </a:cubicBezTo>
                <a:cubicBezTo>
                  <a:pt x="374254" y="2438698"/>
                  <a:pt x="397273" y="2415283"/>
                  <a:pt x="412354" y="2387501"/>
                </a:cubicBezTo>
                <a:cubicBezTo>
                  <a:pt x="402829" y="2389089"/>
                  <a:pt x="396876" y="2390676"/>
                  <a:pt x="394495" y="2392264"/>
                </a:cubicBezTo>
                <a:cubicBezTo>
                  <a:pt x="391320" y="2393851"/>
                  <a:pt x="388144" y="2393454"/>
                  <a:pt x="384970" y="2391073"/>
                </a:cubicBezTo>
                <a:cubicBezTo>
                  <a:pt x="384176" y="2391073"/>
                  <a:pt x="383382" y="2390280"/>
                  <a:pt x="382588" y="2388692"/>
                </a:cubicBezTo>
                <a:cubicBezTo>
                  <a:pt x="375445" y="2383929"/>
                  <a:pt x="370682" y="2379961"/>
                  <a:pt x="368301" y="2376786"/>
                </a:cubicBezTo>
                <a:cubicBezTo>
                  <a:pt x="366713" y="2375198"/>
                  <a:pt x="366317" y="2373611"/>
                  <a:pt x="367111" y="2372023"/>
                </a:cubicBezTo>
                <a:cubicBezTo>
                  <a:pt x="367111" y="2371230"/>
                  <a:pt x="367904" y="2370833"/>
                  <a:pt x="369492" y="2370833"/>
                </a:cubicBezTo>
                <a:cubicBezTo>
                  <a:pt x="383779" y="2368451"/>
                  <a:pt x="401639" y="2366070"/>
                  <a:pt x="423070" y="2363689"/>
                </a:cubicBezTo>
                <a:cubicBezTo>
                  <a:pt x="423070" y="2362101"/>
                  <a:pt x="423467" y="2359720"/>
                  <a:pt x="424260" y="2356545"/>
                </a:cubicBezTo>
                <a:cubicBezTo>
                  <a:pt x="425847" y="2350195"/>
                  <a:pt x="426641" y="2345433"/>
                  <a:pt x="426641" y="2342258"/>
                </a:cubicBezTo>
                <a:cubicBezTo>
                  <a:pt x="421086" y="2345433"/>
                  <a:pt x="414735" y="2348211"/>
                  <a:pt x="407591" y="2350592"/>
                </a:cubicBezTo>
                <a:cubicBezTo>
                  <a:pt x="405210" y="2350592"/>
                  <a:pt x="403226" y="2350195"/>
                  <a:pt x="401639" y="2349401"/>
                </a:cubicBezTo>
                <a:cubicBezTo>
                  <a:pt x="399257" y="2353370"/>
                  <a:pt x="395685" y="2356545"/>
                  <a:pt x="390923" y="2358926"/>
                </a:cubicBezTo>
                <a:cubicBezTo>
                  <a:pt x="386954" y="2361308"/>
                  <a:pt x="383382" y="2360911"/>
                  <a:pt x="380208" y="2357736"/>
                </a:cubicBezTo>
                <a:cubicBezTo>
                  <a:pt x="373857" y="2345036"/>
                  <a:pt x="365523" y="2336304"/>
                  <a:pt x="355204" y="2331542"/>
                </a:cubicBezTo>
                <a:cubicBezTo>
                  <a:pt x="353617" y="2329954"/>
                  <a:pt x="353220" y="2329161"/>
                  <a:pt x="354013" y="2329161"/>
                </a:cubicBezTo>
                <a:cubicBezTo>
                  <a:pt x="354013" y="2328367"/>
                  <a:pt x="354807" y="2327573"/>
                  <a:pt x="356395" y="2326779"/>
                </a:cubicBezTo>
                <a:cubicBezTo>
                  <a:pt x="362744" y="2326779"/>
                  <a:pt x="369492" y="2326779"/>
                  <a:pt x="376635" y="2326779"/>
                </a:cubicBezTo>
                <a:cubicBezTo>
                  <a:pt x="379017" y="2326779"/>
                  <a:pt x="380208" y="2325589"/>
                  <a:pt x="380208" y="2323208"/>
                </a:cubicBezTo>
                <a:lnTo>
                  <a:pt x="380208" y="2304158"/>
                </a:lnTo>
                <a:cubicBezTo>
                  <a:pt x="377826" y="2305745"/>
                  <a:pt x="374254" y="2308126"/>
                  <a:pt x="369492" y="2311301"/>
                </a:cubicBezTo>
                <a:cubicBezTo>
                  <a:pt x="363142" y="2316064"/>
                  <a:pt x="358776" y="2319239"/>
                  <a:pt x="356395" y="2320826"/>
                </a:cubicBezTo>
                <a:cubicBezTo>
                  <a:pt x="354013" y="2321620"/>
                  <a:pt x="351632" y="2321620"/>
                  <a:pt x="349251" y="2320826"/>
                </a:cubicBezTo>
                <a:cubicBezTo>
                  <a:pt x="341313" y="2316064"/>
                  <a:pt x="335757" y="2309317"/>
                  <a:pt x="332582" y="2300586"/>
                </a:cubicBezTo>
                <a:cubicBezTo>
                  <a:pt x="331788" y="2296617"/>
                  <a:pt x="332979" y="2294633"/>
                  <a:pt x="336154" y="2294633"/>
                </a:cubicBezTo>
                <a:cubicBezTo>
                  <a:pt x="338535" y="2294633"/>
                  <a:pt x="344488" y="2293839"/>
                  <a:pt x="354013" y="2292251"/>
                </a:cubicBezTo>
                <a:cubicBezTo>
                  <a:pt x="361950" y="2289870"/>
                  <a:pt x="370682" y="2287489"/>
                  <a:pt x="380208" y="2285108"/>
                </a:cubicBezTo>
                <a:cubicBezTo>
                  <a:pt x="380208" y="2278758"/>
                  <a:pt x="380208" y="2273201"/>
                  <a:pt x="380208" y="2268439"/>
                </a:cubicBezTo>
                <a:cubicBezTo>
                  <a:pt x="378620" y="2268439"/>
                  <a:pt x="375841" y="2268836"/>
                  <a:pt x="371873" y="2269629"/>
                </a:cubicBezTo>
                <a:cubicBezTo>
                  <a:pt x="367904" y="2269629"/>
                  <a:pt x="365126" y="2270026"/>
                  <a:pt x="363538" y="2270820"/>
                </a:cubicBezTo>
                <a:cubicBezTo>
                  <a:pt x="357188" y="2271614"/>
                  <a:pt x="349647" y="2266851"/>
                  <a:pt x="340917" y="2256533"/>
                </a:cubicBezTo>
                <a:cubicBezTo>
                  <a:pt x="339329" y="2253358"/>
                  <a:pt x="340123" y="2250976"/>
                  <a:pt x="343298" y="2249389"/>
                </a:cubicBezTo>
                <a:cubicBezTo>
                  <a:pt x="352029" y="2249389"/>
                  <a:pt x="364332" y="2248198"/>
                  <a:pt x="380208" y="2245817"/>
                </a:cubicBezTo>
                <a:cubicBezTo>
                  <a:pt x="379413" y="2225973"/>
                  <a:pt x="377032" y="2213670"/>
                  <a:pt x="373064" y="2208908"/>
                </a:cubicBezTo>
                <a:cubicBezTo>
                  <a:pt x="371476" y="2204939"/>
                  <a:pt x="373064" y="2202558"/>
                  <a:pt x="377826" y="2201764"/>
                </a:cubicBezTo>
                <a:cubicBezTo>
                  <a:pt x="395288" y="2203351"/>
                  <a:pt x="405608" y="2209304"/>
                  <a:pt x="408783" y="2219623"/>
                </a:cubicBezTo>
                <a:cubicBezTo>
                  <a:pt x="410370" y="2221211"/>
                  <a:pt x="410370" y="2223195"/>
                  <a:pt x="408783" y="2225576"/>
                </a:cubicBezTo>
                <a:cubicBezTo>
                  <a:pt x="407195" y="2230339"/>
                  <a:pt x="406401" y="2235101"/>
                  <a:pt x="406401" y="2239864"/>
                </a:cubicBezTo>
                <a:cubicBezTo>
                  <a:pt x="408783" y="2239864"/>
                  <a:pt x="411163" y="2239070"/>
                  <a:pt x="413544" y="2237483"/>
                </a:cubicBezTo>
                <a:cubicBezTo>
                  <a:pt x="419895" y="2236689"/>
                  <a:pt x="425451" y="2239467"/>
                  <a:pt x="430213" y="2245817"/>
                </a:cubicBezTo>
                <a:cubicBezTo>
                  <a:pt x="432595" y="2248198"/>
                  <a:pt x="432595" y="2250976"/>
                  <a:pt x="430213" y="2254151"/>
                </a:cubicBezTo>
                <a:cubicBezTo>
                  <a:pt x="431801" y="2254151"/>
                  <a:pt x="435373" y="2253358"/>
                  <a:pt x="440929" y="2251770"/>
                </a:cubicBezTo>
                <a:cubicBezTo>
                  <a:pt x="447279" y="2249389"/>
                  <a:pt x="452439" y="2247801"/>
                  <a:pt x="456408" y="2247008"/>
                </a:cubicBezTo>
                <a:cubicBezTo>
                  <a:pt x="456408" y="2245420"/>
                  <a:pt x="456804" y="2243833"/>
                  <a:pt x="457598" y="2242245"/>
                </a:cubicBezTo>
                <a:cubicBezTo>
                  <a:pt x="457598" y="2239864"/>
                  <a:pt x="457598" y="2238276"/>
                  <a:pt x="457598" y="2237483"/>
                </a:cubicBezTo>
                <a:cubicBezTo>
                  <a:pt x="459979" y="2223989"/>
                  <a:pt x="459583" y="2213670"/>
                  <a:pt x="456408" y="2206526"/>
                </a:cubicBezTo>
                <a:cubicBezTo>
                  <a:pt x="454820" y="2201764"/>
                  <a:pt x="456804" y="2199383"/>
                  <a:pt x="462360" y="2199383"/>
                </a:cubicBezTo>
                <a:close/>
                <a:moveTo>
                  <a:pt x="4778375" y="2194620"/>
                </a:moveTo>
                <a:cubicBezTo>
                  <a:pt x="4793456" y="2198589"/>
                  <a:pt x="4805759" y="2205336"/>
                  <a:pt x="4815284" y="2214861"/>
                </a:cubicBezTo>
                <a:cubicBezTo>
                  <a:pt x="4818459" y="2217242"/>
                  <a:pt x="4819253" y="2220814"/>
                  <a:pt x="4817665" y="2225576"/>
                </a:cubicBezTo>
                <a:cubicBezTo>
                  <a:pt x="4816078" y="2227164"/>
                  <a:pt x="4815284" y="2228751"/>
                  <a:pt x="4815284" y="2230339"/>
                </a:cubicBezTo>
                <a:cubicBezTo>
                  <a:pt x="4829572" y="2229545"/>
                  <a:pt x="4843859" y="2227958"/>
                  <a:pt x="4858147" y="2225576"/>
                </a:cubicBezTo>
                <a:cubicBezTo>
                  <a:pt x="4866084" y="2224783"/>
                  <a:pt x="4874815" y="2223592"/>
                  <a:pt x="4884340" y="2222005"/>
                </a:cubicBezTo>
                <a:cubicBezTo>
                  <a:pt x="4885928" y="2221211"/>
                  <a:pt x="4887119" y="2220814"/>
                  <a:pt x="4887912" y="2220814"/>
                </a:cubicBezTo>
                <a:cubicBezTo>
                  <a:pt x="4892675" y="2218433"/>
                  <a:pt x="4897437" y="2218036"/>
                  <a:pt x="4902200" y="2219623"/>
                </a:cubicBezTo>
                <a:cubicBezTo>
                  <a:pt x="4909343" y="2221211"/>
                  <a:pt x="4915297" y="2224783"/>
                  <a:pt x="4920059" y="2230339"/>
                </a:cubicBezTo>
                <a:cubicBezTo>
                  <a:pt x="4922440" y="2233514"/>
                  <a:pt x="4922837" y="2236689"/>
                  <a:pt x="4921250" y="2239864"/>
                </a:cubicBezTo>
                <a:cubicBezTo>
                  <a:pt x="4918868" y="2242245"/>
                  <a:pt x="4912915" y="2243436"/>
                  <a:pt x="4903390" y="2243436"/>
                </a:cubicBezTo>
                <a:cubicBezTo>
                  <a:pt x="4877197" y="2244229"/>
                  <a:pt x="4846637" y="2246611"/>
                  <a:pt x="4811712" y="2250579"/>
                </a:cubicBezTo>
                <a:cubicBezTo>
                  <a:pt x="4810919" y="2253754"/>
                  <a:pt x="4810522" y="2257723"/>
                  <a:pt x="4810522" y="2262486"/>
                </a:cubicBezTo>
                <a:cubicBezTo>
                  <a:pt x="4812109" y="2262486"/>
                  <a:pt x="4814093" y="2262089"/>
                  <a:pt x="4816475" y="2261295"/>
                </a:cubicBezTo>
                <a:cubicBezTo>
                  <a:pt x="4818062" y="2261295"/>
                  <a:pt x="4819253" y="2261295"/>
                  <a:pt x="4820047" y="2261295"/>
                </a:cubicBezTo>
                <a:cubicBezTo>
                  <a:pt x="4829572" y="2260501"/>
                  <a:pt x="4838303" y="2258517"/>
                  <a:pt x="4846240" y="2255342"/>
                </a:cubicBezTo>
                <a:cubicBezTo>
                  <a:pt x="4851003" y="2253754"/>
                  <a:pt x="4854972" y="2253754"/>
                  <a:pt x="4858147" y="2255342"/>
                </a:cubicBezTo>
                <a:cubicBezTo>
                  <a:pt x="4868466" y="2260898"/>
                  <a:pt x="4874815" y="2265264"/>
                  <a:pt x="4877197" y="2268439"/>
                </a:cubicBezTo>
                <a:cubicBezTo>
                  <a:pt x="4879578" y="2273201"/>
                  <a:pt x="4878784" y="2276773"/>
                  <a:pt x="4874815" y="2279154"/>
                </a:cubicBezTo>
                <a:cubicBezTo>
                  <a:pt x="4872434" y="2279948"/>
                  <a:pt x="4869656" y="2282329"/>
                  <a:pt x="4866481" y="2286298"/>
                </a:cubicBezTo>
                <a:cubicBezTo>
                  <a:pt x="4868862" y="2288679"/>
                  <a:pt x="4871243" y="2290664"/>
                  <a:pt x="4873625" y="2292251"/>
                </a:cubicBezTo>
                <a:cubicBezTo>
                  <a:pt x="4876006" y="2297014"/>
                  <a:pt x="4875212" y="2299395"/>
                  <a:pt x="4871243" y="2299395"/>
                </a:cubicBezTo>
                <a:cubicBezTo>
                  <a:pt x="4868862" y="2299395"/>
                  <a:pt x="4864894" y="2299792"/>
                  <a:pt x="4859337" y="2300586"/>
                </a:cubicBezTo>
                <a:cubicBezTo>
                  <a:pt x="4853781" y="2301379"/>
                  <a:pt x="4849812" y="2302173"/>
                  <a:pt x="4847431" y="2302967"/>
                </a:cubicBezTo>
                <a:cubicBezTo>
                  <a:pt x="4835525" y="2302967"/>
                  <a:pt x="4823222" y="2304158"/>
                  <a:pt x="4810522" y="2306539"/>
                </a:cubicBezTo>
                <a:lnTo>
                  <a:pt x="4810522" y="2318445"/>
                </a:lnTo>
                <a:lnTo>
                  <a:pt x="4816475" y="2317254"/>
                </a:lnTo>
                <a:cubicBezTo>
                  <a:pt x="4827587" y="2315667"/>
                  <a:pt x="4837112" y="2313683"/>
                  <a:pt x="4845050" y="2311301"/>
                </a:cubicBezTo>
                <a:cubicBezTo>
                  <a:pt x="4852988" y="2308920"/>
                  <a:pt x="4860131" y="2309714"/>
                  <a:pt x="4866481" y="2313683"/>
                </a:cubicBezTo>
                <a:cubicBezTo>
                  <a:pt x="4872831" y="2316858"/>
                  <a:pt x="4878387" y="2321620"/>
                  <a:pt x="4883150" y="2327970"/>
                </a:cubicBezTo>
                <a:cubicBezTo>
                  <a:pt x="4883150" y="2327970"/>
                  <a:pt x="4883150" y="2328367"/>
                  <a:pt x="4883150" y="2329161"/>
                </a:cubicBezTo>
                <a:cubicBezTo>
                  <a:pt x="4884737" y="2331542"/>
                  <a:pt x="4885134" y="2334320"/>
                  <a:pt x="4884340" y="2337495"/>
                </a:cubicBezTo>
                <a:cubicBezTo>
                  <a:pt x="4885134" y="2337495"/>
                  <a:pt x="4886722" y="2337098"/>
                  <a:pt x="4889103" y="2336304"/>
                </a:cubicBezTo>
                <a:cubicBezTo>
                  <a:pt x="4891484" y="2336304"/>
                  <a:pt x="4893072" y="2335908"/>
                  <a:pt x="4893865" y="2335114"/>
                </a:cubicBezTo>
                <a:cubicBezTo>
                  <a:pt x="4898628" y="2333526"/>
                  <a:pt x="4902597" y="2333923"/>
                  <a:pt x="4905772" y="2336304"/>
                </a:cubicBezTo>
                <a:cubicBezTo>
                  <a:pt x="4908153" y="2337892"/>
                  <a:pt x="4911725" y="2341464"/>
                  <a:pt x="4916487" y="2347020"/>
                </a:cubicBezTo>
                <a:cubicBezTo>
                  <a:pt x="4917281" y="2347814"/>
                  <a:pt x="4918075" y="2348608"/>
                  <a:pt x="4918868" y="2349401"/>
                </a:cubicBezTo>
                <a:cubicBezTo>
                  <a:pt x="4922044" y="2354164"/>
                  <a:pt x="4921647" y="2357339"/>
                  <a:pt x="4917678" y="2358926"/>
                </a:cubicBezTo>
                <a:cubicBezTo>
                  <a:pt x="4912122" y="2359720"/>
                  <a:pt x="4902597" y="2360117"/>
                  <a:pt x="4889103" y="2360117"/>
                </a:cubicBezTo>
                <a:cubicBezTo>
                  <a:pt x="4883547" y="2360117"/>
                  <a:pt x="4877197" y="2360117"/>
                  <a:pt x="4870053" y="2360117"/>
                </a:cubicBezTo>
                <a:cubicBezTo>
                  <a:pt x="4867672" y="2364879"/>
                  <a:pt x="4865687" y="2369245"/>
                  <a:pt x="4864100" y="2373214"/>
                </a:cubicBezTo>
                <a:cubicBezTo>
                  <a:pt x="4869656" y="2377183"/>
                  <a:pt x="4873625" y="2382342"/>
                  <a:pt x="4876006" y="2388692"/>
                </a:cubicBezTo>
                <a:cubicBezTo>
                  <a:pt x="4876006" y="2392661"/>
                  <a:pt x="4874022" y="2394645"/>
                  <a:pt x="4870053" y="2394645"/>
                </a:cubicBezTo>
                <a:cubicBezTo>
                  <a:pt x="4851003" y="2393058"/>
                  <a:pt x="4831556" y="2393058"/>
                  <a:pt x="4811712" y="2394645"/>
                </a:cubicBezTo>
                <a:lnTo>
                  <a:pt x="4811712" y="2427983"/>
                </a:lnTo>
                <a:cubicBezTo>
                  <a:pt x="4812506" y="2457351"/>
                  <a:pt x="4803378" y="2473226"/>
                  <a:pt x="4784328" y="2475608"/>
                </a:cubicBezTo>
                <a:cubicBezTo>
                  <a:pt x="4778772" y="2477195"/>
                  <a:pt x="4775200" y="2474814"/>
                  <a:pt x="4773612" y="2468464"/>
                </a:cubicBezTo>
                <a:cubicBezTo>
                  <a:pt x="4769644" y="2456558"/>
                  <a:pt x="4760516" y="2445842"/>
                  <a:pt x="4746228" y="2436317"/>
                </a:cubicBezTo>
                <a:cubicBezTo>
                  <a:pt x="4743847" y="2435523"/>
                  <a:pt x="4742656" y="2434333"/>
                  <a:pt x="4742656" y="2432745"/>
                </a:cubicBezTo>
                <a:cubicBezTo>
                  <a:pt x="4743450" y="2431158"/>
                  <a:pt x="4745037" y="2430364"/>
                  <a:pt x="4747419" y="2430364"/>
                </a:cubicBezTo>
                <a:cubicBezTo>
                  <a:pt x="4755356" y="2431951"/>
                  <a:pt x="4764087" y="2432745"/>
                  <a:pt x="4773612" y="2432745"/>
                </a:cubicBezTo>
                <a:cubicBezTo>
                  <a:pt x="4777581" y="2433539"/>
                  <a:pt x="4779962" y="2431158"/>
                  <a:pt x="4780756" y="2425601"/>
                </a:cubicBezTo>
                <a:lnTo>
                  <a:pt x="4780756" y="2398217"/>
                </a:lnTo>
                <a:cubicBezTo>
                  <a:pt x="4768056" y="2399805"/>
                  <a:pt x="4755753" y="2401789"/>
                  <a:pt x="4743847" y="2404170"/>
                </a:cubicBezTo>
                <a:cubicBezTo>
                  <a:pt x="4743847" y="2404170"/>
                  <a:pt x="4743450" y="2404170"/>
                  <a:pt x="4742656" y="2404170"/>
                </a:cubicBezTo>
                <a:cubicBezTo>
                  <a:pt x="4740275" y="2404964"/>
                  <a:pt x="4738290" y="2404567"/>
                  <a:pt x="4736703" y="2402979"/>
                </a:cubicBezTo>
                <a:cubicBezTo>
                  <a:pt x="4729559" y="2399805"/>
                  <a:pt x="4724400" y="2395836"/>
                  <a:pt x="4721225" y="2391073"/>
                </a:cubicBezTo>
                <a:cubicBezTo>
                  <a:pt x="4719638" y="2387104"/>
                  <a:pt x="4721225" y="2385120"/>
                  <a:pt x="4725987" y="2385120"/>
                </a:cubicBezTo>
                <a:cubicBezTo>
                  <a:pt x="4735512" y="2385120"/>
                  <a:pt x="4743847" y="2384326"/>
                  <a:pt x="4750991" y="2382739"/>
                </a:cubicBezTo>
                <a:cubicBezTo>
                  <a:pt x="4759722" y="2381151"/>
                  <a:pt x="4769247" y="2379961"/>
                  <a:pt x="4779565" y="2379167"/>
                </a:cubicBezTo>
                <a:lnTo>
                  <a:pt x="4779565" y="2368451"/>
                </a:lnTo>
                <a:cubicBezTo>
                  <a:pt x="4759722" y="2370039"/>
                  <a:pt x="4738290" y="2373611"/>
                  <a:pt x="4715272" y="2379167"/>
                </a:cubicBezTo>
                <a:cubicBezTo>
                  <a:pt x="4709715" y="2380755"/>
                  <a:pt x="4705350" y="2380358"/>
                  <a:pt x="4702175" y="2377976"/>
                </a:cubicBezTo>
                <a:cubicBezTo>
                  <a:pt x="4692650" y="2371626"/>
                  <a:pt x="4686697" y="2367261"/>
                  <a:pt x="4684316" y="2364879"/>
                </a:cubicBezTo>
                <a:cubicBezTo>
                  <a:pt x="4682728" y="2363292"/>
                  <a:pt x="4682331" y="2362101"/>
                  <a:pt x="4683125" y="2361308"/>
                </a:cubicBezTo>
                <a:cubicBezTo>
                  <a:pt x="4683919" y="2360514"/>
                  <a:pt x="4685506" y="2360117"/>
                  <a:pt x="4687887" y="2360117"/>
                </a:cubicBezTo>
                <a:cubicBezTo>
                  <a:pt x="4699000" y="2358529"/>
                  <a:pt x="4711303" y="2357339"/>
                  <a:pt x="4724797" y="2356545"/>
                </a:cubicBezTo>
                <a:cubicBezTo>
                  <a:pt x="4735116" y="2354164"/>
                  <a:pt x="4751387" y="2351783"/>
                  <a:pt x="4773612" y="2349401"/>
                </a:cubicBezTo>
                <a:cubicBezTo>
                  <a:pt x="4775993" y="2348608"/>
                  <a:pt x="4777978" y="2348211"/>
                  <a:pt x="4779565" y="2348211"/>
                </a:cubicBezTo>
                <a:cubicBezTo>
                  <a:pt x="4779565" y="2345829"/>
                  <a:pt x="4779565" y="2343051"/>
                  <a:pt x="4779565" y="2339876"/>
                </a:cubicBezTo>
                <a:cubicBezTo>
                  <a:pt x="4767659" y="2342258"/>
                  <a:pt x="4756944" y="2344639"/>
                  <a:pt x="4747419" y="2347020"/>
                </a:cubicBezTo>
                <a:cubicBezTo>
                  <a:pt x="4737894" y="2350195"/>
                  <a:pt x="4729559" y="2346226"/>
                  <a:pt x="4722416" y="2335114"/>
                </a:cubicBezTo>
                <a:cubicBezTo>
                  <a:pt x="4720828" y="2333526"/>
                  <a:pt x="4720431" y="2331939"/>
                  <a:pt x="4721225" y="2330351"/>
                </a:cubicBezTo>
                <a:cubicBezTo>
                  <a:pt x="4721225" y="2329558"/>
                  <a:pt x="4722812" y="2328764"/>
                  <a:pt x="4725987" y="2327970"/>
                </a:cubicBezTo>
                <a:cubicBezTo>
                  <a:pt x="4728369" y="2327970"/>
                  <a:pt x="4731941" y="2327573"/>
                  <a:pt x="4736703" y="2326779"/>
                </a:cubicBezTo>
                <a:cubicBezTo>
                  <a:pt x="4754166" y="2325192"/>
                  <a:pt x="4768453" y="2323605"/>
                  <a:pt x="4779565" y="2322017"/>
                </a:cubicBezTo>
                <a:cubicBezTo>
                  <a:pt x="4779565" y="2320429"/>
                  <a:pt x="4779565" y="2318445"/>
                  <a:pt x="4779565" y="2316064"/>
                </a:cubicBezTo>
                <a:cubicBezTo>
                  <a:pt x="4778772" y="2313683"/>
                  <a:pt x="4778375" y="2312095"/>
                  <a:pt x="4778375" y="2311301"/>
                </a:cubicBezTo>
                <a:cubicBezTo>
                  <a:pt x="4776788" y="2312095"/>
                  <a:pt x="4774009" y="2312492"/>
                  <a:pt x="4770041" y="2312492"/>
                </a:cubicBezTo>
                <a:cubicBezTo>
                  <a:pt x="4766072" y="2313286"/>
                  <a:pt x="4762897" y="2313683"/>
                  <a:pt x="4760516" y="2313683"/>
                </a:cubicBezTo>
                <a:cubicBezTo>
                  <a:pt x="4760516" y="2319239"/>
                  <a:pt x="4758531" y="2322017"/>
                  <a:pt x="4754562" y="2322017"/>
                </a:cubicBezTo>
                <a:cubicBezTo>
                  <a:pt x="4745831" y="2323605"/>
                  <a:pt x="4739878" y="2318445"/>
                  <a:pt x="4736703" y="2306539"/>
                </a:cubicBezTo>
                <a:cubicBezTo>
                  <a:pt x="4733528" y="2295426"/>
                  <a:pt x="4728369" y="2285505"/>
                  <a:pt x="4721225" y="2276773"/>
                </a:cubicBezTo>
                <a:cubicBezTo>
                  <a:pt x="4719638" y="2272804"/>
                  <a:pt x="4721225" y="2270423"/>
                  <a:pt x="4725987" y="2269629"/>
                </a:cubicBezTo>
                <a:cubicBezTo>
                  <a:pt x="4732337" y="2269629"/>
                  <a:pt x="4737894" y="2270820"/>
                  <a:pt x="4742656" y="2273201"/>
                </a:cubicBezTo>
                <a:cubicBezTo>
                  <a:pt x="4746625" y="2272408"/>
                  <a:pt x="4753372" y="2271217"/>
                  <a:pt x="4762897" y="2269629"/>
                </a:cubicBezTo>
                <a:cubicBezTo>
                  <a:pt x="4769247" y="2268836"/>
                  <a:pt x="4774406" y="2268042"/>
                  <a:pt x="4778375" y="2267248"/>
                </a:cubicBezTo>
                <a:cubicBezTo>
                  <a:pt x="4778375" y="2262486"/>
                  <a:pt x="4777978" y="2258120"/>
                  <a:pt x="4777184" y="2254151"/>
                </a:cubicBezTo>
                <a:cubicBezTo>
                  <a:pt x="4753372" y="2258120"/>
                  <a:pt x="4728765" y="2262486"/>
                  <a:pt x="4703366" y="2267248"/>
                </a:cubicBezTo>
                <a:cubicBezTo>
                  <a:pt x="4700190" y="2268042"/>
                  <a:pt x="4696222" y="2268042"/>
                  <a:pt x="4691459" y="2267248"/>
                </a:cubicBezTo>
                <a:cubicBezTo>
                  <a:pt x="4688284" y="2264867"/>
                  <a:pt x="4684316" y="2261692"/>
                  <a:pt x="4679553" y="2257723"/>
                </a:cubicBezTo>
                <a:cubicBezTo>
                  <a:pt x="4677966" y="2256136"/>
                  <a:pt x="4676378" y="2254945"/>
                  <a:pt x="4674791" y="2254151"/>
                </a:cubicBezTo>
                <a:cubicBezTo>
                  <a:pt x="4672409" y="2251770"/>
                  <a:pt x="4673600" y="2249786"/>
                  <a:pt x="4678362" y="2248198"/>
                </a:cubicBezTo>
                <a:cubicBezTo>
                  <a:pt x="4691063" y="2248198"/>
                  <a:pt x="4705350" y="2246611"/>
                  <a:pt x="4721225" y="2243436"/>
                </a:cubicBezTo>
                <a:cubicBezTo>
                  <a:pt x="4725194" y="2242642"/>
                  <a:pt x="4731544" y="2241451"/>
                  <a:pt x="4740275" y="2239864"/>
                </a:cubicBezTo>
                <a:cubicBezTo>
                  <a:pt x="4756150" y="2237483"/>
                  <a:pt x="4768453" y="2235895"/>
                  <a:pt x="4777184" y="2235101"/>
                </a:cubicBezTo>
                <a:cubicBezTo>
                  <a:pt x="4777184" y="2222401"/>
                  <a:pt x="4775200" y="2212083"/>
                  <a:pt x="4771231" y="2204145"/>
                </a:cubicBezTo>
                <a:cubicBezTo>
                  <a:pt x="4769644" y="2197001"/>
                  <a:pt x="4772025" y="2193826"/>
                  <a:pt x="4778375" y="2194620"/>
                </a:cubicBezTo>
                <a:close/>
                <a:moveTo>
                  <a:pt x="7926387" y="2193430"/>
                </a:moveTo>
                <a:cubicBezTo>
                  <a:pt x="7939881" y="2194223"/>
                  <a:pt x="7951787" y="2202161"/>
                  <a:pt x="7962106" y="2217242"/>
                </a:cubicBezTo>
                <a:cubicBezTo>
                  <a:pt x="7966074" y="2221211"/>
                  <a:pt x="7966471" y="2225576"/>
                  <a:pt x="7963296" y="2230339"/>
                </a:cubicBezTo>
                <a:cubicBezTo>
                  <a:pt x="7962502" y="2232720"/>
                  <a:pt x="7960915" y="2235498"/>
                  <a:pt x="7958534" y="2238673"/>
                </a:cubicBezTo>
                <a:cubicBezTo>
                  <a:pt x="7960122" y="2238673"/>
                  <a:pt x="7962899" y="2238276"/>
                  <a:pt x="7966868" y="2237483"/>
                </a:cubicBezTo>
                <a:cubicBezTo>
                  <a:pt x="7972424" y="2236689"/>
                  <a:pt x="7977584" y="2236292"/>
                  <a:pt x="7982346" y="2236292"/>
                </a:cubicBezTo>
                <a:cubicBezTo>
                  <a:pt x="7987902" y="2234704"/>
                  <a:pt x="7993062" y="2234704"/>
                  <a:pt x="7997824" y="2236292"/>
                </a:cubicBezTo>
                <a:cubicBezTo>
                  <a:pt x="8008143" y="2240261"/>
                  <a:pt x="8015684" y="2247008"/>
                  <a:pt x="8020446" y="2256533"/>
                </a:cubicBezTo>
                <a:cubicBezTo>
                  <a:pt x="8022034" y="2263676"/>
                  <a:pt x="8019256" y="2267248"/>
                  <a:pt x="8012112" y="2267248"/>
                </a:cubicBezTo>
                <a:cubicBezTo>
                  <a:pt x="7993856" y="2264867"/>
                  <a:pt x="7971630" y="2263676"/>
                  <a:pt x="7945437" y="2263676"/>
                </a:cubicBezTo>
                <a:cubicBezTo>
                  <a:pt x="7943056" y="2268439"/>
                  <a:pt x="7938690" y="2276376"/>
                  <a:pt x="7932340" y="2287489"/>
                </a:cubicBezTo>
                <a:cubicBezTo>
                  <a:pt x="7929165" y="2292251"/>
                  <a:pt x="7926784" y="2295823"/>
                  <a:pt x="7925196" y="2298204"/>
                </a:cubicBezTo>
                <a:cubicBezTo>
                  <a:pt x="7926784" y="2298204"/>
                  <a:pt x="7929165" y="2297808"/>
                  <a:pt x="7932340" y="2297014"/>
                </a:cubicBezTo>
                <a:cubicBezTo>
                  <a:pt x="7944246" y="2296220"/>
                  <a:pt x="7950993" y="2295030"/>
                  <a:pt x="7952580" y="2293442"/>
                </a:cubicBezTo>
                <a:cubicBezTo>
                  <a:pt x="7955756" y="2292648"/>
                  <a:pt x="7960915" y="2293045"/>
                  <a:pt x="7968059" y="2294633"/>
                </a:cubicBezTo>
                <a:cubicBezTo>
                  <a:pt x="7979965" y="2300983"/>
                  <a:pt x="7988696" y="2309317"/>
                  <a:pt x="7994252" y="2319636"/>
                </a:cubicBezTo>
                <a:cubicBezTo>
                  <a:pt x="7995840" y="2322811"/>
                  <a:pt x="7995046" y="2327573"/>
                  <a:pt x="7991872" y="2333923"/>
                </a:cubicBezTo>
                <a:cubicBezTo>
                  <a:pt x="7988696" y="2338686"/>
                  <a:pt x="7984330" y="2350195"/>
                  <a:pt x="7978774" y="2368451"/>
                </a:cubicBezTo>
                <a:cubicBezTo>
                  <a:pt x="7977186" y="2374801"/>
                  <a:pt x="7975600" y="2379961"/>
                  <a:pt x="7974012" y="2383929"/>
                </a:cubicBezTo>
                <a:cubicBezTo>
                  <a:pt x="7970043" y="2396629"/>
                  <a:pt x="7960915" y="2406551"/>
                  <a:pt x="7946628" y="2413695"/>
                </a:cubicBezTo>
                <a:cubicBezTo>
                  <a:pt x="7937896" y="2417664"/>
                  <a:pt x="7931943" y="2414886"/>
                  <a:pt x="7928768" y="2405361"/>
                </a:cubicBezTo>
                <a:cubicBezTo>
                  <a:pt x="7926387" y="2395042"/>
                  <a:pt x="7919640" y="2385120"/>
                  <a:pt x="7908528" y="2375595"/>
                </a:cubicBezTo>
                <a:cubicBezTo>
                  <a:pt x="7906146" y="2372420"/>
                  <a:pt x="7906544" y="2370039"/>
                  <a:pt x="7909718" y="2368451"/>
                </a:cubicBezTo>
                <a:cubicBezTo>
                  <a:pt x="7912893" y="2369245"/>
                  <a:pt x="7918846" y="2370039"/>
                  <a:pt x="7927578" y="2370833"/>
                </a:cubicBezTo>
                <a:cubicBezTo>
                  <a:pt x="7932340" y="2371626"/>
                  <a:pt x="7935515" y="2372023"/>
                  <a:pt x="7937102" y="2372023"/>
                </a:cubicBezTo>
                <a:cubicBezTo>
                  <a:pt x="7941072" y="2373611"/>
                  <a:pt x="7943849" y="2372817"/>
                  <a:pt x="7945437" y="2369642"/>
                </a:cubicBezTo>
                <a:cubicBezTo>
                  <a:pt x="7949406" y="2357736"/>
                  <a:pt x="7952978" y="2343051"/>
                  <a:pt x="7956152" y="2325589"/>
                </a:cubicBezTo>
                <a:cubicBezTo>
                  <a:pt x="7956946" y="2322414"/>
                  <a:pt x="7956946" y="2320429"/>
                  <a:pt x="7956152" y="2319636"/>
                </a:cubicBezTo>
                <a:cubicBezTo>
                  <a:pt x="7955359" y="2318842"/>
                  <a:pt x="7953772" y="2318842"/>
                  <a:pt x="7951390" y="2319636"/>
                </a:cubicBezTo>
                <a:cubicBezTo>
                  <a:pt x="7946628" y="2319636"/>
                  <a:pt x="7939086" y="2320429"/>
                  <a:pt x="7928768" y="2322017"/>
                </a:cubicBezTo>
                <a:cubicBezTo>
                  <a:pt x="7914480" y="2322811"/>
                  <a:pt x="7903368" y="2323605"/>
                  <a:pt x="7895430" y="2324398"/>
                </a:cubicBezTo>
                <a:cubicBezTo>
                  <a:pt x="7896224" y="2325192"/>
                  <a:pt x="7897415" y="2325986"/>
                  <a:pt x="7899002" y="2326779"/>
                </a:cubicBezTo>
                <a:cubicBezTo>
                  <a:pt x="7902178" y="2328367"/>
                  <a:pt x="7904558" y="2329954"/>
                  <a:pt x="7906146" y="2331542"/>
                </a:cubicBezTo>
                <a:cubicBezTo>
                  <a:pt x="7909321" y="2333130"/>
                  <a:pt x="7910115" y="2337098"/>
                  <a:pt x="7908528" y="2343448"/>
                </a:cubicBezTo>
                <a:cubicBezTo>
                  <a:pt x="7906940" y="2352180"/>
                  <a:pt x="7906544" y="2360117"/>
                  <a:pt x="7907337" y="2367261"/>
                </a:cubicBezTo>
                <a:cubicBezTo>
                  <a:pt x="7906544" y="2370436"/>
                  <a:pt x="7905749" y="2378373"/>
                  <a:pt x="7904956" y="2391073"/>
                </a:cubicBezTo>
                <a:cubicBezTo>
                  <a:pt x="7904162" y="2401392"/>
                  <a:pt x="7903765" y="2408139"/>
                  <a:pt x="7903765" y="2411314"/>
                </a:cubicBezTo>
                <a:cubicBezTo>
                  <a:pt x="7902972" y="2438301"/>
                  <a:pt x="7899400" y="2459733"/>
                  <a:pt x="7893050" y="2475608"/>
                </a:cubicBezTo>
                <a:cubicBezTo>
                  <a:pt x="7889874" y="2477989"/>
                  <a:pt x="7887494" y="2477592"/>
                  <a:pt x="7885906" y="2474417"/>
                </a:cubicBezTo>
                <a:cubicBezTo>
                  <a:pt x="7878762" y="2452986"/>
                  <a:pt x="7875190" y="2431951"/>
                  <a:pt x="7875190" y="2411314"/>
                </a:cubicBezTo>
                <a:cubicBezTo>
                  <a:pt x="7874396" y="2398614"/>
                  <a:pt x="7874000" y="2382342"/>
                  <a:pt x="7874000" y="2362498"/>
                </a:cubicBezTo>
                <a:cubicBezTo>
                  <a:pt x="7874000" y="2343448"/>
                  <a:pt x="7872809" y="2331939"/>
                  <a:pt x="7870428" y="2327970"/>
                </a:cubicBezTo>
                <a:cubicBezTo>
                  <a:pt x="7859315" y="2328764"/>
                  <a:pt x="7848996" y="2330351"/>
                  <a:pt x="7839472" y="2332733"/>
                </a:cubicBezTo>
                <a:cubicBezTo>
                  <a:pt x="7832328" y="2334320"/>
                  <a:pt x="7826772" y="2333130"/>
                  <a:pt x="7822802" y="2329161"/>
                </a:cubicBezTo>
                <a:cubicBezTo>
                  <a:pt x="7817246" y="2324398"/>
                  <a:pt x="7812880" y="2320033"/>
                  <a:pt x="7809706" y="2316064"/>
                </a:cubicBezTo>
                <a:cubicBezTo>
                  <a:pt x="7807324" y="2312095"/>
                  <a:pt x="7808515" y="2309714"/>
                  <a:pt x="7813278" y="2308920"/>
                </a:cubicBezTo>
                <a:cubicBezTo>
                  <a:pt x="7815659" y="2308920"/>
                  <a:pt x="7819230" y="2308523"/>
                  <a:pt x="7823993" y="2307729"/>
                </a:cubicBezTo>
                <a:cubicBezTo>
                  <a:pt x="7843043" y="2306936"/>
                  <a:pt x="7858124" y="2305745"/>
                  <a:pt x="7869237" y="2304158"/>
                </a:cubicBezTo>
                <a:cubicBezTo>
                  <a:pt x="7862886" y="2300189"/>
                  <a:pt x="7858522" y="2294633"/>
                  <a:pt x="7856140" y="2287489"/>
                </a:cubicBezTo>
                <a:cubicBezTo>
                  <a:pt x="7855346" y="2281139"/>
                  <a:pt x="7854156" y="2275583"/>
                  <a:pt x="7852568" y="2270820"/>
                </a:cubicBezTo>
                <a:cubicBezTo>
                  <a:pt x="7831930" y="2273201"/>
                  <a:pt x="7819230" y="2275583"/>
                  <a:pt x="7814468" y="2277964"/>
                </a:cubicBezTo>
                <a:cubicBezTo>
                  <a:pt x="7809706" y="2279551"/>
                  <a:pt x="7805340" y="2279154"/>
                  <a:pt x="7801372" y="2276773"/>
                </a:cubicBezTo>
                <a:cubicBezTo>
                  <a:pt x="7800578" y="2276773"/>
                  <a:pt x="7799784" y="2276376"/>
                  <a:pt x="7798990" y="2275583"/>
                </a:cubicBezTo>
                <a:cubicBezTo>
                  <a:pt x="7791846" y="2270026"/>
                  <a:pt x="7786686" y="2265264"/>
                  <a:pt x="7783512" y="2261295"/>
                </a:cubicBezTo>
                <a:cubicBezTo>
                  <a:pt x="7781130" y="2258120"/>
                  <a:pt x="7781528" y="2256136"/>
                  <a:pt x="7784702" y="2255342"/>
                </a:cubicBezTo>
                <a:cubicBezTo>
                  <a:pt x="7798990" y="2255342"/>
                  <a:pt x="7819230" y="2253358"/>
                  <a:pt x="7845424" y="2249389"/>
                </a:cubicBezTo>
                <a:cubicBezTo>
                  <a:pt x="7847012" y="2249389"/>
                  <a:pt x="7847806" y="2249389"/>
                  <a:pt x="7847806" y="2249389"/>
                </a:cubicBezTo>
                <a:cubicBezTo>
                  <a:pt x="7844631" y="2231133"/>
                  <a:pt x="7841852" y="2220417"/>
                  <a:pt x="7839472" y="2217242"/>
                </a:cubicBezTo>
                <a:cubicBezTo>
                  <a:pt x="7836296" y="2210892"/>
                  <a:pt x="7839074" y="2207717"/>
                  <a:pt x="7847806" y="2207717"/>
                </a:cubicBezTo>
                <a:cubicBezTo>
                  <a:pt x="7863681" y="2209304"/>
                  <a:pt x="7874000" y="2213273"/>
                  <a:pt x="7878762" y="2219623"/>
                </a:cubicBezTo>
                <a:cubicBezTo>
                  <a:pt x="7878762" y="2219623"/>
                  <a:pt x="7879159" y="2220020"/>
                  <a:pt x="7879952" y="2220814"/>
                </a:cubicBezTo>
                <a:cubicBezTo>
                  <a:pt x="7881540" y="2221608"/>
                  <a:pt x="7881936" y="2223989"/>
                  <a:pt x="7881143" y="2227958"/>
                </a:cubicBezTo>
                <a:cubicBezTo>
                  <a:pt x="7881143" y="2231133"/>
                  <a:pt x="7881143" y="2237086"/>
                  <a:pt x="7881143" y="2245817"/>
                </a:cubicBezTo>
                <a:cubicBezTo>
                  <a:pt x="7898606" y="2244229"/>
                  <a:pt x="7910512" y="2243039"/>
                  <a:pt x="7916862" y="2242245"/>
                </a:cubicBezTo>
                <a:cubicBezTo>
                  <a:pt x="7917656" y="2241451"/>
                  <a:pt x="7918052" y="2239864"/>
                  <a:pt x="7918052" y="2237483"/>
                </a:cubicBezTo>
                <a:cubicBezTo>
                  <a:pt x="7920434" y="2220814"/>
                  <a:pt x="7920831" y="2209701"/>
                  <a:pt x="7919243" y="2204145"/>
                </a:cubicBezTo>
                <a:cubicBezTo>
                  <a:pt x="7917656" y="2197001"/>
                  <a:pt x="7920036" y="2193430"/>
                  <a:pt x="7926387" y="2193430"/>
                </a:cubicBezTo>
                <a:close/>
                <a:moveTo>
                  <a:pt x="5337968" y="1842195"/>
                </a:moveTo>
                <a:cubicBezTo>
                  <a:pt x="5361781" y="1841401"/>
                  <a:pt x="5374084" y="1849339"/>
                  <a:pt x="5374878" y="1866008"/>
                </a:cubicBezTo>
                <a:cubicBezTo>
                  <a:pt x="5374084" y="1878708"/>
                  <a:pt x="5355431" y="1891011"/>
                  <a:pt x="5318918" y="1902917"/>
                </a:cubicBezTo>
                <a:cubicBezTo>
                  <a:pt x="5313362" y="1903711"/>
                  <a:pt x="5309790" y="1902917"/>
                  <a:pt x="5308203" y="1900536"/>
                </a:cubicBezTo>
                <a:cubicBezTo>
                  <a:pt x="5306616" y="1898155"/>
                  <a:pt x="5307806" y="1895376"/>
                  <a:pt x="5311775" y="1892201"/>
                </a:cubicBezTo>
                <a:cubicBezTo>
                  <a:pt x="5322094" y="1885058"/>
                  <a:pt x="5328443" y="1879898"/>
                  <a:pt x="5330825" y="1876723"/>
                </a:cubicBezTo>
                <a:cubicBezTo>
                  <a:pt x="5332412" y="1875136"/>
                  <a:pt x="5332809" y="1873945"/>
                  <a:pt x="5332015" y="1873151"/>
                </a:cubicBezTo>
                <a:cubicBezTo>
                  <a:pt x="5331222" y="1872358"/>
                  <a:pt x="5329634" y="1871564"/>
                  <a:pt x="5327253" y="1870770"/>
                </a:cubicBezTo>
                <a:cubicBezTo>
                  <a:pt x="5316934" y="1869183"/>
                  <a:pt x="5311775" y="1864420"/>
                  <a:pt x="5311775" y="1856483"/>
                </a:cubicBezTo>
                <a:cubicBezTo>
                  <a:pt x="5312569" y="1846958"/>
                  <a:pt x="5321300" y="1842195"/>
                  <a:pt x="5337968" y="1842195"/>
                </a:cubicBezTo>
                <a:close/>
                <a:moveTo>
                  <a:pt x="689770" y="1842195"/>
                </a:moveTo>
                <a:cubicBezTo>
                  <a:pt x="713583" y="1841401"/>
                  <a:pt x="725886" y="1849339"/>
                  <a:pt x="726679" y="1866008"/>
                </a:cubicBezTo>
                <a:cubicBezTo>
                  <a:pt x="725886" y="1878708"/>
                  <a:pt x="707233" y="1891011"/>
                  <a:pt x="670721" y="1902917"/>
                </a:cubicBezTo>
                <a:cubicBezTo>
                  <a:pt x="665164" y="1903711"/>
                  <a:pt x="661592" y="1902917"/>
                  <a:pt x="660005" y="1900536"/>
                </a:cubicBezTo>
                <a:cubicBezTo>
                  <a:pt x="658418" y="1898155"/>
                  <a:pt x="659608" y="1895376"/>
                  <a:pt x="663577" y="1892201"/>
                </a:cubicBezTo>
                <a:cubicBezTo>
                  <a:pt x="673896" y="1885058"/>
                  <a:pt x="680245" y="1879898"/>
                  <a:pt x="682626" y="1876723"/>
                </a:cubicBezTo>
                <a:cubicBezTo>
                  <a:pt x="684214" y="1875136"/>
                  <a:pt x="684611" y="1873945"/>
                  <a:pt x="683817" y="1873151"/>
                </a:cubicBezTo>
                <a:cubicBezTo>
                  <a:pt x="683024" y="1872358"/>
                  <a:pt x="681436" y="1871564"/>
                  <a:pt x="679055" y="1870770"/>
                </a:cubicBezTo>
                <a:cubicBezTo>
                  <a:pt x="668735" y="1869183"/>
                  <a:pt x="663577" y="1864420"/>
                  <a:pt x="663577" y="1856483"/>
                </a:cubicBezTo>
                <a:cubicBezTo>
                  <a:pt x="664370" y="1846958"/>
                  <a:pt x="673101" y="1842195"/>
                  <a:pt x="689770" y="1842195"/>
                </a:cubicBezTo>
                <a:close/>
                <a:moveTo>
                  <a:pt x="6960790" y="1829098"/>
                </a:moveTo>
                <a:cubicBezTo>
                  <a:pt x="6958409" y="1829098"/>
                  <a:pt x="6955234" y="1829495"/>
                  <a:pt x="6951265" y="1830289"/>
                </a:cubicBezTo>
                <a:cubicBezTo>
                  <a:pt x="6947296" y="1830289"/>
                  <a:pt x="6944122" y="1830686"/>
                  <a:pt x="6941740" y="1831480"/>
                </a:cubicBezTo>
                <a:cubicBezTo>
                  <a:pt x="6944916" y="1833067"/>
                  <a:pt x="6950472" y="1836639"/>
                  <a:pt x="6958409" y="1842195"/>
                </a:cubicBezTo>
                <a:cubicBezTo>
                  <a:pt x="6959996" y="1843783"/>
                  <a:pt x="6961187" y="1844576"/>
                  <a:pt x="6961980" y="1844576"/>
                </a:cubicBezTo>
                <a:cubicBezTo>
                  <a:pt x="6962775" y="1844576"/>
                  <a:pt x="6963172" y="1844973"/>
                  <a:pt x="6963172" y="1845767"/>
                </a:cubicBezTo>
                <a:cubicBezTo>
                  <a:pt x="6963966" y="1846561"/>
                  <a:pt x="6964362" y="1847354"/>
                  <a:pt x="6964362" y="1848148"/>
                </a:cubicBezTo>
                <a:cubicBezTo>
                  <a:pt x="6964362" y="1840211"/>
                  <a:pt x="6963172" y="1833861"/>
                  <a:pt x="6960790" y="1829098"/>
                </a:cubicBezTo>
                <a:close/>
                <a:moveTo>
                  <a:pt x="3865165" y="1829098"/>
                </a:moveTo>
                <a:cubicBezTo>
                  <a:pt x="3862784" y="1829098"/>
                  <a:pt x="3859609" y="1829495"/>
                  <a:pt x="3855640" y="1830289"/>
                </a:cubicBezTo>
                <a:cubicBezTo>
                  <a:pt x="3851672" y="1830289"/>
                  <a:pt x="3848497" y="1830686"/>
                  <a:pt x="3846115" y="1831480"/>
                </a:cubicBezTo>
                <a:cubicBezTo>
                  <a:pt x="3849291" y="1833067"/>
                  <a:pt x="3854847" y="1836639"/>
                  <a:pt x="3862784" y="1842195"/>
                </a:cubicBezTo>
                <a:cubicBezTo>
                  <a:pt x="3864372" y="1843783"/>
                  <a:pt x="3865562" y="1844576"/>
                  <a:pt x="3866356" y="1844576"/>
                </a:cubicBezTo>
                <a:cubicBezTo>
                  <a:pt x="3867150" y="1844576"/>
                  <a:pt x="3867547" y="1844973"/>
                  <a:pt x="3867547" y="1845767"/>
                </a:cubicBezTo>
                <a:cubicBezTo>
                  <a:pt x="3868341" y="1846561"/>
                  <a:pt x="3868737" y="1847354"/>
                  <a:pt x="3868737" y="1848148"/>
                </a:cubicBezTo>
                <a:cubicBezTo>
                  <a:pt x="3868737" y="1840211"/>
                  <a:pt x="3867547" y="1833861"/>
                  <a:pt x="3865165" y="1829098"/>
                </a:cubicBezTo>
                <a:close/>
                <a:moveTo>
                  <a:pt x="2312592" y="1829098"/>
                </a:moveTo>
                <a:cubicBezTo>
                  <a:pt x="2310211" y="1829098"/>
                  <a:pt x="2307036" y="1829495"/>
                  <a:pt x="2303067" y="1830289"/>
                </a:cubicBezTo>
                <a:cubicBezTo>
                  <a:pt x="2299098" y="1830289"/>
                  <a:pt x="2295923" y="1830686"/>
                  <a:pt x="2293542" y="1831480"/>
                </a:cubicBezTo>
                <a:cubicBezTo>
                  <a:pt x="2296717" y="1833067"/>
                  <a:pt x="2302273" y="1836639"/>
                  <a:pt x="2310211" y="1842195"/>
                </a:cubicBezTo>
                <a:cubicBezTo>
                  <a:pt x="2311798" y="1843783"/>
                  <a:pt x="2312989" y="1844576"/>
                  <a:pt x="2313783" y="1844576"/>
                </a:cubicBezTo>
                <a:cubicBezTo>
                  <a:pt x="2314576" y="1844576"/>
                  <a:pt x="2314973" y="1844973"/>
                  <a:pt x="2314973" y="1845767"/>
                </a:cubicBezTo>
                <a:cubicBezTo>
                  <a:pt x="2315767" y="1846561"/>
                  <a:pt x="2316164" y="1847354"/>
                  <a:pt x="2316164" y="1848148"/>
                </a:cubicBezTo>
                <a:cubicBezTo>
                  <a:pt x="2316164" y="1840211"/>
                  <a:pt x="2314973" y="1833861"/>
                  <a:pt x="2312592" y="1829098"/>
                </a:cubicBezTo>
                <a:close/>
                <a:moveTo>
                  <a:pt x="8584803" y="1825526"/>
                </a:moveTo>
                <a:cubicBezTo>
                  <a:pt x="8578453" y="1826320"/>
                  <a:pt x="8567340" y="1827908"/>
                  <a:pt x="8551465" y="1830289"/>
                </a:cubicBezTo>
                <a:cubicBezTo>
                  <a:pt x="8544321" y="1831083"/>
                  <a:pt x="8538765" y="1831876"/>
                  <a:pt x="8534796" y="1832670"/>
                </a:cubicBezTo>
                <a:cubicBezTo>
                  <a:pt x="8535590" y="1835845"/>
                  <a:pt x="8535987" y="1841798"/>
                  <a:pt x="8535987" y="1850530"/>
                </a:cubicBezTo>
                <a:cubicBezTo>
                  <a:pt x="8536781" y="1858467"/>
                  <a:pt x="8537178" y="1864420"/>
                  <a:pt x="8537178" y="1868389"/>
                </a:cubicBezTo>
                <a:cubicBezTo>
                  <a:pt x="8541146" y="1867595"/>
                  <a:pt x="8548290" y="1866801"/>
                  <a:pt x="8558609" y="1866008"/>
                </a:cubicBezTo>
                <a:cubicBezTo>
                  <a:pt x="8573690" y="1863626"/>
                  <a:pt x="8583612" y="1862039"/>
                  <a:pt x="8588374" y="1861245"/>
                </a:cubicBezTo>
                <a:cubicBezTo>
                  <a:pt x="8589169" y="1858070"/>
                  <a:pt x="8589962" y="1853308"/>
                  <a:pt x="8590756" y="1846958"/>
                </a:cubicBezTo>
                <a:cubicBezTo>
                  <a:pt x="8591550" y="1840608"/>
                  <a:pt x="8591946" y="1836242"/>
                  <a:pt x="8591946" y="1833861"/>
                </a:cubicBezTo>
                <a:cubicBezTo>
                  <a:pt x="8591153" y="1829892"/>
                  <a:pt x="8588771" y="1827114"/>
                  <a:pt x="8584803" y="1825526"/>
                </a:cubicBezTo>
                <a:close/>
                <a:moveTo>
                  <a:pt x="475458" y="1825526"/>
                </a:moveTo>
                <a:cubicBezTo>
                  <a:pt x="471489" y="1826320"/>
                  <a:pt x="465139" y="1827114"/>
                  <a:pt x="456408" y="1827908"/>
                </a:cubicBezTo>
                <a:cubicBezTo>
                  <a:pt x="451645" y="1829495"/>
                  <a:pt x="448074" y="1830289"/>
                  <a:pt x="445692" y="1830289"/>
                </a:cubicBezTo>
                <a:cubicBezTo>
                  <a:pt x="454424" y="1834258"/>
                  <a:pt x="459980" y="1837829"/>
                  <a:pt x="462361" y="1841005"/>
                </a:cubicBezTo>
                <a:cubicBezTo>
                  <a:pt x="466330" y="1845767"/>
                  <a:pt x="466330" y="1850133"/>
                  <a:pt x="462361" y="1854101"/>
                </a:cubicBezTo>
                <a:cubicBezTo>
                  <a:pt x="461567" y="1854895"/>
                  <a:pt x="460773" y="1855689"/>
                  <a:pt x="459980" y="1856483"/>
                </a:cubicBezTo>
                <a:cubicBezTo>
                  <a:pt x="457598" y="1859658"/>
                  <a:pt x="457202" y="1861245"/>
                  <a:pt x="458789" y="1861245"/>
                </a:cubicBezTo>
                <a:cubicBezTo>
                  <a:pt x="461170" y="1860451"/>
                  <a:pt x="463948" y="1859261"/>
                  <a:pt x="467123" y="1857673"/>
                </a:cubicBezTo>
                <a:cubicBezTo>
                  <a:pt x="471092" y="1856879"/>
                  <a:pt x="473871" y="1856086"/>
                  <a:pt x="475458" y="1855292"/>
                </a:cubicBezTo>
                <a:cubicBezTo>
                  <a:pt x="475458" y="1848942"/>
                  <a:pt x="475458" y="1841798"/>
                  <a:pt x="475458" y="1833861"/>
                </a:cubicBezTo>
                <a:cubicBezTo>
                  <a:pt x="475458" y="1830686"/>
                  <a:pt x="475458" y="1827908"/>
                  <a:pt x="475458" y="1825526"/>
                </a:cubicBezTo>
                <a:close/>
                <a:moveTo>
                  <a:pt x="5095081" y="1824336"/>
                </a:moveTo>
                <a:cubicBezTo>
                  <a:pt x="5093494" y="1824336"/>
                  <a:pt x="5090715" y="1825130"/>
                  <a:pt x="5086747" y="1826717"/>
                </a:cubicBezTo>
                <a:cubicBezTo>
                  <a:pt x="5082778" y="1827511"/>
                  <a:pt x="5079603" y="1828304"/>
                  <a:pt x="5077222" y="1829098"/>
                </a:cubicBezTo>
                <a:cubicBezTo>
                  <a:pt x="5076428" y="1829892"/>
                  <a:pt x="5075634" y="1831480"/>
                  <a:pt x="5074840" y="1833861"/>
                </a:cubicBezTo>
                <a:cubicBezTo>
                  <a:pt x="5073253" y="1836242"/>
                  <a:pt x="5072063" y="1838226"/>
                  <a:pt x="5071268" y="1839814"/>
                </a:cubicBezTo>
                <a:cubicBezTo>
                  <a:pt x="5072063" y="1839814"/>
                  <a:pt x="5072856" y="1840211"/>
                  <a:pt x="5073650" y="1841005"/>
                </a:cubicBezTo>
                <a:cubicBezTo>
                  <a:pt x="5076031" y="1841005"/>
                  <a:pt x="5079603" y="1842195"/>
                  <a:pt x="5084365" y="1844576"/>
                </a:cubicBezTo>
                <a:cubicBezTo>
                  <a:pt x="5089128" y="1837433"/>
                  <a:pt x="5092700" y="1830686"/>
                  <a:pt x="5095081" y="1824336"/>
                </a:cubicBezTo>
                <a:close/>
                <a:moveTo>
                  <a:pt x="7837090" y="1816001"/>
                </a:moveTo>
                <a:cubicBezTo>
                  <a:pt x="7837090" y="1815208"/>
                  <a:pt x="7838678" y="1815208"/>
                  <a:pt x="7841852" y="1816001"/>
                </a:cubicBezTo>
                <a:cubicBezTo>
                  <a:pt x="7852172" y="1816795"/>
                  <a:pt x="7864078" y="1819970"/>
                  <a:pt x="7877572" y="1825526"/>
                </a:cubicBezTo>
                <a:cubicBezTo>
                  <a:pt x="7882334" y="1827114"/>
                  <a:pt x="7885509" y="1831876"/>
                  <a:pt x="7887096" y="1839814"/>
                </a:cubicBezTo>
                <a:cubicBezTo>
                  <a:pt x="7887096" y="1846958"/>
                  <a:pt x="7884715" y="1853705"/>
                  <a:pt x="7879952" y="1860055"/>
                </a:cubicBezTo>
                <a:cubicBezTo>
                  <a:pt x="7875190" y="1863230"/>
                  <a:pt x="7870031" y="1862833"/>
                  <a:pt x="7864474" y="1858864"/>
                </a:cubicBezTo>
                <a:cubicBezTo>
                  <a:pt x="7854950" y="1850133"/>
                  <a:pt x="7845822" y="1837433"/>
                  <a:pt x="7837090" y="1820764"/>
                </a:cubicBezTo>
                <a:cubicBezTo>
                  <a:pt x="7836296" y="1818383"/>
                  <a:pt x="7836296" y="1816795"/>
                  <a:pt x="7837090" y="1816001"/>
                </a:cubicBezTo>
                <a:close/>
                <a:moveTo>
                  <a:pt x="1707754" y="1813620"/>
                </a:moveTo>
                <a:cubicBezTo>
                  <a:pt x="1707754" y="1824733"/>
                  <a:pt x="1707754" y="1835448"/>
                  <a:pt x="1707754" y="1845767"/>
                </a:cubicBezTo>
                <a:cubicBezTo>
                  <a:pt x="1714105" y="1845767"/>
                  <a:pt x="1722042" y="1844973"/>
                  <a:pt x="1731567" y="1843386"/>
                </a:cubicBezTo>
                <a:cubicBezTo>
                  <a:pt x="1733948" y="1843386"/>
                  <a:pt x="1735933" y="1843386"/>
                  <a:pt x="1737520" y="1843386"/>
                </a:cubicBezTo>
                <a:lnTo>
                  <a:pt x="1737520" y="1821955"/>
                </a:lnTo>
                <a:cubicBezTo>
                  <a:pt x="1735139" y="1821955"/>
                  <a:pt x="1732361" y="1822351"/>
                  <a:pt x="1729186" y="1823145"/>
                </a:cubicBezTo>
                <a:cubicBezTo>
                  <a:pt x="1723630" y="1823145"/>
                  <a:pt x="1719661" y="1822351"/>
                  <a:pt x="1717280" y="1820764"/>
                </a:cubicBezTo>
                <a:cubicBezTo>
                  <a:pt x="1714898" y="1819970"/>
                  <a:pt x="1711723" y="1817589"/>
                  <a:pt x="1707754" y="1813620"/>
                </a:cubicBezTo>
                <a:close/>
                <a:moveTo>
                  <a:pt x="1669059" y="1809751"/>
                </a:moveTo>
                <a:cubicBezTo>
                  <a:pt x="1669853" y="1809949"/>
                  <a:pt x="1670448" y="1810445"/>
                  <a:pt x="1670845" y="1811239"/>
                </a:cubicBezTo>
                <a:cubicBezTo>
                  <a:pt x="1671639" y="1812033"/>
                  <a:pt x="1671242" y="1813223"/>
                  <a:pt x="1669654" y="1814811"/>
                </a:cubicBezTo>
                <a:cubicBezTo>
                  <a:pt x="1664098" y="1819573"/>
                  <a:pt x="1653780" y="1827908"/>
                  <a:pt x="1638698" y="1839814"/>
                </a:cubicBezTo>
                <a:cubicBezTo>
                  <a:pt x="1632348" y="1845370"/>
                  <a:pt x="1627586" y="1849339"/>
                  <a:pt x="1624411" y="1851720"/>
                </a:cubicBezTo>
                <a:cubicBezTo>
                  <a:pt x="1612504" y="1863626"/>
                  <a:pt x="1605361" y="1870373"/>
                  <a:pt x="1602979" y="1871961"/>
                </a:cubicBezTo>
                <a:cubicBezTo>
                  <a:pt x="1598217" y="1875136"/>
                  <a:pt x="1593058" y="1875136"/>
                  <a:pt x="1587501" y="1871961"/>
                </a:cubicBezTo>
                <a:cubicBezTo>
                  <a:pt x="1580358" y="1867198"/>
                  <a:pt x="1574404" y="1858467"/>
                  <a:pt x="1569642" y="1845767"/>
                </a:cubicBezTo>
                <a:cubicBezTo>
                  <a:pt x="1567261" y="1841005"/>
                  <a:pt x="1568451" y="1838226"/>
                  <a:pt x="1573214" y="1837433"/>
                </a:cubicBezTo>
                <a:cubicBezTo>
                  <a:pt x="1577976" y="1837433"/>
                  <a:pt x="1587501" y="1835448"/>
                  <a:pt x="1601789" y="1831480"/>
                </a:cubicBezTo>
                <a:cubicBezTo>
                  <a:pt x="1616076" y="1828304"/>
                  <a:pt x="1637508" y="1821161"/>
                  <a:pt x="1666083" y="1810048"/>
                </a:cubicBezTo>
                <a:cubicBezTo>
                  <a:pt x="1667274" y="1809651"/>
                  <a:pt x="1668265" y="1809552"/>
                  <a:pt x="1669059" y="1809751"/>
                </a:cubicBezTo>
                <a:close/>
                <a:moveTo>
                  <a:pt x="7237015" y="1804095"/>
                </a:moveTo>
                <a:cubicBezTo>
                  <a:pt x="7229078" y="1806476"/>
                  <a:pt x="7219156" y="1808064"/>
                  <a:pt x="7207250" y="1808858"/>
                </a:cubicBezTo>
                <a:cubicBezTo>
                  <a:pt x="7206456" y="1808858"/>
                  <a:pt x="7205265" y="1808858"/>
                  <a:pt x="7203678" y="1808858"/>
                </a:cubicBezTo>
                <a:cubicBezTo>
                  <a:pt x="7203678" y="1811239"/>
                  <a:pt x="7203678" y="1814811"/>
                  <a:pt x="7203678" y="1819573"/>
                </a:cubicBezTo>
                <a:cubicBezTo>
                  <a:pt x="7204472" y="1826717"/>
                  <a:pt x="7204868" y="1832273"/>
                  <a:pt x="7204868" y="1836242"/>
                </a:cubicBezTo>
                <a:cubicBezTo>
                  <a:pt x="7209630" y="1835448"/>
                  <a:pt x="7213600" y="1833861"/>
                  <a:pt x="7216774" y="1831480"/>
                </a:cubicBezTo>
                <a:cubicBezTo>
                  <a:pt x="7223124" y="1829098"/>
                  <a:pt x="7229872" y="1829098"/>
                  <a:pt x="7237015" y="1831480"/>
                </a:cubicBezTo>
                <a:cubicBezTo>
                  <a:pt x="7237015" y="1823542"/>
                  <a:pt x="7237015" y="1814414"/>
                  <a:pt x="7237015" y="1804095"/>
                </a:cubicBezTo>
                <a:close/>
                <a:moveTo>
                  <a:pt x="2579290" y="1804095"/>
                </a:moveTo>
                <a:cubicBezTo>
                  <a:pt x="2571353" y="1806476"/>
                  <a:pt x="2561431" y="1808064"/>
                  <a:pt x="2549525" y="1808858"/>
                </a:cubicBezTo>
                <a:cubicBezTo>
                  <a:pt x="2548731" y="1808858"/>
                  <a:pt x="2547540" y="1808858"/>
                  <a:pt x="2545953" y="1808858"/>
                </a:cubicBezTo>
                <a:cubicBezTo>
                  <a:pt x="2545953" y="1811239"/>
                  <a:pt x="2545953" y="1814811"/>
                  <a:pt x="2545953" y="1819573"/>
                </a:cubicBezTo>
                <a:cubicBezTo>
                  <a:pt x="2546747" y="1826717"/>
                  <a:pt x="2547144" y="1832273"/>
                  <a:pt x="2547144" y="1836242"/>
                </a:cubicBezTo>
                <a:cubicBezTo>
                  <a:pt x="2551906" y="1835448"/>
                  <a:pt x="2555875" y="1833861"/>
                  <a:pt x="2559050" y="1831480"/>
                </a:cubicBezTo>
                <a:cubicBezTo>
                  <a:pt x="2565400" y="1829098"/>
                  <a:pt x="2572147" y="1829098"/>
                  <a:pt x="2579290" y="1831480"/>
                </a:cubicBezTo>
                <a:cubicBezTo>
                  <a:pt x="2579290" y="1823542"/>
                  <a:pt x="2579290" y="1814414"/>
                  <a:pt x="2579290" y="1804095"/>
                </a:cubicBezTo>
                <a:close/>
                <a:moveTo>
                  <a:pt x="3015059" y="1800523"/>
                </a:moveTo>
                <a:cubicBezTo>
                  <a:pt x="3016647" y="1799729"/>
                  <a:pt x="3018631" y="1800126"/>
                  <a:pt x="3021012" y="1801714"/>
                </a:cubicBezTo>
                <a:cubicBezTo>
                  <a:pt x="3028156" y="1805683"/>
                  <a:pt x="3034109" y="1810842"/>
                  <a:pt x="3038872" y="1817192"/>
                </a:cubicBezTo>
                <a:cubicBezTo>
                  <a:pt x="3041253" y="1820367"/>
                  <a:pt x="3040856" y="1823939"/>
                  <a:pt x="3037681" y="1827908"/>
                </a:cubicBezTo>
                <a:cubicBezTo>
                  <a:pt x="3032125" y="1832670"/>
                  <a:pt x="3025775" y="1839020"/>
                  <a:pt x="3018631" y="1846958"/>
                </a:cubicBezTo>
                <a:cubicBezTo>
                  <a:pt x="3016250" y="1849339"/>
                  <a:pt x="3014266" y="1851323"/>
                  <a:pt x="3012678" y="1852911"/>
                </a:cubicBezTo>
                <a:cubicBezTo>
                  <a:pt x="3022203" y="1853705"/>
                  <a:pt x="3030934" y="1855292"/>
                  <a:pt x="3038872" y="1857673"/>
                </a:cubicBezTo>
                <a:cubicBezTo>
                  <a:pt x="3050778" y="1861642"/>
                  <a:pt x="3056731" y="1869183"/>
                  <a:pt x="3056731" y="1880295"/>
                </a:cubicBezTo>
                <a:cubicBezTo>
                  <a:pt x="3057525" y="1892201"/>
                  <a:pt x="3054350" y="1898155"/>
                  <a:pt x="3047206" y="1898155"/>
                </a:cubicBezTo>
                <a:cubicBezTo>
                  <a:pt x="3044825" y="1898948"/>
                  <a:pt x="3040856" y="1897361"/>
                  <a:pt x="3035300" y="1893392"/>
                </a:cubicBezTo>
                <a:cubicBezTo>
                  <a:pt x="3029743" y="1888630"/>
                  <a:pt x="3021012" y="1879898"/>
                  <a:pt x="3009106" y="1867198"/>
                </a:cubicBezTo>
                <a:cubicBezTo>
                  <a:pt x="3006725" y="1864817"/>
                  <a:pt x="3005137" y="1862833"/>
                  <a:pt x="3004344" y="1861245"/>
                </a:cubicBezTo>
                <a:cubicBezTo>
                  <a:pt x="2985294" y="1877914"/>
                  <a:pt x="2957909" y="1890217"/>
                  <a:pt x="2922190" y="1898155"/>
                </a:cubicBezTo>
                <a:cubicBezTo>
                  <a:pt x="2919015" y="1898948"/>
                  <a:pt x="2917428" y="1898948"/>
                  <a:pt x="2917428" y="1898155"/>
                </a:cubicBezTo>
                <a:cubicBezTo>
                  <a:pt x="2917428" y="1896567"/>
                  <a:pt x="2918619" y="1894979"/>
                  <a:pt x="2921000" y="1893392"/>
                </a:cubicBezTo>
                <a:cubicBezTo>
                  <a:pt x="2954337" y="1874342"/>
                  <a:pt x="2979340" y="1854498"/>
                  <a:pt x="2996009" y="1833861"/>
                </a:cubicBezTo>
                <a:cubicBezTo>
                  <a:pt x="3000772" y="1829098"/>
                  <a:pt x="3005534" y="1820764"/>
                  <a:pt x="3010297" y="1808858"/>
                </a:cubicBezTo>
                <a:cubicBezTo>
                  <a:pt x="3011090" y="1807270"/>
                  <a:pt x="3011487" y="1806476"/>
                  <a:pt x="3011487" y="1806476"/>
                </a:cubicBezTo>
                <a:cubicBezTo>
                  <a:pt x="3012281" y="1803301"/>
                  <a:pt x="3013472" y="1801317"/>
                  <a:pt x="3015059" y="1800523"/>
                </a:cubicBezTo>
                <a:close/>
                <a:moveTo>
                  <a:pt x="98030" y="1798142"/>
                </a:moveTo>
                <a:cubicBezTo>
                  <a:pt x="86917" y="1809254"/>
                  <a:pt x="76995" y="1819176"/>
                  <a:pt x="68264" y="1827908"/>
                </a:cubicBezTo>
                <a:cubicBezTo>
                  <a:pt x="87314" y="1821558"/>
                  <a:pt x="101205" y="1816795"/>
                  <a:pt x="109936" y="1813620"/>
                </a:cubicBezTo>
                <a:cubicBezTo>
                  <a:pt x="109142" y="1812033"/>
                  <a:pt x="107158" y="1809254"/>
                  <a:pt x="103983" y="1805286"/>
                </a:cubicBezTo>
                <a:cubicBezTo>
                  <a:pt x="101601" y="1802111"/>
                  <a:pt x="99617" y="1799729"/>
                  <a:pt x="98030" y="1798142"/>
                </a:cubicBezTo>
                <a:close/>
                <a:moveTo>
                  <a:pt x="8605936" y="1797844"/>
                </a:moveTo>
                <a:cubicBezTo>
                  <a:pt x="8609310" y="1798043"/>
                  <a:pt x="8612584" y="1798936"/>
                  <a:pt x="8615759" y="1800523"/>
                </a:cubicBezTo>
                <a:cubicBezTo>
                  <a:pt x="8624490" y="1806873"/>
                  <a:pt x="8631634" y="1814811"/>
                  <a:pt x="8637190" y="1824336"/>
                </a:cubicBezTo>
                <a:cubicBezTo>
                  <a:pt x="8638778" y="1829892"/>
                  <a:pt x="8638381" y="1833861"/>
                  <a:pt x="8635999" y="1836242"/>
                </a:cubicBezTo>
                <a:cubicBezTo>
                  <a:pt x="8629650" y="1840211"/>
                  <a:pt x="8623697" y="1850133"/>
                  <a:pt x="8618140" y="1866008"/>
                </a:cubicBezTo>
                <a:cubicBezTo>
                  <a:pt x="8620521" y="1866801"/>
                  <a:pt x="8622109" y="1868389"/>
                  <a:pt x="8622903" y="1870770"/>
                </a:cubicBezTo>
                <a:cubicBezTo>
                  <a:pt x="8626078" y="1878708"/>
                  <a:pt x="8624093" y="1883073"/>
                  <a:pt x="8616949" y="1883867"/>
                </a:cubicBezTo>
                <a:cubicBezTo>
                  <a:pt x="8611393" y="1883867"/>
                  <a:pt x="8601075" y="1884661"/>
                  <a:pt x="8585993" y="1886248"/>
                </a:cubicBezTo>
                <a:cubicBezTo>
                  <a:pt x="8562181" y="1887042"/>
                  <a:pt x="8545512" y="1887836"/>
                  <a:pt x="8535987" y="1888630"/>
                </a:cubicBezTo>
                <a:cubicBezTo>
                  <a:pt x="8535987" y="1890217"/>
                  <a:pt x="8535590" y="1892201"/>
                  <a:pt x="8534796" y="1894583"/>
                </a:cubicBezTo>
                <a:cubicBezTo>
                  <a:pt x="8534796" y="1895376"/>
                  <a:pt x="8534796" y="1895773"/>
                  <a:pt x="8534796" y="1895773"/>
                </a:cubicBezTo>
                <a:cubicBezTo>
                  <a:pt x="8532415" y="1899742"/>
                  <a:pt x="8528447" y="1900933"/>
                  <a:pt x="8522890" y="1899345"/>
                </a:cubicBezTo>
                <a:cubicBezTo>
                  <a:pt x="8513365" y="1895376"/>
                  <a:pt x="8509000" y="1886248"/>
                  <a:pt x="8509793" y="1871961"/>
                </a:cubicBezTo>
                <a:cubicBezTo>
                  <a:pt x="8509793" y="1865611"/>
                  <a:pt x="8509000" y="1858070"/>
                  <a:pt x="8507412" y="1849339"/>
                </a:cubicBezTo>
                <a:cubicBezTo>
                  <a:pt x="8507412" y="1846958"/>
                  <a:pt x="8507412" y="1845370"/>
                  <a:pt x="8507412" y="1844576"/>
                </a:cubicBezTo>
                <a:cubicBezTo>
                  <a:pt x="8504237" y="1831876"/>
                  <a:pt x="8500665" y="1822351"/>
                  <a:pt x="8496696" y="1816001"/>
                </a:cubicBezTo>
                <a:cubicBezTo>
                  <a:pt x="8494315" y="1810445"/>
                  <a:pt x="8496696" y="1807667"/>
                  <a:pt x="8503840" y="1807667"/>
                </a:cubicBezTo>
                <a:cubicBezTo>
                  <a:pt x="8505428" y="1807667"/>
                  <a:pt x="8507809" y="1808064"/>
                  <a:pt x="8510984" y="1808858"/>
                </a:cubicBezTo>
                <a:cubicBezTo>
                  <a:pt x="8517334" y="1809651"/>
                  <a:pt x="8522096" y="1810445"/>
                  <a:pt x="8525271" y="1811239"/>
                </a:cubicBezTo>
                <a:cubicBezTo>
                  <a:pt x="8533209" y="1810445"/>
                  <a:pt x="8546306" y="1809254"/>
                  <a:pt x="8564562" y="1807667"/>
                </a:cubicBezTo>
                <a:cubicBezTo>
                  <a:pt x="8583612" y="1804492"/>
                  <a:pt x="8593931" y="1801714"/>
                  <a:pt x="8595518" y="1799333"/>
                </a:cubicBezTo>
                <a:cubicBezTo>
                  <a:pt x="8599090" y="1798142"/>
                  <a:pt x="8602563" y="1797646"/>
                  <a:pt x="8605936" y="1797844"/>
                </a:cubicBezTo>
                <a:close/>
                <a:moveTo>
                  <a:pt x="6321425" y="1794570"/>
                </a:moveTo>
                <a:cubicBezTo>
                  <a:pt x="6319044" y="1799333"/>
                  <a:pt x="6316663" y="1803698"/>
                  <a:pt x="6314281" y="1807667"/>
                </a:cubicBezTo>
                <a:cubicBezTo>
                  <a:pt x="6325394" y="1808461"/>
                  <a:pt x="6333331" y="1811636"/>
                  <a:pt x="6338094" y="1817192"/>
                </a:cubicBezTo>
                <a:cubicBezTo>
                  <a:pt x="6339681" y="1817986"/>
                  <a:pt x="6341269" y="1819176"/>
                  <a:pt x="6342856" y="1820764"/>
                </a:cubicBezTo>
                <a:cubicBezTo>
                  <a:pt x="6345238" y="1823145"/>
                  <a:pt x="6346825" y="1824733"/>
                  <a:pt x="6347619" y="1825526"/>
                </a:cubicBezTo>
                <a:cubicBezTo>
                  <a:pt x="6352381" y="1818383"/>
                  <a:pt x="6355556" y="1810445"/>
                  <a:pt x="6357144" y="1801714"/>
                </a:cubicBezTo>
                <a:cubicBezTo>
                  <a:pt x="6357938" y="1799333"/>
                  <a:pt x="6357938" y="1797745"/>
                  <a:pt x="6357144" y="1796951"/>
                </a:cubicBezTo>
                <a:cubicBezTo>
                  <a:pt x="6357144" y="1796951"/>
                  <a:pt x="6356350" y="1797348"/>
                  <a:pt x="6354763" y="1798142"/>
                </a:cubicBezTo>
                <a:cubicBezTo>
                  <a:pt x="6353969" y="1798142"/>
                  <a:pt x="6352381" y="1798539"/>
                  <a:pt x="6350000" y="1799333"/>
                </a:cubicBezTo>
                <a:cubicBezTo>
                  <a:pt x="6348413" y="1800126"/>
                  <a:pt x="6346825" y="1800920"/>
                  <a:pt x="6345238" y="1801714"/>
                </a:cubicBezTo>
                <a:cubicBezTo>
                  <a:pt x="6340475" y="1804095"/>
                  <a:pt x="6335713" y="1803698"/>
                  <a:pt x="6330950" y="1800523"/>
                </a:cubicBezTo>
                <a:cubicBezTo>
                  <a:pt x="6328569" y="1798936"/>
                  <a:pt x="6325394" y="1796951"/>
                  <a:pt x="6321425" y="1794570"/>
                </a:cubicBezTo>
                <a:close/>
                <a:moveTo>
                  <a:pt x="8483599" y="1792189"/>
                </a:moveTo>
                <a:cubicBezTo>
                  <a:pt x="8484394" y="1792189"/>
                  <a:pt x="8484394" y="1793380"/>
                  <a:pt x="8483599" y="1795761"/>
                </a:cubicBezTo>
                <a:cubicBezTo>
                  <a:pt x="8482806" y="1799729"/>
                  <a:pt x="8479234" y="1810048"/>
                  <a:pt x="8472884" y="1826717"/>
                </a:cubicBezTo>
                <a:cubicBezTo>
                  <a:pt x="8471297" y="1831480"/>
                  <a:pt x="8470106" y="1835051"/>
                  <a:pt x="8469312" y="1837433"/>
                </a:cubicBezTo>
                <a:cubicBezTo>
                  <a:pt x="8465344" y="1847751"/>
                  <a:pt x="8460581" y="1860451"/>
                  <a:pt x="8455024" y="1875533"/>
                </a:cubicBezTo>
                <a:cubicBezTo>
                  <a:pt x="8453437" y="1880295"/>
                  <a:pt x="8452247" y="1883470"/>
                  <a:pt x="8451453" y="1885058"/>
                </a:cubicBezTo>
                <a:cubicBezTo>
                  <a:pt x="8449071" y="1890614"/>
                  <a:pt x="8444706" y="1891804"/>
                  <a:pt x="8438356" y="1888630"/>
                </a:cubicBezTo>
                <a:cubicBezTo>
                  <a:pt x="8427244" y="1880692"/>
                  <a:pt x="8421290" y="1866801"/>
                  <a:pt x="8420496" y="1846958"/>
                </a:cubicBezTo>
                <a:cubicBezTo>
                  <a:pt x="8420496" y="1842195"/>
                  <a:pt x="8422084" y="1840211"/>
                  <a:pt x="8425259" y="1841005"/>
                </a:cubicBezTo>
                <a:cubicBezTo>
                  <a:pt x="8427640" y="1842592"/>
                  <a:pt x="8432800" y="1839417"/>
                  <a:pt x="8440737" y="1831480"/>
                </a:cubicBezTo>
                <a:cubicBezTo>
                  <a:pt x="8458993" y="1815605"/>
                  <a:pt x="8472090" y="1803301"/>
                  <a:pt x="8480028" y="1794570"/>
                </a:cubicBezTo>
                <a:cubicBezTo>
                  <a:pt x="8481615" y="1792983"/>
                  <a:pt x="8482806" y="1792189"/>
                  <a:pt x="8483599" y="1792189"/>
                </a:cubicBezTo>
                <a:close/>
                <a:moveTo>
                  <a:pt x="458789" y="1790998"/>
                </a:moveTo>
                <a:cubicBezTo>
                  <a:pt x="448470" y="1799729"/>
                  <a:pt x="437755" y="1807270"/>
                  <a:pt x="426643" y="1813620"/>
                </a:cubicBezTo>
                <a:cubicBezTo>
                  <a:pt x="432198" y="1813620"/>
                  <a:pt x="437358" y="1812826"/>
                  <a:pt x="442121" y="1811239"/>
                </a:cubicBezTo>
                <a:cubicBezTo>
                  <a:pt x="446089" y="1810445"/>
                  <a:pt x="452043" y="1809651"/>
                  <a:pt x="459980" y="1808858"/>
                </a:cubicBezTo>
                <a:cubicBezTo>
                  <a:pt x="467123" y="1807270"/>
                  <a:pt x="472282" y="1806476"/>
                  <a:pt x="475458" y="1806476"/>
                </a:cubicBezTo>
                <a:cubicBezTo>
                  <a:pt x="475458" y="1804095"/>
                  <a:pt x="475061" y="1800920"/>
                  <a:pt x="474267" y="1796951"/>
                </a:cubicBezTo>
                <a:cubicBezTo>
                  <a:pt x="474267" y="1794570"/>
                  <a:pt x="474267" y="1792983"/>
                  <a:pt x="474267" y="1792189"/>
                </a:cubicBezTo>
                <a:cubicBezTo>
                  <a:pt x="467123" y="1792983"/>
                  <a:pt x="461964" y="1792586"/>
                  <a:pt x="458789" y="1790998"/>
                </a:cubicBezTo>
                <a:close/>
                <a:moveTo>
                  <a:pt x="1048446" y="1789808"/>
                </a:moveTo>
                <a:cubicBezTo>
                  <a:pt x="1049438" y="1789411"/>
                  <a:pt x="1050530" y="1789411"/>
                  <a:pt x="1051721" y="1789808"/>
                </a:cubicBezTo>
                <a:cubicBezTo>
                  <a:pt x="1069182" y="1789808"/>
                  <a:pt x="1081486" y="1794173"/>
                  <a:pt x="1088629" y="1802905"/>
                </a:cubicBezTo>
                <a:cubicBezTo>
                  <a:pt x="1091804" y="1806873"/>
                  <a:pt x="1092201" y="1811239"/>
                  <a:pt x="1089820" y="1816001"/>
                </a:cubicBezTo>
                <a:lnTo>
                  <a:pt x="1088629" y="1820764"/>
                </a:lnTo>
                <a:cubicBezTo>
                  <a:pt x="1097361" y="1819176"/>
                  <a:pt x="1103711" y="1817986"/>
                  <a:pt x="1107679" y="1817192"/>
                </a:cubicBezTo>
                <a:cubicBezTo>
                  <a:pt x="1112442" y="1815605"/>
                  <a:pt x="1117204" y="1816001"/>
                  <a:pt x="1121967" y="1818383"/>
                </a:cubicBezTo>
                <a:cubicBezTo>
                  <a:pt x="1126730" y="1819970"/>
                  <a:pt x="1131095" y="1823939"/>
                  <a:pt x="1135064" y="1830289"/>
                </a:cubicBezTo>
                <a:cubicBezTo>
                  <a:pt x="1137445" y="1836639"/>
                  <a:pt x="1135858" y="1840608"/>
                  <a:pt x="1130301" y="1842195"/>
                </a:cubicBezTo>
                <a:cubicBezTo>
                  <a:pt x="1116808" y="1842195"/>
                  <a:pt x="1102123" y="1843386"/>
                  <a:pt x="1086248" y="1845767"/>
                </a:cubicBezTo>
                <a:cubicBezTo>
                  <a:pt x="1086248" y="1851323"/>
                  <a:pt x="1086248" y="1859658"/>
                  <a:pt x="1086248" y="1870770"/>
                </a:cubicBezTo>
                <a:lnTo>
                  <a:pt x="1099345" y="1869580"/>
                </a:lnTo>
                <a:cubicBezTo>
                  <a:pt x="1103314" y="1868786"/>
                  <a:pt x="1109267" y="1867992"/>
                  <a:pt x="1117204" y="1867198"/>
                </a:cubicBezTo>
                <a:cubicBezTo>
                  <a:pt x="1133080" y="1865611"/>
                  <a:pt x="1142208" y="1864420"/>
                  <a:pt x="1144589" y="1863626"/>
                </a:cubicBezTo>
                <a:cubicBezTo>
                  <a:pt x="1149351" y="1862039"/>
                  <a:pt x="1154114" y="1862436"/>
                  <a:pt x="1158876" y="1864817"/>
                </a:cubicBezTo>
                <a:cubicBezTo>
                  <a:pt x="1167608" y="1869580"/>
                  <a:pt x="1174354" y="1875533"/>
                  <a:pt x="1179117" y="1882676"/>
                </a:cubicBezTo>
                <a:cubicBezTo>
                  <a:pt x="1183086" y="1891408"/>
                  <a:pt x="1180307" y="1896567"/>
                  <a:pt x="1170783" y="1898155"/>
                </a:cubicBezTo>
                <a:cubicBezTo>
                  <a:pt x="1144589" y="1894979"/>
                  <a:pt x="1113633" y="1893789"/>
                  <a:pt x="1077913" y="1894583"/>
                </a:cubicBezTo>
                <a:cubicBezTo>
                  <a:pt x="1042989" y="1896170"/>
                  <a:pt x="1017589" y="1898551"/>
                  <a:pt x="1001714" y="1901726"/>
                </a:cubicBezTo>
                <a:cubicBezTo>
                  <a:pt x="995364" y="1904108"/>
                  <a:pt x="989808" y="1903314"/>
                  <a:pt x="985045" y="1899345"/>
                </a:cubicBezTo>
                <a:cubicBezTo>
                  <a:pt x="978695" y="1895376"/>
                  <a:pt x="973139" y="1889820"/>
                  <a:pt x="968376" y="1882676"/>
                </a:cubicBezTo>
                <a:cubicBezTo>
                  <a:pt x="967583" y="1881883"/>
                  <a:pt x="967186" y="1880692"/>
                  <a:pt x="967186" y="1879105"/>
                </a:cubicBezTo>
                <a:cubicBezTo>
                  <a:pt x="967980" y="1878311"/>
                  <a:pt x="969171" y="1877914"/>
                  <a:pt x="970758" y="1877914"/>
                </a:cubicBezTo>
                <a:cubicBezTo>
                  <a:pt x="973932" y="1877914"/>
                  <a:pt x="985442" y="1877120"/>
                  <a:pt x="1005286" y="1875533"/>
                </a:cubicBezTo>
                <a:cubicBezTo>
                  <a:pt x="1011636" y="1874739"/>
                  <a:pt x="1016398" y="1874342"/>
                  <a:pt x="1019573" y="1874342"/>
                </a:cubicBezTo>
                <a:cubicBezTo>
                  <a:pt x="1023542" y="1873548"/>
                  <a:pt x="1029495" y="1873151"/>
                  <a:pt x="1037433" y="1873151"/>
                </a:cubicBezTo>
                <a:cubicBezTo>
                  <a:pt x="1045371" y="1872358"/>
                  <a:pt x="1051323" y="1871961"/>
                  <a:pt x="1055292" y="1871961"/>
                </a:cubicBezTo>
                <a:lnTo>
                  <a:pt x="1055292" y="1848148"/>
                </a:lnTo>
                <a:cubicBezTo>
                  <a:pt x="1048943" y="1849736"/>
                  <a:pt x="1042592" y="1850530"/>
                  <a:pt x="1036242" y="1850530"/>
                </a:cubicBezTo>
                <a:cubicBezTo>
                  <a:pt x="1029892" y="1852117"/>
                  <a:pt x="1025526" y="1851720"/>
                  <a:pt x="1023145" y="1849339"/>
                </a:cubicBezTo>
                <a:cubicBezTo>
                  <a:pt x="1018382" y="1848545"/>
                  <a:pt x="1012827" y="1844576"/>
                  <a:pt x="1006477" y="1837433"/>
                </a:cubicBezTo>
                <a:cubicBezTo>
                  <a:pt x="1003301" y="1833464"/>
                  <a:pt x="1004095" y="1830289"/>
                  <a:pt x="1008857" y="1827908"/>
                </a:cubicBezTo>
                <a:cubicBezTo>
                  <a:pt x="1012827" y="1827908"/>
                  <a:pt x="1020764" y="1827511"/>
                  <a:pt x="1032670" y="1826717"/>
                </a:cubicBezTo>
                <a:cubicBezTo>
                  <a:pt x="1042989" y="1825130"/>
                  <a:pt x="1050530" y="1824336"/>
                  <a:pt x="1055292" y="1824336"/>
                </a:cubicBezTo>
                <a:cubicBezTo>
                  <a:pt x="1054498" y="1811636"/>
                  <a:pt x="1051721" y="1802508"/>
                  <a:pt x="1046958" y="1796951"/>
                </a:cubicBezTo>
                <a:cubicBezTo>
                  <a:pt x="1045371" y="1795364"/>
                  <a:pt x="1044973" y="1793776"/>
                  <a:pt x="1045767" y="1792189"/>
                </a:cubicBezTo>
                <a:cubicBezTo>
                  <a:pt x="1046560" y="1790998"/>
                  <a:pt x="1047454" y="1790204"/>
                  <a:pt x="1048446" y="1789808"/>
                </a:cubicBezTo>
                <a:close/>
                <a:moveTo>
                  <a:pt x="5051028" y="1788617"/>
                </a:moveTo>
                <a:cubicBezTo>
                  <a:pt x="5050234" y="1790998"/>
                  <a:pt x="5049837" y="1793380"/>
                  <a:pt x="5049837" y="1795761"/>
                </a:cubicBezTo>
                <a:cubicBezTo>
                  <a:pt x="5049044" y="1798936"/>
                  <a:pt x="5048250" y="1802905"/>
                  <a:pt x="5047456" y="1807667"/>
                </a:cubicBezTo>
                <a:cubicBezTo>
                  <a:pt x="5046662" y="1810048"/>
                  <a:pt x="5046265" y="1812033"/>
                  <a:pt x="5046265" y="1813620"/>
                </a:cubicBezTo>
                <a:cubicBezTo>
                  <a:pt x="5051028" y="1812826"/>
                  <a:pt x="5054997" y="1812430"/>
                  <a:pt x="5058172" y="1812430"/>
                </a:cubicBezTo>
                <a:cubicBezTo>
                  <a:pt x="5060553" y="1812430"/>
                  <a:pt x="5062140" y="1812430"/>
                  <a:pt x="5062934" y="1812430"/>
                </a:cubicBezTo>
                <a:cubicBezTo>
                  <a:pt x="5063728" y="1810048"/>
                  <a:pt x="5064125" y="1807667"/>
                  <a:pt x="5064125" y="1805286"/>
                </a:cubicBezTo>
                <a:cubicBezTo>
                  <a:pt x="5064919" y="1799729"/>
                  <a:pt x="5065315" y="1794570"/>
                  <a:pt x="5065315" y="1789808"/>
                </a:cubicBezTo>
                <a:cubicBezTo>
                  <a:pt x="5058966" y="1789808"/>
                  <a:pt x="5054203" y="1789411"/>
                  <a:pt x="5051028" y="1788617"/>
                </a:cubicBezTo>
                <a:close/>
                <a:moveTo>
                  <a:pt x="7561162" y="1783855"/>
                </a:moveTo>
                <a:cubicBezTo>
                  <a:pt x="7563742" y="1783855"/>
                  <a:pt x="7566422" y="1784648"/>
                  <a:pt x="7569200" y="1786236"/>
                </a:cubicBezTo>
                <a:cubicBezTo>
                  <a:pt x="7569994" y="1786236"/>
                  <a:pt x="7570787" y="1786633"/>
                  <a:pt x="7571580" y="1787426"/>
                </a:cubicBezTo>
                <a:cubicBezTo>
                  <a:pt x="7581106" y="1792983"/>
                  <a:pt x="7586662" y="1797348"/>
                  <a:pt x="7588250" y="1800523"/>
                </a:cubicBezTo>
                <a:cubicBezTo>
                  <a:pt x="7591425" y="1807667"/>
                  <a:pt x="7590234" y="1812826"/>
                  <a:pt x="7584678" y="1816001"/>
                </a:cubicBezTo>
                <a:cubicBezTo>
                  <a:pt x="7574359" y="1823939"/>
                  <a:pt x="7564040" y="1833067"/>
                  <a:pt x="7553722" y="1843386"/>
                </a:cubicBezTo>
                <a:cubicBezTo>
                  <a:pt x="7554516" y="1844180"/>
                  <a:pt x="7555309" y="1844576"/>
                  <a:pt x="7556102" y="1844576"/>
                </a:cubicBezTo>
                <a:cubicBezTo>
                  <a:pt x="7567215" y="1851720"/>
                  <a:pt x="7569596" y="1862833"/>
                  <a:pt x="7563246" y="1877914"/>
                </a:cubicBezTo>
                <a:cubicBezTo>
                  <a:pt x="7558484" y="1885851"/>
                  <a:pt x="7551737" y="1886248"/>
                  <a:pt x="7543006" y="1879105"/>
                </a:cubicBezTo>
                <a:cubicBezTo>
                  <a:pt x="7533480" y="1871961"/>
                  <a:pt x="7522368" y="1857276"/>
                  <a:pt x="7509668" y="1835051"/>
                </a:cubicBezTo>
                <a:cubicBezTo>
                  <a:pt x="7508874" y="1833464"/>
                  <a:pt x="7508081" y="1832273"/>
                  <a:pt x="7507287" y="1831480"/>
                </a:cubicBezTo>
                <a:cubicBezTo>
                  <a:pt x="7506494" y="1830686"/>
                  <a:pt x="7506494" y="1829495"/>
                  <a:pt x="7507287" y="1827908"/>
                </a:cubicBezTo>
                <a:cubicBezTo>
                  <a:pt x="7508081" y="1827114"/>
                  <a:pt x="7509272" y="1827114"/>
                  <a:pt x="7510859" y="1827908"/>
                </a:cubicBezTo>
                <a:cubicBezTo>
                  <a:pt x="7520384" y="1829495"/>
                  <a:pt x="7529909" y="1832273"/>
                  <a:pt x="7539434" y="1836242"/>
                </a:cubicBezTo>
                <a:cubicBezTo>
                  <a:pt x="7540228" y="1833861"/>
                  <a:pt x="7541418" y="1830686"/>
                  <a:pt x="7543006" y="1826717"/>
                </a:cubicBezTo>
                <a:cubicBezTo>
                  <a:pt x="7544594" y="1821955"/>
                  <a:pt x="7545784" y="1818779"/>
                  <a:pt x="7546578" y="1817192"/>
                </a:cubicBezTo>
                <a:cubicBezTo>
                  <a:pt x="7547372" y="1814811"/>
                  <a:pt x="7547372" y="1813223"/>
                  <a:pt x="7546578" y="1812430"/>
                </a:cubicBezTo>
                <a:cubicBezTo>
                  <a:pt x="7546578" y="1811636"/>
                  <a:pt x="7545784" y="1811636"/>
                  <a:pt x="7544196" y="1812430"/>
                </a:cubicBezTo>
                <a:cubicBezTo>
                  <a:pt x="7541022" y="1813223"/>
                  <a:pt x="7537052" y="1814811"/>
                  <a:pt x="7532290" y="1817192"/>
                </a:cubicBezTo>
                <a:cubicBezTo>
                  <a:pt x="7527528" y="1818779"/>
                  <a:pt x="7523559" y="1820367"/>
                  <a:pt x="7520384" y="1821955"/>
                </a:cubicBezTo>
                <a:cubicBezTo>
                  <a:pt x="7517209" y="1822748"/>
                  <a:pt x="7514430" y="1821955"/>
                  <a:pt x="7512050" y="1819573"/>
                </a:cubicBezTo>
                <a:cubicBezTo>
                  <a:pt x="7512050" y="1820367"/>
                  <a:pt x="7511653" y="1820367"/>
                  <a:pt x="7510859" y="1819573"/>
                </a:cubicBezTo>
                <a:cubicBezTo>
                  <a:pt x="7506096" y="1816398"/>
                  <a:pt x="7502128" y="1812430"/>
                  <a:pt x="7498952" y="1807667"/>
                </a:cubicBezTo>
                <a:cubicBezTo>
                  <a:pt x="7496572" y="1802905"/>
                  <a:pt x="7497762" y="1800126"/>
                  <a:pt x="7502524" y="1799333"/>
                </a:cubicBezTo>
                <a:cubicBezTo>
                  <a:pt x="7507287" y="1798539"/>
                  <a:pt x="7515225" y="1797348"/>
                  <a:pt x="7526337" y="1795761"/>
                </a:cubicBezTo>
                <a:cubicBezTo>
                  <a:pt x="7532687" y="1794173"/>
                  <a:pt x="7541815" y="1790998"/>
                  <a:pt x="7553722" y="1786236"/>
                </a:cubicBezTo>
                <a:cubicBezTo>
                  <a:pt x="7556102" y="1784648"/>
                  <a:pt x="7558583" y="1783855"/>
                  <a:pt x="7561162" y="1783855"/>
                </a:cubicBezTo>
                <a:close/>
                <a:moveTo>
                  <a:pt x="6972696" y="1782664"/>
                </a:moveTo>
                <a:cubicBezTo>
                  <a:pt x="6959996" y="1785045"/>
                  <a:pt x="6946900" y="1788220"/>
                  <a:pt x="6933406" y="1792189"/>
                </a:cubicBezTo>
                <a:cubicBezTo>
                  <a:pt x="6933406" y="1796951"/>
                  <a:pt x="6933802" y="1803301"/>
                  <a:pt x="6934596" y="1811239"/>
                </a:cubicBezTo>
                <a:cubicBezTo>
                  <a:pt x="6938565" y="1810445"/>
                  <a:pt x="6944916" y="1809254"/>
                  <a:pt x="6953646" y="1807667"/>
                </a:cubicBezTo>
                <a:cubicBezTo>
                  <a:pt x="6961584" y="1806873"/>
                  <a:pt x="6967538" y="1806080"/>
                  <a:pt x="6971506" y="1805286"/>
                </a:cubicBezTo>
                <a:cubicBezTo>
                  <a:pt x="6972300" y="1802905"/>
                  <a:pt x="6973094" y="1800126"/>
                  <a:pt x="6973887" y="1796951"/>
                </a:cubicBezTo>
                <a:cubicBezTo>
                  <a:pt x="6975474" y="1792189"/>
                  <a:pt x="6976665" y="1788617"/>
                  <a:pt x="6977459" y="1786236"/>
                </a:cubicBezTo>
                <a:cubicBezTo>
                  <a:pt x="6977459" y="1783855"/>
                  <a:pt x="6977062" y="1782664"/>
                  <a:pt x="6976268" y="1782664"/>
                </a:cubicBezTo>
                <a:cubicBezTo>
                  <a:pt x="6976268" y="1781870"/>
                  <a:pt x="6975078" y="1781870"/>
                  <a:pt x="6972696" y="1782664"/>
                </a:cubicBezTo>
                <a:close/>
                <a:moveTo>
                  <a:pt x="3877072" y="1782664"/>
                </a:moveTo>
                <a:cubicBezTo>
                  <a:pt x="3864372" y="1785045"/>
                  <a:pt x="3851275" y="1788220"/>
                  <a:pt x="3837781" y="1792189"/>
                </a:cubicBezTo>
                <a:cubicBezTo>
                  <a:pt x="3837781" y="1796951"/>
                  <a:pt x="3838178" y="1803301"/>
                  <a:pt x="3838972" y="1811239"/>
                </a:cubicBezTo>
                <a:cubicBezTo>
                  <a:pt x="3842940" y="1810445"/>
                  <a:pt x="3849291" y="1809254"/>
                  <a:pt x="3858022" y="1807667"/>
                </a:cubicBezTo>
                <a:cubicBezTo>
                  <a:pt x="3865959" y="1806873"/>
                  <a:pt x="3871912" y="1806080"/>
                  <a:pt x="3875881" y="1805286"/>
                </a:cubicBezTo>
                <a:cubicBezTo>
                  <a:pt x="3876675" y="1802905"/>
                  <a:pt x="3877468" y="1800126"/>
                  <a:pt x="3878262" y="1796951"/>
                </a:cubicBezTo>
                <a:cubicBezTo>
                  <a:pt x="3879850" y="1792189"/>
                  <a:pt x="3881040" y="1788617"/>
                  <a:pt x="3881834" y="1786236"/>
                </a:cubicBezTo>
                <a:cubicBezTo>
                  <a:pt x="3881834" y="1783855"/>
                  <a:pt x="3881437" y="1782664"/>
                  <a:pt x="3880644" y="1782664"/>
                </a:cubicBezTo>
                <a:cubicBezTo>
                  <a:pt x="3880644" y="1781870"/>
                  <a:pt x="3879453" y="1781870"/>
                  <a:pt x="3877072" y="1782664"/>
                </a:cubicBezTo>
                <a:close/>
                <a:moveTo>
                  <a:pt x="2324498" y="1782664"/>
                </a:moveTo>
                <a:cubicBezTo>
                  <a:pt x="2311798" y="1785045"/>
                  <a:pt x="2298701" y="1788220"/>
                  <a:pt x="2285208" y="1792189"/>
                </a:cubicBezTo>
                <a:cubicBezTo>
                  <a:pt x="2285208" y="1796951"/>
                  <a:pt x="2285604" y="1803301"/>
                  <a:pt x="2286399" y="1811239"/>
                </a:cubicBezTo>
                <a:cubicBezTo>
                  <a:pt x="2290367" y="1810445"/>
                  <a:pt x="2296717" y="1809254"/>
                  <a:pt x="2305449" y="1807667"/>
                </a:cubicBezTo>
                <a:cubicBezTo>
                  <a:pt x="2313385" y="1806873"/>
                  <a:pt x="2319339" y="1806080"/>
                  <a:pt x="2323308" y="1805286"/>
                </a:cubicBezTo>
                <a:cubicBezTo>
                  <a:pt x="2324101" y="1802905"/>
                  <a:pt x="2324895" y="1800126"/>
                  <a:pt x="2325689" y="1796951"/>
                </a:cubicBezTo>
                <a:cubicBezTo>
                  <a:pt x="2327277" y="1792189"/>
                  <a:pt x="2328467" y="1788617"/>
                  <a:pt x="2329260" y="1786236"/>
                </a:cubicBezTo>
                <a:cubicBezTo>
                  <a:pt x="2329260" y="1783855"/>
                  <a:pt x="2328864" y="1782664"/>
                  <a:pt x="2328070" y="1782664"/>
                </a:cubicBezTo>
                <a:cubicBezTo>
                  <a:pt x="2328070" y="1781870"/>
                  <a:pt x="2326880" y="1781870"/>
                  <a:pt x="2324498" y="1782664"/>
                </a:cubicBezTo>
                <a:close/>
                <a:moveTo>
                  <a:pt x="5118893" y="1777901"/>
                </a:moveTo>
                <a:cubicBezTo>
                  <a:pt x="5118100" y="1778695"/>
                  <a:pt x="5117306" y="1779092"/>
                  <a:pt x="5116512" y="1779092"/>
                </a:cubicBezTo>
                <a:cubicBezTo>
                  <a:pt x="5109368" y="1781473"/>
                  <a:pt x="5100240" y="1783855"/>
                  <a:pt x="5089128" y="1786236"/>
                </a:cubicBezTo>
                <a:cubicBezTo>
                  <a:pt x="5089922" y="1786236"/>
                  <a:pt x="5090715" y="1786633"/>
                  <a:pt x="5091509" y="1787426"/>
                </a:cubicBezTo>
                <a:cubicBezTo>
                  <a:pt x="5092303" y="1787426"/>
                  <a:pt x="5092700" y="1787823"/>
                  <a:pt x="5092700" y="1788617"/>
                </a:cubicBezTo>
                <a:cubicBezTo>
                  <a:pt x="5094287" y="1790204"/>
                  <a:pt x="5094287" y="1792983"/>
                  <a:pt x="5092700" y="1796951"/>
                </a:cubicBezTo>
                <a:cubicBezTo>
                  <a:pt x="5091113" y="1800920"/>
                  <a:pt x="5089128" y="1805286"/>
                  <a:pt x="5086747" y="1810048"/>
                </a:cubicBezTo>
                <a:cubicBezTo>
                  <a:pt x="5091509" y="1810048"/>
                  <a:pt x="5095875" y="1809651"/>
                  <a:pt x="5099843" y="1808858"/>
                </a:cubicBezTo>
                <a:cubicBezTo>
                  <a:pt x="5101431" y="1803301"/>
                  <a:pt x="5102225" y="1799333"/>
                  <a:pt x="5102225" y="1796951"/>
                </a:cubicBezTo>
                <a:cubicBezTo>
                  <a:pt x="5102225" y="1792983"/>
                  <a:pt x="5103415" y="1791792"/>
                  <a:pt x="5105797" y="1793380"/>
                </a:cubicBezTo>
                <a:cubicBezTo>
                  <a:pt x="5113734" y="1794967"/>
                  <a:pt x="5119688" y="1799333"/>
                  <a:pt x="5123656" y="1806476"/>
                </a:cubicBezTo>
                <a:cubicBezTo>
                  <a:pt x="5126037" y="1808858"/>
                  <a:pt x="5126037" y="1812033"/>
                  <a:pt x="5123656" y="1816001"/>
                </a:cubicBezTo>
                <a:cubicBezTo>
                  <a:pt x="5122862" y="1816795"/>
                  <a:pt x="5122069" y="1818383"/>
                  <a:pt x="5121275" y="1820764"/>
                </a:cubicBezTo>
                <a:cubicBezTo>
                  <a:pt x="5117306" y="1830289"/>
                  <a:pt x="5113734" y="1837433"/>
                  <a:pt x="5110559" y="1842195"/>
                </a:cubicBezTo>
                <a:cubicBezTo>
                  <a:pt x="5108972" y="1846164"/>
                  <a:pt x="5106987" y="1849339"/>
                  <a:pt x="5104606" y="1851720"/>
                </a:cubicBezTo>
                <a:cubicBezTo>
                  <a:pt x="5109368" y="1854101"/>
                  <a:pt x="5113734" y="1856483"/>
                  <a:pt x="5117703" y="1858864"/>
                </a:cubicBezTo>
                <a:cubicBezTo>
                  <a:pt x="5120878" y="1859658"/>
                  <a:pt x="5122465" y="1862039"/>
                  <a:pt x="5122465" y="1866008"/>
                </a:cubicBezTo>
                <a:cubicBezTo>
                  <a:pt x="5123259" y="1866008"/>
                  <a:pt x="5123656" y="1865611"/>
                  <a:pt x="5123656" y="1864817"/>
                </a:cubicBezTo>
                <a:cubicBezTo>
                  <a:pt x="5130800" y="1854498"/>
                  <a:pt x="5136753" y="1843386"/>
                  <a:pt x="5141515" y="1831480"/>
                </a:cubicBezTo>
                <a:cubicBezTo>
                  <a:pt x="5133578" y="1815605"/>
                  <a:pt x="5126037" y="1797745"/>
                  <a:pt x="5118893" y="1777901"/>
                </a:cubicBezTo>
                <a:close/>
                <a:moveTo>
                  <a:pt x="1707754" y="1777901"/>
                </a:moveTo>
                <a:cubicBezTo>
                  <a:pt x="1707754" y="1789014"/>
                  <a:pt x="1707754" y="1797745"/>
                  <a:pt x="1707754" y="1804095"/>
                </a:cubicBezTo>
                <a:lnTo>
                  <a:pt x="1707754" y="1805286"/>
                </a:lnTo>
                <a:cubicBezTo>
                  <a:pt x="1718073" y="1803698"/>
                  <a:pt x="1727995" y="1802111"/>
                  <a:pt x="1737520" y="1800523"/>
                </a:cubicBezTo>
                <a:cubicBezTo>
                  <a:pt x="1737520" y="1794967"/>
                  <a:pt x="1737520" y="1789808"/>
                  <a:pt x="1737520" y="1785045"/>
                </a:cubicBezTo>
                <a:cubicBezTo>
                  <a:pt x="1736726" y="1785045"/>
                  <a:pt x="1735139" y="1785045"/>
                  <a:pt x="1732758" y="1785045"/>
                </a:cubicBezTo>
                <a:cubicBezTo>
                  <a:pt x="1731170" y="1785839"/>
                  <a:pt x="1729583" y="1786236"/>
                  <a:pt x="1727995" y="1786236"/>
                </a:cubicBezTo>
                <a:cubicBezTo>
                  <a:pt x="1721645" y="1786236"/>
                  <a:pt x="1717677" y="1785839"/>
                  <a:pt x="1716089" y="1785045"/>
                </a:cubicBezTo>
                <a:cubicBezTo>
                  <a:pt x="1712914" y="1782664"/>
                  <a:pt x="1710136" y="1780283"/>
                  <a:pt x="1707754" y="1777901"/>
                </a:cubicBezTo>
                <a:close/>
                <a:moveTo>
                  <a:pt x="7638256" y="1775520"/>
                </a:moveTo>
                <a:cubicBezTo>
                  <a:pt x="7646987" y="1777108"/>
                  <a:pt x="7656115" y="1782267"/>
                  <a:pt x="7665640" y="1790998"/>
                </a:cubicBezTo>
                <a:cubicBezTo>
                  <a:pt x="7668022" y="1792586"/>
                  <a:pt x="7668816" y="1795761"/>
                  <a:pt x="7668022" y="1800523"/>
                </a:cubicBezTo>
                <a:cubicBezTo>
                  <a:pt x="7664846" y="1806080"/>
                  <a:pt x="7662465" y="1813620"/>
                  <a:pt x="7660878" y="1823145"/>
                </a:cubicBezTo>
                <a:cubicBezTo>
                  <a:pt x="7658496" y="1830289"/>
                  <a:pt x="7656115" y="1837433"/>
                  <a:pt x="7653734" y="1844576"/>
                </a:cubicBezTo>
                <a:cubicBezTo>
                  <a:pt x="7675959" y="1850926"/>
                  <a:pt x="7690643" y="1855292"/>
                  <a:pt x="7697787" y="1857673"/>
                </a:cubicBezTo>
                <a:cubicBezTo>
                  <a:pt x="7713662" y="1864817"/>
                  <a:pt x="7718028" y="1877517"/>
                  <a:pt x="7710884" y="1895773"/>
                </a:cubicBezTo>
                <a:cubicBezTo>
                  <a:pt x="7706122" y="1904504"/>
                  <a:pt x="7699772" y="1905695"/>
                  <a:pt x="7691834" y="1899345"/>
                </a:cubicBezTo>
                <a:cubicBezTo>
                  <a:pt x="7684690" y="1892201"/>
                  <a:pt x="7673974" y="1880295"/>
                  <a:pt x="7659687" y="1863626"/>
                </a:cubicBezTo>
                <a:cubicBezTo>
                  <a:pt x="7654924" y="1858070"/>
                  <a:pt x="7651750" y="1854498"/>
                  <a:pt x="7650162" y="1852911"/>
                </a:cubicBezTo>
                <a:cubicBezTo>
                  <a:pt x="7645400" y="1862436"/>
                  <a:pt x="7637859" y="1871167"/>
                  <a:pt x="7627540" y="1879105"/>
                </a:cubicBezTo>
                <a:cubicBezTo>
                  <a:pt x="7618015" y="1886248"/>
                  <a:pt x="7596584" y="1893392"/>
                  <a:pt x="7563246" y="1900536"/>
                </a:cubicBezTo>
                <a:cubicBezTo>
                  <a:pt x="7560865" y="1901329"/>
                  <a:pt x="7559278" y="1900933"/>
                  <a:pt x="7558484" y="1899345"/>
                </a:cubicBezTo>
                <a:cubicBezTo>
                  <a:pt x="7558484" y="1898551"/>
                  <a:pt x="7559674" y="1897361"/>
                  <a:pt x="7562056" y="1895773"/>
                </a:cubicBezTo>
                <a:cubicBezTo>
                  <a:pt x="7583090" y="1885851"/>
                  <a:pt x="7599560" y="1874044"/>
                  <a:pt x="7611467" y="1860352"/>
                </a:cubicBezTo>
                <a:lnTo>
                  <a:pt x="7618902" y="1844576"/>
                </a:lnTo>
                <a:lnTo>
                  <a:pt x="7619206" y="1844576"/>
                </a:lnTo>
                <a:cubicBezTo>
                  <a:pt x="7620397" y="1843783"/>
                  <a:pt x="7621389" y="1841600"/>
                  <a:pt x="7622182" y="1838028"/>
                </a:cubicBezTo>
                <a:lnTo>
                  <a:pt x="7622248" y="1837477"/>
                </a:lnTo>
                <a:lnTo>
                  <a:pt x="7633493" y="1813620"/>
                </a:lnTo>
                <a:cubicBezTo>
                  <a:pt x="7633493" y="1812033"/>
                  <a:pt x="7633493" y="1810048"/>
                  <a:pt x="7633493" y="1807667"/>
                </a:cubicBezTo>
                <a:cubicBezTo>
                  <a:pt x="7635081" y="1795761"/>
                  <a:pt x="7634684" y="1787823"/>
                  <a:pt x="7632302" y="1783855"/>
                </a:cubicBezTo>
                <a:cubicBezTo>
                  <a:pt x="7631509" y="1778298"/>
                  <a:pt x="7633493" y="1775520"/>
                  <a:pt x="7638256" y="1775520"/>
                </a:cubicBezTo>
                <a:close/>
                <a:moveTo>
                  <a:pt x="1326755" y="1768079"/>
                </a:moveTo>
                <a:cubicBezTo>
                  <a:pt x="1327151" y="1768277"/>
                  <a:pt x="1327151" y="1769170"/>
                  <a:pt x="1326755" y="1770758"/>
                </a:cubicBezTo>
                <a:cubicBezTo>
                  <a:pt x="1321198" y="1793776"/>
                  <a:pt x="1312467" y="1826717"/>
                  <a:pt x="1300561" y="1869580"/>
                </a:cubicBezTo>
                <a:cubicBezTo>
                  <a:pt x="1295798" y="1876723"/>
                  <a:pt x="1289845" y="1878311"/>
                  <a:pt x="1282701" y="1874342"/>
                </a:cubicBezTo>
                <a:cubicBezTo>
                  <a:pt x="1266033" y="1858467"/>
                  <a:pt x="1259683" y="1844576"/>
                  <a:pt x="1263651" y="1832670"/>
                </a:cubicBezTo>
                <a:cubicBezTo>
                  <a:pt x="1265239" y="1830289"/>
                  <a:pt x="1266826" y="1829495"/>
                  <a:pt x="1268414" y="1830289"/>
                </a:cubicBezTo>
                <a:cubicBezTo>
                  <a:pt x="1270795" y="1829495"/>
                  <a:pt x="1273176" y="1828304"/>
                  <a:pt x="1275557" y="1826717"/>
                </a:cubicBezTo>
                <a:cubicBezTo>
                  <a:pt x="1281114" y="1820367"/>
                  <a:pt x="1291036" y="1808858"/>
                  <a:pt x="1305323" y="1792189"/>
                </a:cubicBezTo>
                <a:cubicBezTo>
                  <a:pt x="1314055" y="1781870"/>
                  <a:pt x="1320404" y="1774330"/>
                  <a:pt x="1324373" y="1769567"/>
                </a:cubicBezTo>
                <a:cubicBezTo>
                  <a:pt x="1325564" y="1768376"/>
                  <a:pt x="1326357" y="1767880"/>
                  <a:pt x="1326755" y="1768079"/>
                </a:cubicBezTo>
                <a:close/>
                <a:moveTo>
                  <a:pt x="3647281" y="1767186"/>
                </a:moveTo>
                <a:cubicBezTo>
                  <a:pt x="3645694" y="1767186"/>
                  <a:pt x="3642519" y="1767583"/>
                  <a:pt x="3637756" y="1768376"/>
                </a:cubicBezTo>
                <a:cubicBezTo>
                  <a:pt x="3625850" y="1769170"/>
                  <a:pt x="3616722" y="1770361"/>
                  <a:pt x="3610372" y="1771948"/>
                </a:cubicBezTo>
                <a:cubicBezTo>
                  <a:pt x="3610372" y="1778298"/>
                  <a:pt x="3611166" y="1790204"/>
                  <a:pt x="3612753" y="1807667"/>
                </a:cubicBezTo>
                <a:cubicBezTo>
                  <a:pt x="3625453" y="1806080"/>
                  <a:pt x="3636565" y="1804095"/>
                  <a:pt x="3646090" y="1801714"/>
                </a:cubicBezTo>
                <a:cubicBezTo>
                  <a:pt x="3646884" y="1797745"/>
                  <a:pt x="3648075" y="1791792"/>
                  <a:pt x="3649662" y="1783855"/>
                </a:cubicBezTo>
                <a:cubicBezTo>
                  <a:pt x="3650456" y="1777505"/>
                  <a:pt x="3651250" y="1772742"/>
                  <a:pt x="3652044" y="1769567"/>
                </a:cubicBezTo>
                <a:cubicBezTo>
                  <a:pt x="3651250" y="1767186"/>
                  <a:pt x="3649662" y="1766392"/>
                  <a:pt x="3647281" y="1767186"/>
                </a:cubicBezTo>
                <a:close/>
                <a:moveTo>
                  <a:pt x="8231187" y="1764805"/>
                </a:moveTo>
                <a:cubicBezTo>
                  <a:pt x="8226424" y="1770361"/>
                  <a:pt x="8221662" y="1776314"/>
                  <a:pt x="8216900" y="1782664"/>
                </a:cubicBezTo>
                <a:cubicBezTo>
                  <a:pt x="8217694" y="1783458"/>
                  <a:pt x="8218487" y="1784252"/>
                  <a:pt x="8219280" y="1785045"/>
                </a:cubicBezTo>
                <a:cubicBezTo>
                  <a:pt x="8221662" y="1788220"/>
                  <a:pt x="8221662" y="1790601"/>
                  <a:pt x="8219280" y="1792189"/>
                </a:cubicBezTo>
                <a:cubicBezTo>
                  <a:pt x="8220075" y="1792189"/>
                  <a:pt x="8220868" y="1792586"/>
                  <a:pt x="8221662" y="1793380"/>
                </a:cubicBezTo>
                <a:cubicBezTo>
                  <a:pt x="8222456" y="1793380"/>
                  <a:pt x="8223250" y="1793776"/>
                  <a:pt x="8224043" y="1794570"/>
                </a:cubicBezTo>
                <a:cubicBezTo>
                  <a:pt x="8228012" y="1795364"/>
                  <a:pt x="8231584" y="1798539"/>
                  <a:pt x="8234759" y="1804095"/>
                </a:cubicBezTo>
                <a:cubicBezTo>
                  <a:pt x="8236346" y="1805683"/>
                  <a:pt x="8238728" y="1808858"/>
                  <a:pt x="8241902" y="1813620"/>
                </a:cubicBezTo>
                <a:cubicBezTo>
                  <a:pt x="8240316" y="1810445"/>
                  <a:pt x="8241109" y="1811239"/>
                  <a:pt x="8244284" y="1816001"/>
                </a:cubicBezTo>
                <a:cubicBezTo>
                  <a:pt x="8247459" y="1798539"/>
                  <a:pt x="8248650" y="1784252"/>
                  <a:pt x="8247856" y="1773139"/>
                </a:cubicBezTo>
                <a:cubicBezTo>
                  <a:pt x="8247856" y="1769170"/>
                  <a:pt x="8248252" y="1766789"/>
                  <a:pt x="8249046" y="1765995"/>
                </a:cubicBezTo>
                <a:lnTo>
                  <a:pt x="8243093" y="1767186"/>
                </a:lnTo>
                <a:cubicBezTo>
                  <a:pt x="8238330" y="1767186"/>
                  <a:pt x="8234362" y="1766392"/>
                  <a:pt x="8231187" y="1764805"/>
                </a:cubicBezTo>
                <a:close/>
                <a:moveTo>
                  <a:pt x="7229872" y="1756470"/>
                </a:moveTo>
                <a:cubicBezTo>
                  <a:pt x="7220346" y="1757264"/>
                  <a:pt x="7210822" y="1758455"/>
                  <a:pt x="7201296" y="1760042"/>
                </a:cubicBezTo>
                <a:cubicBezTo>
                  <a:pt x="7201296" y="1761629"/>
                  <a:pt x="7201694" y="1764011"/>
                  <a:pt x="7202487" y="1767186"/>
                </a:cubicBezTo>
                <a:cubicBezTo>
                  <a:pt x="7202487" y="1770361"/>
                  <a:pt x="7202487" y="1772742"/>
                  <a:pt x="7202487" y="1774330"/>
                </a:cubicBezTo>
                <a:cubicBezTo>
                  <a:pt x="7202487" y="1779092"/>
                  <a:pt x="7202487" y="1783458"/>
                  <a:pt x="7202487" y="1787426"/>
                </a:cubicBezTo>
                <a:cubicBezTo>
                  <a:pt x="7207250" y="1786633"/>
                  <a:pt x="7210822" y="1785045"/>
                  <a:pt x="7213202" y="1782664"/>
                </a:cubicBezTo>
                <a:cubicBezTo>
                  <a:pt x="7217172" y="1780283"/>
                  <a:pt x="7223124" y="1780680"/>
                  <a:pt x="7231062" y="1783855"/>
                </a:cubicBezTo>
                <a:cubicBezTo>
                  <a:pt x="7232650" y="1783855"/>
                  <a:pt x="7234238" y="1784648"/>
                  <a:pt x="7235824" y="1786236"/>
                </a:cubicBezTo>
                <a:cubicBezTo>
                  <a:pt x="7235824" y="1776711"/>
                  <a:pt x="7235428" y="1768773"/>
                  <a:pt x="7234634" y="1762423"/>
                </a:cubicBezTo>
                <a:cubicBezTo>
                  <a:pt x="7234634" y="1758455"/>
                  <a:pt x="7233046" y="1756470"/>
                  <a:pt x="7229872" y="1756470"/>
                </a:cubicBezTo>
                <a:close/>
                <a:moveTo>
                  <a:pt x="2572147" y="1756470"/>
                </a:moveTo>
                <a:cubicBezTo>
                  <a:pt x="2562622" y="1757264"/>
                  <a:pt x="2553097" y="1758455"/>
                  <a:pt x="2543572" y="1760042"/>
                </a:cubicBezTo>
                <a:cubicBezTo>
                  <a:pt x="2543572" y="1761629"/>
                  <a:pt x="2543968" y="1764011"/>
                  <a:pt x="2544762" y="1767186"/>
                </a:cubicBezTo>
                <a:cubicBezTo>
                  <a:pt x="2544762" y="1770361"/>
                  <a:pt x="2544762" y="1772742"/>
                  <a:pt x="2544762" y="1774330"/>
                </a:cubicBezTo>
                <a:cubicBezTo>
                  <a:pt x="2544762" y="1779092"/>
                  <a:pt x="2544762" y="1783458"/>
                  <a:pt x="2544762" y="1787426"/>
                </a:cubicBezTo>
                <a:cubicBezTo>
                  <a:pt x="2549525" y="1786633"/>
                  <a:pt x="2553097" y="1785045"/>
                  <a:pt x="2555478" y="1782664"/>
                </a:cubicBezTo>
                <a:cubicBezTo>
                  <a:pt x="2559447" y="1780283"/>
                  <a:pt x="2565400" y="1780680"/>
                  <a:pt x="2573337" y="1783855"/>
                </a:cubicBezTo>
                <a:cubicBezTo>
                  <a:pt x="2574925" y="1783855"/>
                  <a:pt x="2576512" y="1784648"/>
                  <a:pt x="2578100" y="1786236"/>
                </a:cubicBezTo>
                <a:cubicBezTo>
                  <a:pt x="2578100" y="1776711"/>
                  <a:pt x="2577703" y="1768773"/>
                  <a:pt x="2576909" y="1762423"/>
                </a:cubicBezTo>
                <a:cubicBezTo>
                  <a:pt x="2576909" y="1758455"/>
                  <a:pt x="2575322" y="1756470"/>
                  <a:pt x="2572147" y="1756470"/>
                </a:cubicBezTo>
                <a:close/>
                <a:moveTo>
                  <a:pt x="6688138" y="1752898"/>
                </a:moveTo>
                <a:cubicBezTo>
                  <a:pt x="6679406" y="1761629"/>
                  <a:pt x="6671865" y="1769567"/>
                  <a:pt x="6665516" y="1776711"/>
                </a:cubicBezTo>
                <a:cubicBezTo>
                  <a:pt x="6667897" y="1776711"/>
                  <a:pt x="6672659" y="1776314"/>
                  <a:pt x="6679802" y="1775520"/>
                </a:cubicBezTo>
                <a:cubicBezTo>
                  <a:pt x="6684565" y="1773933"/>
                  <a:pt x="6688534" y="1773139"/>
                  <a:pt x="6691709" y="1773139"/>
                </a:cubicBezTo>
                <a:cubicBezTo>
                  <a:pt x="6691709" y="1765201"/>
                  <a:pt x="6690915" y="1760042"/>
                  <a:pt x="6689328" y="1757661"/>
                </a:cubicBezTo>
                <a:cubicBezTo>
                  <a:pt x="6689328" y="1757661"/>
                  <a:pt x="6688931" y="1757264"/>
                  <a:pt x="6688138" y="1756470"/>
                </a:cubicBezTo>
                <a:cubicBezTo>
                  <a:pt x="6687344" y="1754883"/>
                  <a:pt x="6687344" y="1753692"/>
                  <a:pt x="6688138" y="1752898"/>
                </a:cubicBezTo>
                <a:close/>
                <a:moveTo>
                  <a:pt x="3185319" y="1752898"/>
                </a:moveTo>
                <a:cubicBezTo>
                  <a:pt x="3186112" y="1752898"/>
                  <a:pt x="3187303" y="1754089"/>
                  <a:pt x="3188890" y="1756470"/>
                </a:cubicBezTo>
                <a:cubicBezTo>
                  <a:pt x="3201590" y="1792983"/>
                  <a:pt x="3219847" y="1815605"/>
                  <a:pt x="3243659" y="1824336"/>
                </a:cubicBezTo>
                <a:cubicBezTo>
                  <a:pt x="3259534" y="1830686"/>
                  <a:pt x="3277393" y="1832670"/>
                  <a:pt x="3297237" y="1830289"/>
                </a:cubicBezTo>
                <a:cubicBezTo>
                  <a:pt x="3298825" y="1830289"/>
                  <a:pt x="3300015" y="1829892"/>
                  <a:pt x="3300809" y="1829098"/>
                </a:cubicBezTo>
                <a:cubicBezTo>
                  <a:pt x="3300809" y="1828304"/>
                  <a:pt x="3300412" y="1827114"/>
                  <a:pt x="3299619" y="1825526"/>
                </a:cubicBezTo>
                <a:cubicBezTo>
                  <a:pt x="3298825" y="1823939"/>
                  <a:pt x="3298031" y="1821558"/>
                  <a:pt x="3297237" y="1818383"/>
                </a:cubicBezTo>
                <a:cubicBezTo>
                  <a:pt x="3292475" y="1803301"/>
                  <a:pt x="3289300" y="1792983"/>
                  <a:pt x="3287712" y="1787426"/>
                </a:cubicBezTo>
                <a:cubicBezTo>
                  <a:pt x="3286918" y="1785839"/>
                  <a:pt x="3286918" y="1784648"/>
                  <a:pt x="3287712" y="1783855"/>
                </a:cubicBezTo>
                <a:cubicBezTo>
                  <a:pt x="3288506" y="1783061"/>
                  <a:pt x="3289696" y="1783458"/>
                  <a:pt x="3291284" y="1785045"/>
                </a:cubicBezTo>
                <a:cubicBezTo>
                  <a:pt x="3303190" y="1796158"/>
                  <a:pt x="3318669" y="1806873"/>
                  <a:pt x="3337719" y="1817192"/>
                </a:cubicBezTo>
                <a:cubicBezTo>
                  <a:pt x="3344862" y="1820367"/>
                  <a:pt x="3349625" y="1823939"/>
                  <a:pt x="3352006" y="1827908"/>
                </a:cubicBezTo>
                <a:cubicBezTo>
                  <a:pt x="3355181" y="1832670"/>
                  <a:pt x="3354784" y="1837433"/>
                  <a:pt x="3350815" y="1842195"/>
                </a:cubicBezTo>
                <a:cubicBezTo>
                  <a:pt x="3341290" y="1854895"/>
                  <a:pt x="3321843" y="1861642"/>
                  <a:pt x="3292475" y="1862436"/>
                </a:cubicBezTo>
                <a:cubicBezTo>
                  <a:pt x="3253581" y="1864023"/>
                  <a:pt x="3225800" y="1856879"/>
                  <a:pt x="3209131" y="1841005"/>
                </a:cubicBezTo>
                <a:cubicBezTo>
                  <a:pt x="3190875" y="1825130"/>
                  <a:pt x="3182143" y="1797745"/>
                  <a:pt x="3182937" y="1758851"/>
                </a:cubicBezTo>
                <a:cubicBezTo>
                  <a:pt x="3182937" y="1755677"/>
                  <a:pt x="3183731" y="1753692"/>
                  <a:pt x="3185319" y="1752898"/>
                </a:cubicBezTo>
                <a:close/>
                <a:moveTo>
                  <a:pt x="4471194" y="1751708"/>
                </a:moveTo>
                <a:cubicBezTo>
                  <a:pt x="4463256" y="1751708"/>
                  <a:pt x="4454922" y="1752501"/>
                  <a:pt x="4446191" y="1754089"/>
                </a:cubicBezTo>
                <a:cubicBezTo>
                  <a:pt x="4446984" y="1758058"/>
                  <a:pt x="4447381" y="1764011"/>
                  <a:pt x="4447381" y="1771948"/>
                </a:cubicBezTo>
                <a:cubicBezTo>
                  <a:pt x="4448175" y="1780680"/>
                  <a:pt x="4448572" y="1787030"/>
                  <a:pt x="4448572" y="1790998"/>
                </a:cubicBezTo>
                <a:cubicBezTo>
                  <a:pt x="4450953" y="1790204"/>
                  <a:pt x="4454128" y="1789808"/>
                  <a:pt x="4458097" y="1789808"/>
                </a:cubicBezTo>
                <a:cubicBezTo>
                  <a:pt x="4462065" y="1789014"/>
                  <a:pt x="4464844" y="1788617"/>
                  <a:pt x="4466431" y="1788617"/>
                </a:cubicBezTo>
                <a:cubicBezTo>
                  <a:pt x="4469606" y="1777505"/>
                  <a:pt x="4471194" y="1765201"/>
                  <a:pt x="4471194" y="1751708"/>
                </a:cubicBezTo>
                <a:close/>
                <a:moveTo>
                  <a:pt x="2930525" y="1750517"/>
                </a:moveTo>
                <a:cubicBezTo>
                  <a:pt x="2928937" y="1752898"/>
                  <a:pt x="2926953" y="1754089"/>
                  <a:pt x="2924572" y="1754089"/>
                </a:cubicBezTo>
                <a:cubicBezTo>
                  <a:pt x="2915047" y="1754883"/>
                  <a:pt x="2905125" y="1756470"/>
                  <a:pt x="2894806" y="1758851"/>
                </a:cubicBezTo>
                <a:lnTo>
                  <a:pt x="2894806" y="1769567"/>
                </a:lnTo>
                <a:cubicBezTo>
                  <a:pt x="2898775" y="1770361"/>
                  <a:pt x="2904728" y="1771948"/>
                  <a:pt x="2912665" y="1774330"/>
                </a:cubicBezTo>
                <a:cubicBezTo>
                  <a:pt x="2915840" y="1775917"/>
                  <a:pt x="2917825" y="1776711"/>
                  <a:pt x="2918619" y="1776711"/>
                </a:cubicBezTo>
                <a:cubicBezTo>
                  <a:pt x="2923381" y="1779886"/>
                  <a:pt x="2926159" y="1783458"/>
                  <a:pt x="2926953" y="1787426"/>
                </a:cubicBezTo>
                <a:cubicBezTo>
                  <a:pt x="2926953" y="1789808"/>
                  <a:pt x="2926953" y="1791395"/>
                  <a:pt x="2926953" y="1792189"/>
                </a:cubicBezTo>
                <a:cubicBezTo>
                  <a:pt x="2927747" y="1792189"/>
                  <a:pt x="2928541" y="1791792"/>
                  <a:pt x="2929334" y="1790998"/>
                </a:cubicBezTo>
                <a:cubicBezTo>
                  <a:pt x="2933303" y="1790204"/>
                  <a:pt x="2938065" y="1787030"/>
                  <a:pt x="2943622" y="1781473"/>
                </a:cubicBezTo>
                <a:cubicBezTo>
                  <a:pt x="2950765" y="1774330"/>
                  <a:pt x="2955925" y="1767583"/>
                  <a:pt x="2959100" y="1761233"/>
                </a:cubicBezTo>
                <a:lnTo>
                  <a:pt x="2948384" y="1762423"/>
                </a:lnTo>
                <a:cubicBezTo>
                  <a:pt x="2944415" y="1764805"/>
                  <a:pt x="2938462" y="1760836"/>
                  <a:pt x="2930525" y="1750517"/>
                </a:cubicBezTo>
                <a:close/>
                <a:moveTo>
                  <a:pt x="1412480" y="1749326"/>
                </a:moveTo>
                <a:cubicBezTo>
                  <a:pt x="1407717" y="1750120"/>
                  <a:pt x="1402955" y="1751311"/>
                  <a:pt x="1398191" y="1752898"/>
                </a:cubicBezTo>
                <a:cubicBezTo>
                  <a:pt x="1398191" y="1756073"/>
                  <a:pt x="1397398" y="1761233"/>
                  <a:pt x="1395811" y="1768376"/>
                </a:cubicBezTo>
                <a:cubicBezTo>
                  <a:pt x="1395017" y="1777108"/>
                  <a:pt x="1394223" y="1783458"/>
                  <a:pt x="1393430" y="1787426"/>
                </a:cubicBezTo>
                <a:cubicBezTo>
                  <a:pt x="1395811" y="1786633"/>
                  <a:pt x="1398985" y="1786236"/>
                  <a:pt x="1402955" y="1786236"/>
                </a:cubicBezTo>
                <a:cubicBezTo>
                  <a:pt x="1406923" y="1785442"/>
                  <a:pt x="1409701" y="1785045"/>
                  <a:pt x="1411288" y="1785045"/>
                </a:cubicBezTo>
                <a:cubicBezTo>
                  <a:pt x="1415258" y="1773139"/>
                  <a:pt x="1417242" y="1762820"/>
                  <a:pt x="1417242" y="1754089"/>
                </a:cubicBezTo>
                <a:cubicBezTo>
                  <a:pt x="1418036" y="1750120"/>
                  <a:pt x="1416449" y="1748533"/>
                  <a:pt x="1412480" y="1749326"/>
                </a:cubicBezTo>
                <a:close/>
                <a:moveTo>
                  <a:pt x="3149600" y="1748136"/>
                </a:moveTo>
                <a:cubicBezTo>
                  <a:pt x="3150393" y="1748136"/>
                  <a:pt x="3151187" y="1748930"/>
                  <a:pt x="3151981" y="1750517"/>
                </a:cubicBezTo>
                <a:cubicBezTo>
                  <a:pt x="3166269" y="1783855"/>
                  <a:pt x="3165475" y="1810842"/>
                  <a:pt x="3149600" y="1831480"/>
                </a:cubicBezTo>
                <a:cubicBezTo>
                  <a:pt x="3146425" y="1835448"/>
                  <a:pt x="3141662" y="1836242"/>
                  <a:pt x="3135312" y="1833861"/>
                </a:cubicBezTo>
                <a:cubicBezTo>
                  <a:pt x="3117850" y="1819573"/>
                  <a:pt x="3116262" y="1801714"/>
                  <a:pt x="3130550" y="1780283"/>
                </a:cubicBezTo>
                <a:cubicBezTo>
                  <a:pt x="3139281" y="1769170"/>
                  <a:pt x="3144837" y="1759248"/>
                  <a:pt x="3147219" y="1750517"/>
                </a:cubicBezTo>
                <a:cubicBezTo>
                  <a:pt x="3148012" y="1748930"/>
                  <a:pt x="3148806" y="1748136"/>
                  <a:pt x="3149600" y="1748136"/>
                </a:cubicBezTo>
                <a:close/>
                <a:moveTo>
                  <a:pt x="220664" y="1748136"/>
                </a:moveTo>
                <a:cubicBezTo>
                  <a:pt x="219076" y="1748136"/>
                  <a:pt x="216695" y="1748533"/>
                  <a:pt x="213520" y="1749326"/>
                </a:cubicBezTo>
                <a:cubicBezTo>
                  <a:pt x="211139" y="1749326"/>
                  <a:pt x="209154" y="1749723"/>
                  <a:pt x="207567" y="1750517"/>
                </a:cubicBezTo>
                <a:cubicBezTo>
                  <a:pt x="202011" y="1781473"/>
                  <a:pt x="194867" y="1808461"/>
                  <a:pt x="186136" y="1831480"/>
                </a:cubicBezTo>
                <a:cubicBezTo>
                  <a:pt x="185342" y="1833067"/>
                  <a:pt x="184151" y="1835448"/>
                  <a:pt x="182564" y="1838623"/>
                </a:cubicBezTo>
                <a:cubicBezTo>
                  <a:pt x="180183" y="1844180"/>
                  <a:pt x="177801" y="1848148"/>
                  <a:pt x="175420" y="1850530"/>
                </a:cubicBezTo>
                <a:cubicBezTo>
                  <a:pt x="177801" y="1851323"/>
                  <a:pt x="181770" y="1852514"/>
                  <a:pt x="187326" y="1854101"/>
                </a:cubicBezTo>
                <a:cubicBezTo>
                  <a:pt x="193676" y="1855689"/>
                  <a:pt x="197645" y="1856879"/>
                  <a:pt x="199233" y="1857673"/>
                </a:cubicBezTo>
                <a:cubicBezTo>
                  <a:pt x="203201" y="1859261"/>
                  <a:pt x="206376" y="1857673"/>
                  <a:pt x="208758" y="1852911"/>
                </a:cubicBezTo>
                <a:cubicBezTo>
                  <a:pt x="216695" y="1837829"/>
                  <a:pt x="223045" y="1805286"/>
                  <a:pt x="227808" y="1755280"/>
                </a:cubicBezTo>
                <a:cubicBezTo>
                  <a:pt x="227808" y="1750517"/>
                  <a:pt x="225426" y="1748136"/>
                  <a:pt x="220664" y="1748136"/>
                </a:cubicBezTo>
                <a:close/>
                <a:moveTo>
                  <a:pt x="4511675" y="1746945"/>
                </a:moveTo>
                <a:cubicBezTo>
                  <a:pt x="4507706" y="1747739"/>
                  <a:pt x="4504531" y="1748136"/>
                  <a:pt x="4502150" y="1748136"/>
                </a:cubicBezTo>
                <a:cubicBezTo>
                  <a:pt x="4502150" y="1761629"/>
                  <a:pt x="4500959" y="1774330"/>
                  <a:pt x="4498578" y="1786236"/>
                </a:cubicBezTo>
                <a:cubicBezTo>
                  <a:pt x="4500959" y="1786236"/>
                  <a:pt x="4503737" y="1785839"/>
                  <a:pt x="4506912" y="1785045"/>
                </a:cubicBezTo>
                <a:cubicBezTo>
                  <a:pt x="4510088" y="1785045"/>
                  <a:pt x="4512469" y="1785045"/>
                  <a:pt x="4514056" y="1785045"/>
                </a:cubicBezTo>
                <a:cubicBezTo>
                  <a:pt x="4516437" y="1785045"/>
                  <a:pt x="4518819" y="1785045"/>
                  <a:pt x="4521200" y="1785045"/>
                </a:cubicBezTo>
                <a:cubicBezTo>
                  <a:pt x="4521994" y="1781076"/>
                  <a:pt x="4522787" y="1775520"/>
                  <a:pt x="4523581" y="1768376"/>
                </a:cubicBezTo>
                <a:cubicBezTo>
                  <a:pt x="4525169" y="1760439"/>
                  <a:pt x="4525962" y="1754883"/>
                  <a:pt x="4525962" y="1751708"/>
                </a:cubicBezTo>
                <a:cubicBezTo>
                  <a:pt x="4526756" y="1747739"/>
                  <a:pt x="4524772" y="1746152"/>
                  <a:pt x="4520009" y="1746945"/>
                </a:cubicBezTo>
                <a:cubicBezTo>
                  <a:pt x="4518422" y="1746945"/>
                  <a:pt x="4515644" y="1746945"/>
                  <a:pt x="4511675" y="1746945"/>
                </a:cubicBezTo>
                <a:close/>
                <a:moveTo>
                  <a:pt x="5108178" y="1744564"/>
                </a:moveTo>
                <a:cubicBezTo>
                  <a:pt x="5099447" y="1746152"/>
                  <a:pt x="5085556" y="1748930"/>
                  <a:pt x="5066506" y="1752898"/>
                </a:cubicBezTo>
                <a:cubicBezTo>
                  <a:pt x="5060156" y="1754486"/>
                  <a:pt x="5055394" y="1755677"/>
                  <a:pt x="5052218" y="1756470"/>
                </a:cubicBezTo>
                <a:cubicBezTo>
                  <a:pt x="5052218" y="1758058"/>
                  <a:pt x="5052218" y="1760439"/>
                  <a:pt x="5052218" y="1763614"/>
                </a:cubicBezTo>
                <a:cubicBezTo>
                  <a:pt x="5051425" y="1767583"/>
                  <a:pt x="5051028" y="1770361"/>
                  <a:pt x="5051028" y="1771948"/>
                </a:cubicBezTo>
                <a:cubicBezTo>
                  <a:pt x="5062934" y="1769567"/>
                  <a:pt x="5074444" y="1765598"/>
                  <a:pt x="5085556" y="1760042"/>
                </a:cubicBezTo>
                <a:cubicBezTo>
                  <a:pt x="5092700" y="1758455"/>
                  <a:pt x="5098653" y="1758455"/>
                  <a:pt x="5103415" y="1760042"/>
                </a:cubicBezTo>
                <a:cubicBezTo>
                  <a:pt x="5107384" y="1760042"/>
                  <a:pt x="5110956" y="1761629"/>
                  <a:pt x="5114131" y="1764805"/>
                </a:cubicBezTo>
                <a:cubicBezTo>
                  <a:pt x="5114131" y="1764011"/>
                  <a:pt x="5113734" y="1762423"/>
                  <a:pt x="5112940" y="1760042"/>
                </a:cubicBezTo>
                <a:cubicBezTo>
                  <a:pt x="5111353" y="1756073"/>
                  <a:pt x="5109765" y="1750914"/>
                  <a:pt x="5108178" y="1744564"/>
                </a:cubicBezTo>
                <a:close/>
                <a:moveTo>
                  <a:pt x="2075658" y="1743373"/>
                </a:moveTo>
                <a:cubicBezTo>
                  <a:pt x="2063751" y="1745755"/>
                  <a:pt x="2051051" y="1748930"/>
                  <a:pt x="2037558" y="1752898"/>
                </a:cubicBezTo>
                <a:cubicBezTo>
                  <a:pt x="2037558" y="1758455"/>
                  <a:pt x="2037161" y="1764408"/>
                  <a:pt x="2036367" y="1770758"/>
                </a:cubicBezTo>
                <a:cubicBezTo>
                  <a:pt x="2040335" y="1769964"/>
                  <a:pt x="2046289" y="1768773"/>
                  <a:pt x="2054227" y="1767186"/>
                </a:cubicBezTo>
                <a:cubicBezTo>
                  <a:pt x="2058195" y="1766392"/>
                  <a:pt x="2060973" y="1765995"/>
                  <a:pt x="2062561" y="1765995"/>
                </a:cubicBezTo>
                <a:cubicBezTo>
                  <a:pt x="2068117" y="1765995"/>
                  <a:pt x="2073276" y="1764805"/>
                  <a:pt x="2078039" y="1762423"/>
                </a:cubicBezTo>
                <a:cubicBezTo>
                  <a:pt x="2079627" y="1756867"/>
                  <a:pt x="2080421" y="1751708"/>
                  <a:pt x="2080421" y="1746945"/>
                </a:cubicBezTo>
                <a:cubicBezTo>
                  <a:pt x="2080421" y="1744564"/>
                  <a:pt x="2078833" y="1743373"/>
                  <a:pt x="2075658" y="1743373"/>
                </a:cubicBezTo>
                <a:close/>
                <a:moveTo>
                  <a:pt x="4154487" y="1742183"/>
                </a:moveTo>
                <a:cubicBezTo>
                  <a:pt x="4148138" y="1742976"/>
                  <a:pt x="4138613" y="1744167"/>
                  <a:pt x="4125912" y="1745755"/>
                </a:cubicBezTo>
                <a:cubicBezTo>
                  <a:pt x="4121150" y="1746548"/>
                  <a:pt x="4117578" y="1746945"/>
                  <a:pt x="4115197" y="1746945"/>
                </a:cubicBezTo>
                <a:cubicBezTo>
                  <a:pt x="4115197" y="1758851"/>
                  <a:pt x="4115991" y="1770361"/>
                  <a:pt x="4117578" y="1781473"/>
                </a:cubicBezTo>
                <a:lnTo>
                  <a:pt x="4117578" y="1782664"/>
                </a:lnTo>
                <a:cubicBezTo>
                  <a:pt x="4121547" y="1781870"/>
                  <a:pt x="4127897" y="1781076"/>
                  <a:pt x="4136628" y="1780283"/>
                </a:cubicBezTo>
                <a:cubicBezTo>
                  <a:pt x="4144566" y="1778695"/>
                  <a:pt x="4150519" y="1777901"/>
                  <a:pt x="4154487" y="1777901"/>
                </a:cubicBezTo>
                <a:close/>
                <a:moveTo>
                  <a:pt x="8410971" y="1737420"/>
                </a:moveTo>
                <a:cubicBezTo>
                  <a:pt x="8411765" y="1736626"/>
                  <a:pt x="8412956" y="1736626"/>
                  <a:pt x="8414543" y="1737420"/>
                </a:cubicBezTo>
                <a:cubicBezTo>
                  <a:pt x="8416131" y="1737420"/>
                  <a:pt x="8418909" y="1737817"/>
                  <a:pt x="8422878" y="1738611"/>
                </a:cubicBezTo>
                <a:cubicBezTo>
                  <a:pt x="8432403" y="1740198"/>
                  <a:pt x="8439546" y="1741389"/>
                  <a:pt x="8444309" y="1742183"/>
                </a:cubicBezTo>
                <a:cubicBezTo>
                  <a:pt x="8460978" y="1746945"/>
                  <a:pt x="8466534" y="1759645"/>
                  <a:pt x="8460978" y="1780283"/>
                </a:cubicBezTo>
                <a:cubicBezTo>
                  <a:pt x="8456215" y="1789014"/>
                  <a:pt x="8448675" y="1790204"/>
                  <a:pt x="8438356" y="1783855"/>
                </a:cubicBezTo>
                <a:cubicBezTo>
                  <a:pt x="8430418" y="1775917"/>
                  <a:pt x="8421290" y="1761629"/>
                  <a:pt x="8410971" y="1740992"/>
                </a:cubicBezTo>
                <a:cubicBezTo>
                  <a:pt x="8410178" y="1739405"/>
                  <a:pt x="8410178" y="1738214"/>
                  <a:pt x="8410971" y="1737420"/>
                </a:cubicBezTo>
                <a:close/>
                <a:moveTo>
                  <a:pt x="1701801" y="1736230"/>
                </a:moveTo>
                <a:cubicBezTo>
                  <a:pt x="1701008" y="1737023"/>
                  <a:pt x="1699817" y="1738214"/>
                  <a:pt x="1698230" y="1739801"/>
                </a:cubicBezTo>
                <a:cubicBezTo>
                  <a:pt x="1700611" y="1742976"/>
                  <a:pt x="1702992" y="1746548"/>
                  <a:pt x="1705373" y="1750517"/>
                </a:cubicBezTo>
                <a:cubicBezTo>
                  <a:pt x="1706961" y="1752898"/>
                  <a:pt x="1707754" y="1757264"/>
                  <a:pt x="1707754" y="1763614"/>
                </a:cubicBezTo>
                <a:cubicBezTo>
                  <a:pt x="1707754" y="1764408"/>
                  <a:pt x="1707754" y="1765995"/>
                  <a:pt x="1707754" y="1768376"/>
                </a:cubicBezTo>
                <a:cubicBezTo>
                  <a:pt x="1709342" y="1768376"/>
                  <a:pt x="1712120" y="1767980"/>
                  <a:pt x="1716089" y="1767186"/>
                </a:cubicBezTo>
                <a:cubicBezTo>
                  <a:pt x="1724820" y="1765598"/>
                  <a:pt x="1731964" y="1764408"/>
                  <a:pt x="1737520" y="1763614"/>
                </a:cubicBezTo>
                <a:cubicBezTo>
                  <a:pt x="1737520" y="1761233"/>
                  <a:pt x="1737123" y="1758058"/>
                  <a:pt x="1736329" y="1754089"/>
                </a:cubicBezTo>
                <a:cubicBezTo>
                  <a:pt x="1736329" y="1751708"/>
                  <a:pt x="1736329" y="1750120"/>
                  <a:pt x="1736329" y="1749326"/>
                </a:cubicBezTo>
                <a:cubicBezTo>
                  <a:pt x="1733948" y="1749326"/>
                  <a:pt x="1731170" y="1749723"/>
                  <a:pt x="1727995" y="1750517"/>
                </a:cubicBezTo>
                <a:cubicBezTo>
                  <a:pt x="1720851" y="1750517"/>
                  <a:pt x="1716486" y="1750120"/>
                  <a:pt x="1714898" y="1749326"/>
                </a:cubicBezTo>
                <a:cubicBezTo>
                  <a:pt x="1713310" y="1747739"/>
                  <a:pt x="1711326" y="1745755"/>
                  <a:pt x="1708945" y="1743373"/>
                </a:cubicBezTo>
                <a:cubicBezTo>
                  <a:pt x="1706564" y="1740992"/>
                  <a:pt x="1704579" y="1739405"/>
                  <a:pt x="1702992" y="1738611"/>
                </a:cubicBezTo>
                <a:cubicBezTo>
                  <a:pt x="1702198" y="1737817"/>
                  <a:pt x="1701801" y="1737023"/>
                  <a:pt x="1701801" y="1736230"/>
                </a:cubicBezTo>
                <a:close/>
                <a:moveTo>
                  <a:pt x="4229497" y="1735039"/>
                </a:moveTo>
                <a:cubicBezTo>
                  <a:pt x="4218384" y="1735039"/>
                  <a:pt x="4205684" y="1736230"/>
                  <a:pt x="4191397" y="1738611"/>
                </a:cubicBezTo>
                <a:cubicBezTo>
                  <a:pt x="4191397" y="1748930"/>
                  <a:pt x="4191000" y="1760836"/>
                  <a:pt x="4190206" y="1774330"/>
                </a:cubicBezTo>
                <a:lnTo>
                  <a:pt x="4203303" y="1774330"/>
                </a:lnTo>
                <a:cubicBezTo>
                  <a:pt x="4212034" y="1772742"/>
                  <a:pt x="4220369" y="1771948"/>
                  <a:pt x="4228306" y="1771948"/>
                </a:cubicBezTo>
                <a:cubicBezTo>
                  <a:pt x="4229100" y="1767980"/>
                  <a:pt x="4230291" y="1762026"/>
                  <a:pt x="4231878" y="1754089"/>
                </a:cubicBezTo>
                <a:cubicBezTo>
                  <a:pt x="4232672" y="1746152"/>
                  <a:pt x="4233465" y="1741389"/>
                  <a:pt x="4234259" y="1739801"/>
                </a:cubicBezTo>
                <a:cubicBezTo>
                  <a:pt x="4235053" y="1735833"/>
                  <a:pt x="4233465" y="1734245"/>
                  <a:pt x="4229497" y="1735039"/>
                </a:cubicBezTo>
                <a:close/>
                <a:moveTo>
                  <a:pt x="2098279" y="1716584"/>
                </a:moveTo>
                <a:cubicBezTo>
                  <a:pt x="2100264" y="1716981"/>
                  <a:pt x="2102248" y="1717973"/>
                  <a:pt x="2104232" y="1719561"/>
                </a:cubicBezTo>
                <a:cubicBezTo>
                  <a:pt x="2113758" y="1725117"/>
                  <a:pt x="2120901" y="1731864"/>
                  <a:pt x="2125664" y="1739801"/>
                </a:cubicBezTo>
                <a:cubicBezTo>
                  <a:pt x="2127251" y="1743770"/>
                  <a:pt x="2126855" y="1747342"/>
                  <a:pt x="2124473" y="1750517"/>
                </a:cubicBezTo>
                <a:cubicBezTo>
                  <a:pt x="2118917" y="1754486"/>
                  <a:pt x="2114552" y="1760042"/>
                  <a:pt x="2111377" y="1767186"/>
                </a:cubicBezTo>
                <a:cubicBezTo>
                  <a:pt x="2112964" y="1769567"/>
                  <a:pt x="2113758" y="1771948"/>
                  <a:pt x="2113758" y="1774330"/>
                </a:cubicBezTo>
                <a:cubicBezTo>
                  <a:pt x="2113758" y="1774330"/>
                  <a:pt x="2113758" y="1774726"/>
                  <a:pt x="2113758" y="1775520"/>
                </a:cubicBezTo>
                <a:cubicBezTo>
                  <a:pt x="2115345" y="1780283"/>
                  <a:pt x="2114552" y="1782664"/>
                  <a:pt x="2111377" y="1782664"/>
                </a:cubicBezTo>
                <a:cubicBezTo>
                  <a:pt x="2101851" y="1784251"/>
                  <a:pt x="2084389" y="1786633"/>
                  <a:pt x="2058989" y="1789808"/>
                </a:cubicBezTo>
                <a:cubicBezTo>
                  <a:pt x="2047876" y="1791395"/>
                  <a:pt x="2039542" y="1792586"/>
                  <a:pt x="2033985" y="1793380"/>
                </a:cubicBezTo>
                <a:cubicBezTo>
                  <a:pt x="2031605" y="1814017"/>
                  <a:pt x="2026048" y="1832670"/>
                  <a:pt x="2017317" y="1849339"/>
                </a:cubicBezTo>
                <a:cubicBezTo>
                  <a:pt x="2008586" y="1874739"/>
                  <a:pt x="1991520" y="1891408"/>
                  <a:pt x="1966120" y="1899345"/>
                </a:cubicBezTo>
                <a:cubicBezTo>
                  <a:pt x="1963739" y="1900139"/>
                  <a:pt x="1962151" y="1900139"/>
                  <a:pt x="1961358" y="1899345"/>
                </a:cubicBezTo>
                <a:cubicBezTo>
                  <a:pt x="1960564" y="1898551"/>
                  <a:pt x="1960961" y="1897361"/>
                  <a:pt x="1962549" y="1895773"/>
                </a:cubicBezTo>
                <a:cubicBezTo>
                  <a:pt x="1990330" y="1866404"/>
                  <a:pt x="2005410" y="1820367"/>
                  <a:pt x="2007792" y="1757661"/>
                </a:cubicBezTo>
                <a:cubicBezTo>
                  <a:pt x="2008586" y="1744961"/>
                  <a:pt x="2007792" y="1737420"/>
                  <a:pt x="2005410" y="1735039"/>
                </a:cubicBezTo>
                <a:cubicBezTo>
                  <a:pt x="2003029" y="1733451"/>
                  <a:pt x="2002236" y="1731467"/>
                  <a:pt x="2003029" y="1729086"/>
                </a:cubicBezTo>
                <a:cubicBezTo>
                  <a:pt x="2003823" y="1726705"/>
                  <a:pt x="2005808" y="1725514"/>
                  <a:pt x="2008982" y="1725514"/>
                </a:cubicBezTo>
                <a:cubicBezTo>
                  <a:pt x="2017714" y="1727101"/>
                  <a:pt x="2024461" y="1729086"/>
                  <a:pt x="2029223" y="1731467"/>
                </a:cubicBezTo>
                <a:cubicBezTo>
                  <a:pt x="2035573" y="1729880"/>
                  <a:pt x="2045495" y="1727498"/>
                  <a:pt x="2058989" y="1724323"/>
                </a:cubicBezTo>
                <a:cubicBezTo>
                  <a:pt x="2076451" y="1720355"/>
                  <a:pt x="2087564" y="1717973"/>
                  <a:pt x="2092326" y="1717180"/>
                </a:cubicBezTo>
                <a:cubicBezTo>
                  <a:pt x="2094311" y="1716386"/>
                  <a:pt x="2096295" y="1716187"/>
                  <a:pt x="2098279" y="1716584"/>
                </a:cubicBezTo>
                <a:close/>
                <a:moveTo>
                  <a:pt x="3294856" y="1714798"/>
                </a:moveTo>
                <a:cubicBezTo>
                  <a:pt x="3294856" y="1714798"/>
                  <a:pt x="3296443" y="1714798"/>
                  <a:pt x="3299619" y="1714798"/>
                </a:cubicBezTo>
                <a:cubicBezTo>
                  <a:pt x="3324225" y="1715592"/>
                  <a:pt x="3344068" y="1720751"/>
                  <a:pt x="3359150" y="1730276"/>
                </a:cubicBezTo>
                <a:cubicBezTo>
                  <a:pt x="3367087" y="1736626"/>
                  <a:pt x="3369469" y="1748136"/>
                  <a:pt x="3366294" y="1764805"/>
                </a:cubicBezTo>
                <a:cubicBezTo>
                  <a:pt x="3364706" y="1772742"/>
                  <a:pt x="3359547" y="1775123"/>
                  <a:pt x="3350815" y="1771948"/>
                </a:cubicBezTo>
                <a:cubicBezTo>
                  <a:pt x="3332559" y="1762423"/>
                  <a:pt x="3314303" y="1744961"/>
                  <a:pt x="3296047" y="1719561"/>
                </a:cubicBezTo>
                <a:cubicBezTo>
                  <a:pt x="3294459" y="1717180"/>
                  <a:pt x="3294062" y="1715592"/>
                  <a:pt x="3294856" y="1714798"/>
                </a:cubicBezTo>
                <a:close/>
                <a:moveTo>
                  <a:pt x="465933" y="1713608"/>
                </a:moveTo>
                <a:cubicBezTo>
                  <a:pt x="469901" y="1713211"/>
                  <a:pt x="473969" y="1713211"/>
                  <a:pt x="478137" y="1713608"/>
                </a:cubicBezTo>
                <a:cubicBezTo>
                  <a:pt x="482304" y="1714004"/>
                  <a:pt x="486570" y="1714798"/>
                  <a:pt x="490936" y="1715989"/>
                </a:cubicBezTo>
                <a:cubicBezTo>
                  <a:pt x="501255" y="1717576"/>
                  <a:pt x="506017" y="1723529"/>
                  <a:pt x="505224" y="1733848"/>
                </a:cubicBezTo>
                <a:cubicBezTo>
                  <a:pt x="503637" y="1740198"/>
                  <a:pt x="500461" y="1744564"/>
                  <a:pt x="495699" y="1746945"/>
                </a:cubicBezTo>
                <a:cubicBezTo>
                  <a:pt x="491730" y="1748533"/>
                  <a:pt x="488158" y="1747342"/>
                  <a:pt x="484983" y="1743373"/>
                </a:cubicBezTo>
                <a:cubicBezTo>
                  <a:pt x="481014" y="1738611"/>
                  <a:pt x="475855" y="1732261"/>
                  <a:pt x="469505" y="1724323"/>
                </a:cubicBezTo>
                <a:cubicBezTo>
                  <a:pt x="467123" y="1721148"/>
                  <a:pt x="465536" y="1718767"/>
                  <a:pt x="464742" y="1717180"/>
                </a:cubicBezTo>
                <a:cubicBezTo>
                  <a:pt x="463155" y="1714798"/>
                  <a:pt x="463552" y="1713608"/>
                  <a:pt x="465933" y="1713608"/>
                </a:cubicBezTo>
                <a:close/>
                <a:moveTo>
                  <a:pt x="1276748" y="1707655"/>
                </a:moveTo>
                <a:cubicBezTo>
                  <a:pt x="1288654" y="1708448"/>
                  <a:pt x="1302942" y="1712020"/>
                  <a:pt x="1319610" y="1718370"/>
                </a:cubicBezTo>
                <a:cubicBezTo>
                  <a:pt x="1325167" y="1719958"/>
                  <a:pt x="1328342" y="1725117"/>
                  <a:pt x="1329135" y="1733848"/>
                </a:cubicBezTo>
                <a:cubicBezTo>
                  <a:pt x="1329135" y="1743373"/>
                  <a:pt x="1326357" y="1750914"/>
                  <a:pt x="1320802" y="1756470"/>
                </a:cubicBezTo>
                <a:cubicBezTo>
                  <a:pt x="1316039" y="1761233"/>
                  <a:pt x="1311276" y="1761233"/>
                  <a:pt x="1306514" y="1756470"/>
                </a:cubicBezTo>
                <a:cubicBezTo>
                  <a:pt x="1293814" y="1740595"/>
                  <a:pt x="1283098" y="1725514"/>
                  <a:pt x="1274367" y="1711226"/>
                </a:cubicBezTo>
                <a:cubicBezTo>
                  <a:pt x="1273573" y="1709639"/>
                  <a:pt x="1274367" y="1708448"/>
                  <a:pt x="1276748" y="1707655"/>
                </a:cubicBezTo>
                <a:close/>
                <a:moveTo>
                  <a:pt x="3201987" y="1702892"/>
                </a:moveTo>
                <a:cubicBezTo>
                  <a:pt x="3201987" y="1702098"/>
                  <a:pt x="3203575" y="1702098"/>
                  <a:pt x="3206750" y="1702892"/>
                </a:cubicBezTo>
                <a:cubicBezTo>
                  <a:pt x="3232944" y="1707655"/>
                  <a:pt x="3250009" y="1713608"/>
                  <a:pt x="3257947" y="1720751"/>
                </a:cubicBezTo>
                <a:cubicBezTo>
                  <a:pt x="3269853" y="1739801"/>
                  <a:pt x="3267472" y="1754089"/>
                  <a:pt x="3250803" y="1763614"/>
                </a:cubicBezTo>
                <a:cubicBezTo>
                  <a:pt x="3244453" y="1764408"/>
                  <a:pt x="3238500" y="1761233"/>
                  <a:pt x="3232944" y="1754089"/>
                </a:cubicBezTo>
                <a:cubicBezTo>
                  <a:pt x="3220243" y="1736626"/>
                  <a:pt x="3210322" y="1721148"/>
                  <a:pt x="3203178" y="1707655"/>
                </a:cubicBezTo>
                <a:cubicBezTo>
                  <a:pt x="3201590" y="1706067"/>
                  <a:pt x="3201193" y="1704479"/>
                  <a:pt x="3201987" y="1702892"/>
                </a:cubicBezTo>
                <a:close/>
                <a:moveTo>
                  <a:pt x="5781774" y="1701404"/>
                </a:moveTo>
                <a:cubicBezTo>
                  <a:pt x="5784750" y="1701602"/>
                  <a:pt x="5787628" y="1702495"/>
                  <a:pt x="5790406" y="1704083"/>
                </a:cubicBezTo>
                <a:cubicBezTo>
                  <a:pt x="5795168" y="1706464"/>
                  <a:pt x="5801122" y="1711226"/>
                  <a:pt x="5808265" y="1718370"/>
                </a:cubicBezTo>
                <a:cubicBezTo>
                  <a:pt x="5812234" y="1725514"/>
                  <a:pt x="5809853" y="1729483"/>
                  <a:pt x="5801122" y="1730276"/>
                </a:cubicBezTo>
                <a:cubicBezTo>
                  <a:pt x="5778897" y="1730276"/>
                  <a:pt x="5756275" y="1731864"/>
                  <a:pt x="5733256" y="1735039"/>
                </a:cubicBezTo>
                <a:cubicBezTo>
                  <a:pt x="5728493" y="1735833"/>
                  <a:pt x="5724525" y="1736230"/>
                  <a:pt x="5721350" y="1736230"/>
                </a:cubicBezTo>
                <a:cubicBezTo>
                  <a:pt x="5726112" y="1738611"/>
                  <a:pt x="5730478" y="1740992"/>
                  <a:pt x="5734447" y="1743373"/>
                </a:cubicBezTo>
                <a:cubicBezTo>
                  <a:pt x="5740797" y="1748136"/>
                  <a:pt x="5740797" y="1752105"/>
                  <a:pt x="5734447" y="1755280"/>
                </a:cubicBezTo>
                <a:cubicBezTo>
                  <a:pt x="5724922" y="1759248"/>
                  <a:pt x="5708253" y="1767583"/>
                  <a:pt x="5684440" y="1780283"/>
                </a:cubicBezTo>
                <a:cubicBezTo>
                  <a:pt x="5682059" y="1781076"/>
                  <a:pt x="5680472" y="1781870"/>
                  <a:pt x="5679678" y="1782664"/>
                </a:cubicBezTo>
                <a:cubicBezTo>
                  <a:pt x="5682059" y="1782664"/>
                  <a:pt x="5686425" y="1781870"/>
                  <a:pt x="5692775" y="1780283"/>
                </a:cubicBezTo>
                <a:cubicBezTo>
                  <a:pt x="5718968" y="1776314"/>
                  <a:pt x="5737225" y="1773536"/>
                  <a:pt x="5747544" y="1771948"/>
                </a:cubicBezTo>
                <a:cubicBezTo>
                  <a:pt x="5746750" y="1770361"/>
                  <a:pt x="5745559" y="1767583"/>
                  <a:pt x="5743972" y="1763614"/>
                </a:cubicBezTo>
                <a:cubicBezTo>
                  <a:pt x="5741590" y="1760439"/>
                  <a:pt x="5740003" y="1758058"/>
                  <a:pt x="5739209" y="1756470"/>
                </a:cubicBezTo>
                <a:cubicBezTo>
                  <a:pt x="5738415" y="1754883"/>
                  <a:pt x="5738415" y="1753692"/>
                  <a:pt x="5739209" y="1752898"/>
                </a:cubicBezTo>
                <a:cubicBezTo>
                  <a:pt x="5739209" y="1752105"/>
                  <a:pt x="5740003" y="1752105"/>
                  <a:pt x="5741590" y="1752898"/>
                </a:cubicBezTo>
                <a:cubicBezTo>
                  <a:pt x="5755084" y="1753692"/>
                  <a:pt x="5767784" y="1756470"/>
                  <a:pt x="5779690" y="1761233"/>
                </a:cubicBezTo>
                <a:cubicBezTo>
                  <a:pt x="5788422" y="1764408"/>
                  <a:pt x="5793184" y="1771154"/>
                  <a:pt x="5793978" y="1781473"/>
                </a:cubicBezTo>
                <a:cubicBezTo>
                  <a:pt x="5794772" y="1794967"/>
                  <a:pt x="5791597" y="1802905"/>
                  <a:pt x="5784453" y="1805286"/>
                </a:cubicBezTo>
                <a:cubicBezTo>
                  <a:pt x="5778103" y="1805286"/>
                  <a:pt x="5770959" y="1801317"/>
                  <a:pt x="5763022" y="1793380"/>
                </a:cubicBezTo>
                <a:cubicBezTo>
                  <a:pt x="5762228" y="1792586"/>
                  <a:pt x="5761037" y="1791395"/>
                  <a:pt x="5759450" y="1789808"/>
                </a:cubicBezTo>
                <a:cubicBezTo>
                  <a:pt x="5757863" y="1787426"/>
                  <a:pt x="5756275" y="1785442"/>
                  <a:pt x="5754687" y="1783855"/>
                </a:cubicBezTo>
                <a:cubicBezTo>
                  <a:pt x="5748338" y="1785442"/>
                  <a:pt x="5741987" y="1787426"/>
                  <a:pt x="5735637" y="1789808"/>
                </a:cubicBezTo>
                <a:cubicBezTo>
                  <a:pt x="5742781" y="1794570"/>
                  <a:pt x="5749528" y="1799333"/>
                  <a:pt x="5755878" y="1804095"/>
                </a:cubicBezTo>
                <a:cubicBezTo>
                  <a:pt x="5760640" y="1807270"/>
                  <a:pt x="5760640" y="1810445"/>
                  <a:pt x="5755878" y="1813620"/>
                </a:cubicBezTo>
                <a:cubicBezTo>
                  <a:pt x="5751909" y="1817589"/>
                  <a:pt x="5749925" y="1832670"/>
                  <a:pt x="5749925" y="1858864"/>
                </a:cubicBezTo>
                <a:cubicBezTo>
                  <a:pt x="5753100" y="1872358"/>
                  <a:pt x="5763419" y="1878311"/>
                  <a:pt x="5780881" y="1876723"/>
                </a:cubicBezTo>
                <a:cubicBezTo>
                  <a:pt x="5797550" y="1875929"/>
                  <a:pt x="5809059" y="1872358"/>
                  <a:pt x="5815409" y="1866008"/>
                </a:cubicBezTo>
                <a:cubicBezTo>
                  <a:pt x="5819378" y="1862833"/>
                  <a:pt x="5822553" y="1858864"/>
                  <a:pt x="5824934" y="1854101"/>
                </a:cubicBezTo>
                <a:cubicBezTo>
                  <a:pt x="5826522" y="1850926"/>
                  <a:pt x="5828109" y="1845370"/>
                  <a:pt x="5829697" y="1837433"/>
                </a:cubicBezTo>
                <a:cubicBezTo>
                  <a:pt x="5832078" y="1831083"/>
                  <a:pt x="5833665" y="1826320"/>
                  <a:pt x="5834459" y="1823145"/>
                </a:cubicBezTo>
                <a:cubicBezTo>
                  <a:pt x="5835253" y="1819970"/>
                  <a:pt x="5836444" y="1818383"/>
                  <a:pt x="5838031" y="1818383"/>
                </a:cubicBezTo>
                <a:cubicBezTo>
                  <a:pt x="5838825" y="1818383"/>
                  <a:pt x="5839619" y="1819970"/>
                  <a:pt x="5840412" y="1823145"/>
                </a:cubicBezTo>
                <a:cubicBezTo>
                  <a:pt x="5842793" y="1835845"/>
                  <a:pt x="5847159" y="1847751"/>
                  <a:pt x="5853509" y="1858864"/>
                </a:cubicBezTo>
                <a:cubicBezTo>
                  <a:pt x="5856684" y="1865214"/>
                  <a:pt x="5858272" y="1870770"/>
                  <a:pt x="5858272" y="1875533"/>
                </a:cubicBezTo>
                <a:cubicBezTo>
                  <a:pt x="5858272" y="1881089"/>
                  <a:pt x="5855890" y="1885058"/>
                  <a:pt x="5851128" y="1887439"/>
                </a:cubicBezTo>
                <a:cubicBezTo>
                  <a:pt x="5834459" y="1901726"/>
                  <a:pt x="5813028" y="1908870"/>
                  <a:pt x="5786834" y="1908870"/>
                </a:cubicBezTo>
                <a:cubicBezTo>
                  <a:pt x="5770959" y="1908870"/>
                  <a:pt x="5755878" y="1905298"/>
                  <a:pt x="5741590" y="1898155"/>
                </a:cubicBezTo>
                <a:cubicBezTo>
                  <a:pt x="5728097" y="1892598"/>
                  <a:pt x="5720953" y="1881089"/>
                  <a:pt x="5720159" y="1863626"/>
                </a:cubicBezTo>
                <a:cubicBezTo>
                  <a:pt x="5719365" y="1849339"/>
                  <a:pt x="5719763" y="1831480"/>
                  <a:pt x="5721350" y="1810048"/>
                </a:cubicBezTo>
                <a:cubicBezTo>
                  <a:pt x="5722937" y="1803698"/>
                  <a:pt x="5722937" y="1798142"/>
                  <a:pt x="5721350" y="1793380"/>
                </a:cubicBezTo>
                <a:cubicBezTo>
                  <a:pt x="5718968" y="1794173"/>
                  <a:pt x="5715000" y="1795761"/>
                  <a:pt x="5709443" y="1798142"/>
                </a:cubicBezTo>
                <a:cubicBezTo>
                  <a:pt x="5704681" y="1799729"/>
                  <a:pt x="5700713" y="1801317"/>
                  <a:pt x="5697537" y="1802905"/>
                </a:cubicBezTo>
                <a:cubicBezTo>
                  <a:pt x="5706269" y="1806080"/>
                  <a:pt x="5711825" y="1810048"/>
                  <a:pt x="5714206" y="1814811"/>
                </a:cubicBezTo>
                <a:cubicBezTo>
                  <a:pt x="5719763" y="1819573"/>
                  <a:pt x="5719763" y="1823939"/>
                  <a:pt x="5714206" y="1827908"/>
                </a:cubicBezTo>
                <a:cubicBezTo>
                  <a:pt x="5712619" y="1829495"/>
                  <a:pt x="5710634" y="1831480"/>
                  <a:pt x="5708253" y="1833861"/>
                </a:cubicBezTo>
                <a:cubicBezTo>
                  <a:pt x="5702697" y="1840211"/>
                  <a:pt x="5698728" y="1844180"/>
                  <a:pt x="5696347" y="1845767"/>
                </a:cubicBezTo>
                <a:cubicBezTo>
                  <a:pt x="5683647" y="1860055"/>
                  <a:pt x="5668962" y="1871961"/>
                  <a:pt x="5652294" y="1881486"/>
                </a:cubicBezTo>
                <a:cubicBezTo>
                  <a:pt x="5635625" y="1891011"/>
                  <a:pt x="5620544" y="1896964"/>
                  <a:pt x="5607050" y="1899345"/>
                </a:cubicBezTo>
                <a:cubicBezTo>
                  <a:pt x="5603081" y="1900139"/>
                  <a:pt x="5601097" y="1900139"/>
                  <a:pt x="5601097" y="1899345"/>
                </a:cubicBezTo>
                <a:cubicBezTo>
                  <a:pt x="5600303" y="1898551"/>
                  <a:pt x="5601494" y="1897361"/>
                  <a:pt x="5604668" y="1895773"/>
                </a:cubicBezTo>
                <a:cubicBezTo>
                  <a:pt x="5640387" y="1871961"/>
                  <a:pt x="5664597" y="1843783"/>
                  <a:pt x="5677297" y="1811239"/>
                </a:cubicBezTo>
                <a:cubicBezTo>
                  <a:pt x="5675709" y="1812033"/>
                  <a:pt x="5673328" y="1813223"/>
                  <a:pt x="5670153" y="1814811"/>
                </a:cubicBezTo>
                <a:cubicBezTo>
                  <a:pt x="5669359" y="1815605"/>
                  <a:pt x="5668566" y="1816001"/>
                  <a:pt x="5667772" y="1816001"/>
                </a:cubicBezTo>
                <a:cubicBezTo>
                  <a:pt x="5667772" y="1816001"/>
                  <a:pt x="5667375" y="1816001"/>
                  <a:pt x="5666581" y="1816001"/>
                </a:cubicBezTo>
                <a:cubicBezTo>
                  <a:pt x="5661819" y="1817589"/>
                  <a:pt x="5658644" y="1817192"/>
                  <a:pt x="5657056" y="1814811"/>
                </a:cubicBezTo>
                <a:cubicBezTo>
                  <a:pt x="5650706" y="1809254"/>
                  <a:pt x="5645547" y="1802905"/>
                  <a:pt x="5641578" y="1795761"/>
                </a:cubicBezTo>
                <a:cubicBezTo>
                  <a:pt x="5638403" y="1790204"/>
                  <a:pt x="5639197" y="1787030"/>
                  <a:pt x="5643959" y="1786236"/>
                </a:cubicBezTo>
                <a:cubicBezTo>
                  <a:pt x="5653484" y="1784648"/>
                  <a:pt x="5660628" y="1781076"/>
                  <a:pt x="5665390" y="1775520"/>
                </a:cubicBezTo>
                <a:cubicBezTo>
                  <a:pt x="5674915" y="1765201"/>
                  <a:pt x="5683250" y="1754089"/>
                  <a:pt x="5690393" y="1742183"/>
                </a:cubicBezTo>
                <a:cubicBezTo>
                  <a:pt x="5688806" y="1742183"/>
                  <a:pt x="5686028" y="1742579"/>
                  <a:pt x="5682059" y="1743373"/>
                </a:cubicBezTo>
                <a:cubicBezTo>
                  <a:pt x="5678884" y="1744167"/>
                  <a:pt x="5676106" y="1744961"/>
                  <a:pt x="5673725" y="1745755"/>
                </a:cubicBezTo>
                <a:cubicBezTo>
                  <a:pt x="5670550" y="1746548"/>
                  <a:pt x="5667375" y="1746548"/>
                  <a:pt x="5664200" y="1745755"/>
                </a:cubicBezTo>
                <a:cubicBezTo>
                  <a:pt x="5659438" y="1743373"/>
                  <a:pt x="5653484" y="1738611"/>
                  <a:pt x="5646340" y="1731467"/>
                </a:cubicBezTo>
                <a:cubicBezTo>
                  <a:pt x="5643959" y="1729086"/>
                  <a:pt x="5643165" y="1727101"/>
                  <a:pt x="5643959" y="1725514"/>
                </a:cubicBezTo>
                <a:cubicBezTo>
                  <a:pt x="5644753" y="1723926"/>
                  <a:pt x="5646340" y="1723133"/>
                  <a:pt x="5648722" y="1723133"/>
                </a:cubicBezTo>
                <a:cubicBezTo>
                  <a:pt x="5662215" y="1721545"/>
                  <a:pt x="5675312" y="1720355"/>
                  <a:pt x="5688012" y="1719561"/>
                </a:cubicBezTo>
                <a:cubicBezTo>
                  <a:pt x="5698331" y="1717180"/>
                  <a:pt x="5713809" y="1714798"/>
                  <a:pt x="5734447" y="1712417"/>
                </a:cubicBezTo>
                <a:cubicBezTo>
                  <a:pt x="5721747" y="1714004"/>
                  <a:pt x="5723731" y="1713608"/>
                  <a:pt x="5740400" y="1711226"/>
                </a:cubicBezTo>
                <a:cubicBezTo>
                  <a:pt x="5751512" y="1710433"/>
                  <a:pt x="5762228" y="1707655"/>
                  <a:pt x="5772547" y="1702892"/>
                </a:cubicBezTo>
                <a:cubicBezTo>
                  <a:pt x="5775722" y="1701701"/>
                  <a:pt x="5778797" y="1701205"/>
                  <a:pt x="5781774" y="1701404"/>
                </a:cubicBezTo>
                <a:close/>
                <a:moveTo>
                  <a:pt x="533798" y="1699320"/>
                </a:moveTo>
                <a:cubicBezTo>
                  <a:pt x="544117" y="1702495"/>
                  <a:pt x="551658" y="1706861"/>
                  <a:pt x="556420" y="1712417"/>
                </a:cubicBezTo>
                <a:cubicBezTo>
                  <a:pt x="560389" y="1716386"/>
                  <a:pt x="560389" y="1719561"/>
                  <a:pt x="556420" y="1721942"/>
                </a:cubicBezTo>
                <a:cubicBezTo>
                  <a:pt x="538958" y="1735436"/>
                  <a:pt x="520305" y="1746945"/>
                  <a:pt x="500461" y="1756470"/>
                </a:cubicBezTo>
                <a:cubicBezTo>
                  <a:pt x="498080" y="1757264"/>
                  <a:pt x="496492" y="1757264"/>
                  <a:pt x="495699" y="1756470"/>
                </a:cubicBezTo>
                <a:cubicBezTo>
                  <a:pt x="494905" y="1755677"/>
                  <a:pt x="495301" y="1754486"/>
                  <a:pt x="496888" y="1752898"/>
                </a:cubicBezTo>
                <a:cubicBezTo>
                  <a:pt x="508796" y="1737023"/>
                  <a:pt x="518321" y="1720751"/>
                  <a:pt x="525464" y="1704083"/>
                </a:cubicBezTo>
                <a:cubicBezTo>
                  <a:pt x="526258" y="1700114"/>
                  <a:pt x="529036" y="1698526"/>
                  <a:pt x="533798" y="1699320"/>
                </a:cubicBezTo>
                <a:close/>
                <a:moveTo>
                  <a:pt x="1731567" y="1693367"/>
                </a:moveTo>
                <a:cubicBezTo>
                  <a:pt x="1725218" y="1699717"/>
                  <a:pt x="1720058" y="1706861"/>
                  <a:pt x="1716089" y="1714798"/>
                </a:cubicBezTo>
                <a:cubicBezTo>
                  <a:pt x="1712914" y="1721148"/>
                  <a:pt x="1709342" y="1726705"/>
                  <a:pt x="1705373" y="1731467"/>
                </a:cubicBezTo>
                <a:cubicBezTo>
                  <a:pt x="1719661" y="1729086"/>
                  <a:pt x="1733551" y="1726308"/>
                  <a:pt x="1747045" y="1723133"/>
                </a:cubicBezTo>
                <a:cubicBezTo>
                  <a:pt x="1742283" y="1714401"/>
                  <a:pt x="1737123" y="1704479"/>
                  <a:pt x="1731567" y="1693367"/>
                </a:cubicBezTo>
                <a:close/>
                <a:moveTo>
                  <a:pt x="6013053" y="1692176"/>
                </a:moveTo>
                <a:cubicBezTo>
                  <a:pt x="6018609" y="1692176"/>
                  <a:pt x="6024165" y="1694558"/>
                  <a:pt x="6029722" y="1699320"/>
                </a:cubicBezTo>
                <a:cubicBezTo>
                  <a:pt x="6035278" y="1704876"/>
                  <a:pt x="6039644" y="1710830"/>
                  <a:pt x="6042818" y="1717180"/>
                </a:cubicBezTo>
                <a:cubicBezTo>
                  <a:pt x="6044406" y="1720355"/>
                  <a:pt x="6044010" y="1723133"/>
                  <a:pt x="6041628" y="1725514"/>
                </a:cubicBezTo>
                <a:cubicBezTo>
                  <a:pt x="6040834" y="1726308"/>
                  <a:pt x="6039247" y="1728292"/>
                  <a:pt x="6036866" y="1731467"/>
                </a:cubicBezTo>
                <a:cubicBezTo>
                  <a:pt x="6034485" y="1734642"/>
                  <a:pt x="6032897" y="1737023"/>
                  <a:pt x="6032103" y="1738611"/>
                </a:cubicBezTo>
                <a:cubicBezTo>
                  <a:pt x="6017022" y="1757661"/>
                  <a:pt x="6001941" y="1772345"/>
                  <a:pt x="5986859" y="1782664"/>
                </a:cubicBezTo>
                <a:lnTo>
                  <a:pt x="5984478" y="1785045"/>
                </a:lnTo>
                <a:lnTo>
                  <a:pt x="6026150" y="1779092"/>
                </a:lnTo>
                <a:cubicBezTo>
                  <a:pt x="6028531" y="1778298"/>
                  <a:pt x="6032500" y="1777108"/>
                  <a:pt x="6038056" y="1775520"/>
                </a:cubicBezTo>
                <a:cubicBezTo>
                  <a:pt x="6053931" y="1770758"/>
                  <a:pt x="6065044" y="1767186"/>
                  <a:pt x="6071393" y="1764805"/>
                </a:cubicBezTo>
                <a:cubicBezTo>
                  <a:pt x="6076156" y="1763217"/>
                  <a:pt x="6081713" y="1763217"/>
                  <a:pt x="6088063" y="1764805"/>
                </a:cubicBezTo>
                <a:cubicBezTo>
                  <a:pt x="6096794" y="1767980"/>
                  <a:pt x="6104731" y="1775123"/>
                  <a:pt x="6111875" y="1786236"/>
                </a:cubicBezTo>
                <a:cubicBezTo>
                  <a:pt x="6115050" y="1790204"/>
                  <a:pt x="6115447" y="1794570"/>
                  <a:pt x="6113065" y="1799333"/>
                </a:cubicBezTo>
                <a:cubicBezTo>
                  <a:pt x="6111478" y="1803301"/>
                  <a:pt x="6109097" y="1811636"/>
                  <a:pt x="6105922" y="1824336"/>
                </a:cubicBezTo>
                <a:cubicBezTo>
                  <a:pt x="6103540" y="1832273"/>
                  <a:pt x="6101556" y="1838623"/>
                  <a:pt x="6099969" y="1843386"/>
                </a:cubicBezTo>
                <a:cubicBezTo>
                  <a:pt x="6097588" y="1854498"/>
                  <a:pt x="6092825" y="1866404"/>
                  <a:pt x="6085681" y="1879105"/>
                </a:cubicBezTo>
                <a:cubicBezTo>
                  <a:pt x="6073775" y="1900536"/>
                  <a:pt x="6061075" y="1909267"/>
                  <a:pt x="6047581" y="1905298"/>
                </a:cubicBezTo>
                <a:cubicBezTo>
                  <a:pt x="6045994" y="1902917"/>
                  <a:pt x="6045200" y="1900139"/>
                  <a:pt x="6045200" y="1896964"/>
                </a:cubicBezTo>
                <a:cubicBezTo>
                  <a:pt x="6044406" y="1885851"/>
                  <a:pt x="6036866" y="1872358"/>
                  <a:pt x="6022578" y="1856483"/>
                </a:cubicBezTo>
                <a:cubicBezTo>
                  <a:pt x="6020991" y="1854895"/>
                  <a:pt x="6020594" y="1853705"/>
                  <a:pt x="6021387" y="1852911"/>
                </a:cubicBezTo>
                <a:cubicBezTo>
                  <a:pt x="6021387" y="1852117"/>
                  <a:pt x="6022578" y="1852117"/>
                  <a:pt x="6024959" y="1852911"/>
                </a:cubicBezTo>
                <a:cubicBezTo>
                  <a:pt x="6026547" y="1853705"/>
                  <a:pt x="6030516" y="1854895"/>
                  <a:pt x="6036866" y="1856483"/>
                </a:cubicBezTo>
                <a:cubicBezTo>
                  <a:pt x="6042422" y="1858070"/>
                  <a:pt x="6046391" y="1859261"/>
                  <a:pt x="6048772" y="1860055"/>
                </a:cubicBezTo>
                <a:cubicBezTo>
                  <a:pt x="6051153" y="1862436"/>
                  <a:pt x="6053535" y="1862039"/>
                  <a:pt x="6055916" y="1858864"/>
                </a:cubicBezTo>
                <a:cubicBezTo>
                  <a:pt x="6067028" y="1839020"/>
                  <a:pt x="6072981" y="1818383"/>
                  <a:pt x="6073775" y="1796951"/>
                </a:cubicBezTo>
                <a:cubicBezTo>
                  <a:pt x="6073775" y="1794570"/>
                  <a:pt x="6072981" y="1793776"/>
                  <a:pt x="6071393" y="1794570"/>
                </a:cubicBezTo>
                <a:cubicBezTo>
                  <a:pt x="6069806" y="1794570"/>
                  <a:pt x="6067822" y="1794967"/>
                  <a:pt x="6065440" y="1795761"/>
                </a:cubicBezTo>
                <a:cubicBezTo>
                  <a:pt x="6063853" y="1795761"/>
                  <a:pt x="6057900" y="1796951"/>
                  <a:pt x="6047581" y="1799333"/>
                </a:cubicBezTo>
                <a:cubicBezTo>
                  <a:pt x="6049962" y="1800126"/>
                  <a:pt x="6052343" y="1801714"/>
                  <a:pt x="6054725" y="1804095"/>
                </a:cubicBezTo>
                <a:cubicBezTo>
                  <a:pt x="6055519" y="1804889"/>
                  <a:pt x="6055916" y="1805683"/>
                  <a:pt x="6055916" y="1806476"/>
                </a:cubicBezTo>
                <a:cubicBezTo>
                  <a:pt x="6059884" y="1810445"/>
                  <a:pt x="6059884" y="1813620"/>
                  <a:pt x="6055916" y="1816001"/>
                </a:cubicBezTo>
                <a:cubicBezTo>
                  <a:pt x="6054328" y="1817589"/>
                  <a:pt x="6051550" y="1819970"/>
                  <a:pt x="6047581" y="1823145"/>
                </a:cubicBezTo>
                <a:cubicBezTo>
                  <a:pt x="6045200" y="1825526"/>
                  <a:pt x="6043613" y="1827114"/>
                  <a:pt x="6042818" y="1827908"/>
                </a:cubicBezTo>
                <a:cubicBezTo>
                  <a:pt x="6035675" y="1835845"/>
                  <a:pt x="6027737" y="1842989"/>
                  <a:pt x="6019006" y="1849339"/>
                </a:cubicBezTo>
                <a:cubicBezTo>
                  <a:pt x="6016625" y="1851720"/>
                  <a:pt x="6014640" y="1853308"/>
                  <a:pt x="6013053" y="1854101"/>
                </a:cubicBezTo>
                <a:cubicBezTo>
                  <a:pt x="5996384" y="1868389"/>
                  <a:pt x="5972175" y="1878708"/>
                  <a:pt x="5940425" y="1885058"/>
                </a:cubicBezTo>
                <a:cubicBezTo>
                  <a:pt x="5935662" y="1886645"/>
                  <a:pt x="5935266" y="1885851"/>
                  <a:pt x="5939234" y="1882676"/>
                </a:cubicBezTo>
                <a:cubicBezTo>
                  <a:pt x="5958285" y="1869976"/>
                  <a:pt x="5977731" y="1854101"/>
                  <a:pt x="5997575" y="1835051"/>
                </a:cubicBezTo>
                <a:cubicBezTo>
                  <a:pt x="6005513" y="1826320"/>
                  <a:pt x="6011863" y="1817192"/>
                  <a:pt x="6016625" y="1807667"/>
                </a:cubicBezTo>
                <a:cubicBezTo>
                  <a:pt x="6015831" y="1807667"/>
                  <a:pt x="6014640" y="1808064"/>
                  <a:pt x="6013053" y="1808858"/>
                </a:cubicBezTo>
                <a:cubicBezTo>
                  <a:pt x="6011466" y="1808858"/>
                  <a:pt x="6010275" y="1809254"/>
                  <a:pt x="6009481" y="1810048"/>
                </a:cubicBezTo>
                <a:cubicBezTo>
                  <a:pt x="6003925" y="1810842"/>
                  <a:pt x="5999162" y="1809651"/>
                  <a:pt x="5995194" y="1806476"/>
                </a:cubicBezTo>
                <a:cubicBezTo>
                  <a:pt x="5993606" y="1804889"/>
                  <a:pt x="5991622" y="1802508"/>
                  <a:pt x="5989240" y="1799333"/>
                </a:cubicBezTo>
                <a:cubicBezTo>
                  <a:pt x="5986065" y="1796158"/>
                  <a:pt x="5983684" y="1793776"/>
                  <a:pt x="5982097" y="1792189"/>
                </a:cubicBezTo>
                <a:cubicBezTo>
                  <a:pt x="5980509" y="1790601"/>
                  <a:pt x="5980112" y="1789014"/>
                  <a:pt x="5980906" y="1787426"/>
                </a:cubicBezTo>
                <a:cubicBezTo>
                  <a:pt x="5968206" y="1795364"/>
                  <a:pt x="5952331" y="1800920"/>
                  <a:pt x="5933281" y="1804095"/>
                </a:cubicBezTo>
                <a:cubicBezTo>
                  <a:pt x="5930900" y="1804889"/>
                  <a:pt x="5929709" y="1804889"/>
                  <a:pt x="5929709" y="1804095"/>
                </a:cubicBezTo>
                <a:cubicBezTo>
                  <a:pt x="5929709" y="1803301"/>
                  <a:pt x="5930900" y="1802111"/>
                  <a:pt x="5933281" y="1800523"/>
                </a:cubicBezTo>
                <a:cubicBezTo>
                  <a:pt x="5952331" y="1787030"/>
                  <a:pt x="5972175" y="1766789"/>
                  <a:pt x="5992813" y="1739801"/>
                </a:cubicBezTo>
                <a:cubicBezTo>
                  <a:pt x="6005513" y="1722339"/>
                  <a:pt x="6011069" y="1708448"/>
                  <a:pt x="6009481" y="1698130"/>
                </a:cubicBezTo>
                <a:cubicBezTo>
                  <a:pt x="6008687" y="1693367"/>
                  <a:pt x="6009878" y="1691383"/>
                  <a:pt x="6013053" y="1692176"/>
                </a:cubicBezTo>
                <a:close/>
                <a:moveTo>
                  <a:pt x="116484" y="1691581"/>
                </a:moveTo>
                <a:cubicBezTo>
                  <a:pt x="119659" y="1691581"/>
                  <a:pt x="123033" y="1692176"/>
                  <a:pt x="126605" y="1693367"/>
                </a:cubicBezTo>
                <a:cubicBezTo>
                  <a:pt x="134542" y="1696542"/>
                  <a:pt x="140495" y="1700114"/>
                  <a:pt x="144464" y="1704083"/>
                </a:cubicBezTo>
                <a:cubicBezTo>
                  <a:pt x="149226" y="1710433"/>
                  <a:pt x="147242" y="1714798"/>
                  <a:pt x="138511" y="1717180"/>
                </a:cubicBezTo>
                <a:cubicBezTo>
                  <a:pt x="134542" y="1717973"/>
                  <a:pt x="128986" y="1719164"/>
                  <a:pt x="121842" y="1720751"/>
                </a:cubicBezTo>
                <a:cubicBezTo>
                  <a:pt x="102792" y="1725514"/>
                  <a:pt x="88108" y="1728689"/>
                  <a:pt x="77789" y="1730276"/>
                </a:cubicBezTo>
                <a:cubicBezTo>
                  <a:pt x="65089" y="1735039"/>
                  <a:pt x="52786" y="1731467"/>
                  <a:pt x="40880" y="1719561"/>
                </a:cubicBezTo>
                <a:cubicBezTo>
                  <a:pt x="37705" y="1715592"/>
                  <a:pt x="38498" y="1712814"/>
                  <a:pt x="43261" y="1711226"/>
                </a:cubicBezTo>
                <a:cubicBezTo>
                  <a:pt x="69454" y="1706464"/>
                  <a:pt x="90886" y="1700511"/>
                  <a:pt x="107555" y="1693367"/>
                </a:cubicBezTo>
                <a:cubicBezTo>
                  <a:pt x="110333" y="1692176"/>
                  <a:pt x="113309" y="1691581"/>
                  <a:pt x="116484" y="1691581"/>
                </a:cubicBezTo>
                <a:close/>
                <a:moveTo>
                  <a:pt x="979092" y="1689795"/>
                </a:moveTo>
                <a:cubicBezTo>
                  <a:pt x="989411" y="1694558"/>
                  <a:pt x="997745" y="1700511"/>
                  <a:pt x="1004095" y="1707655"/>
                </a:cubicBezTo>
                <a:cubicBezTo>
                  <a:pt x="1006477" y="1710036"/>
                  <a:pt x="1006873" y="1712417"/>
                  <a:pt x="1005286" y="1714798"/>
                </a:cubicBezTo>
                <a:cubicBezTo>
                  <a:pt x="1002904" y="1724323"/>
                  <a:pt x="1001714" y="1742580"/>
                  <a:pt x="1001714" y="1769567"/>
                </a:cubicBezTo>
                <a:cubicBezTo>
                  <a:pt x="1001714" y="1787030"/>
                  <a:pt x="998539" y="1795364"/>
                  <a:pt x="992188" y="1794570"/>
                </a:cubicBezTo>
                <a:cubicBezTo>
                  <a:pt x="979489" y="1790601"/>
                  <a:pt x="973536" y="1781870"/>
                  <a:pt x="974330" y="1768376"/>
                </a:cubicBezTo>
                <a:cubicBezTo>
                  <a:pt x="975124" y="1758851"/>
                  <a:pt x="975521" y="1747342"/>
                  <a:pt x="975521" y="1733848"/>
                </a:cubicBezTo>
                <a:cubicBezTo>
                  <a:pt x="975521" y="1717180"/>
                  <a:pt x="973932" y="1705273"/>
                  <a:pt x="970758" y="1698130"/>
                </a:cubicBezTo>
                <a:cubicBezTo>
                  <a:pt x="969964" y="1692573"/>
                  <a:pt x="972742" y="1689795"/>
                  <a:pt x="979092" y="1689795"/>
                </a:cubicBezTo>
                <a:close/>
                <a:moveTo>
                  <a:pt x="6888162" y="1687414"/>
                </a:moveTo>
                <a:cubicBezTo>
                  <a:pt x="6900068" y="1687414"/>
                  <a:pt x="6910388" y="1689001"/>
                  <a:pt x="6919118" y="1692176"/>
                </a:cubicBezTo>
                <a:cubicBezTo>
                  <a:pt x="6929438" y="1695351"/>
                  <a:pt x="6934200" y="1702495"/>
                  <a:pt x="6933406" y="1713608"/>
                </a:cubicBezTo>
                <a:cubicBezTo>
                  <a:pt x="6932612" y="1723926"/>
                  <a:pt x="6928643" y="1729880"/>
                  <a:pt x="6921500" y="1731467"/>
                </a:cubicBezTo>
                <a:cubicBezTo>
                  <a:pt x="6915944" y="1733054"/>
                  <a:pt x="6910388" y="1729483"/>
                  <a:pt x="6904830" y="1720751"/>
                </a:cubicBezTo>
                <a:cubicBezTo>
                  <a:pt x="6896100" y="1710433"/>
                  <a:pt x="6889352" y="1700511"/>
                  <a:pt x="6884590" y="1690986"/>
                </a:cubicBezTo>
                <a:cubicBezTo>
                  <a:pt x="6883796" y="1690192"/>
                  <a:pt x="6883400" y="1689398"/>
                  <a:pt x="6883400" y="1688605"/>
                </a:cubicBezTo>
                <a:cubicBezTo>
                  <a:pt x="6884194" y="1687811"/>
                  <a:pt x="6885780" y="1687414"/>
                  <a:pt x="6888162" y="1687414"/>
                </a:cubicBezTo>
                <a:close/>
                <a:moveTo>
                  <a:pt x="3792537" y="1687414"/>
                </a:moveTo>
                <a:cubicBezTo>
                  <a:pt x="3804444" y="1687414"/>
                  <a:pt x="3814762" y="1689001"/>
                  <a:pt x="3823494" y="1692176"/>
                </a:cubicBezTo>
                <a:cubicBezTo>
                  <a:pt x="3833812" y="1695351"/>
                  <a:pt x="3838575" y="1702495"/>
                  <a:pt x="3837781" y="1713608"/>
                </a:cubicBezTo>
                <a:cubicBezTo>
                  <a:pt x="3836987" y="1723926"/>
                  <a:pt x="3833019" y="1729880"/>
                  <a:pt x="3825875" y="1731467"/>
                </a:cubicBezTo>
                <a:cubicBezTo>
                  <a:pt x="3820318" y="1733054"/>
                  <a:pt x="3814762" y="1729483"/>
                  <a:pt x="3809206" y="1720751"/>
                </a:cubicBezTo>
                <a:cubicBezTo>
                  <a:pt x="3800475" y="1710433"/>
                  <a:pt x="3793728" y="1700511"/>
                  <a:pt x="3788965" y="1690986"/>
                </a:cubicBezTo>
                <a:cubicBezTo>
                  <a:pt x="3788172" y="1690192"/>
                  <a:pt x="3787775" y="1689398"/>
                  <a:pt x="3787775" y="1688605"/>
                </a:cubicBezTo>
                <a:cubicBezTo>
                  <a:pt x="3788569" y="1687811"/>
                  <a:pt x="3790156" y="1687414"/>
                  <a:pt x="3792537" y="1687414"/>
                </a:cubicBezTo>
                <a:close/>
                <a:moveTo>
                  <a:pt x="2239964" y="1687414"/>
                </a:moveTo>
                <a:cubicBezTo>
                  <a:pt x="2251870" y="1687414"/>
                  <a:pt x="2262189" y="1689001"/>
                  <a:pt x="2270920" y="1692176"/>
                </a:cubicBezTo>
                <a:cubicBezTo>
                  <a:pt x="2281239" y="1695351"/>
                  <a:pt x="2286002" y="1702495"/>
                  <a:pt x="2285208" y="1713608"/>
                </a:cubicBezTo>
                <a:cubicBezTo>
                  <a:pt x="2284414" y="1723926"/>
                  <a:pt x="2280445" y="1729880"/>
                  <a:pt x="2273301" y="1731467"/>
                </a:cubicBezTo>
                <a:cubicBezTo>
                  <a:pt x="2267746" y="1733054"/>
                  <a:pt x="2262189" y="1729483"/>
                  <a:pt x="2256633" y="1720751"/>
                </a:cubicBezTo>
                <a:cubicBezTo>
                  <a:pt x="2247901" y="1710433"/>
                  <a:pt x="2241154" y="1700511"/>
                  <a:pt x="2236392" y="1690986"/>
                </a:cubicBezTo>
                <a:cubicBezTo>
                  <a:pt x="2235599" y="1690192"/>
                  <a:pt x="2235202" y="1689398"/>
                  <a:pt x="2235202" y="1688605"/>
                </a:cubicBezTo>
                <a:cubicBezTo>
                  <a:pt x="2235995" y="1687811"/>
                  <a:pt x="2237583" y="1687414"/>
                  <a:pt x="2239964" y="1687414"/>
                </a:cubicBezTo>
                <a:close/>
                <a:moveTo>
                  <a:pt x="2956719" y="1682651"/>
                </a:moveTo>
                <a:cubicBezTo>
                  <a:pt x="2971006" y="1682651"/>
                  <a:pt x="2983309" y="1684239"/>
                  <a:pt x="2993628" y="1687414"/>
                </a:cubicBezTo>
                <a:cubicBezTo>
                  <a:pt x="3003946" y="1691383"/>
                  <a:pt x="3009106" y="1698130"/>
                  <a:pt x="3009106" y="1707655"/>
                </a:cubicBezTo>
                <a:cubicBezTo>
                  <a:pt x="3009106" y="1718767"/>
                  <a:pt x="3003946" y="1724720"/>
                  <a:pt x="2993628" y="1725514"/>
                </a:cubicBezTo>
                <a:cubicBezTo>
                  <a:pt x="2990453" y="1725514"/>
                  <a:pt x="2987278" y="1723926"/>
                  <a:pt x="2984103" y="1720751"/>
                </a:cubicBezTo>
                <a:cubicBezTo>
                  <a:pt x="2980134" y="1716783"/>
                  <a:pt x="2974181" y="1710036"/>
                  <a:pt x="2966244" y="1700511"/>
                </a:cubicBezTo>
                <a:cubicBezTo>
                  <a:pt x="2960688" y="1694161"/>
                  <a:pt x="2956321" y="1689398"/>
                  <a:pt x="2953147" y="1686223"/>
                </a:cubicBezTo>
                <a:cubicBezTo>
                  <a:pt x="2952353" y="1683842"/>
                  <a:pt x="2953544" y="1682651"/>
                  <a:pt x="2956719" y="1682651"/>
                </a:cubicBezTo>
                <a:close/>
                <a:moveTo>
                  <a:pt x="7699573" y="1680270"/>
                </a:moveTo>
                <a:cubicBezTo>
                  <a:pt x="7702351" y="1680270"/>
                  <a:pt x="7704930" y="1680667"/>
                  <a:pt x="7707312" y="1681461"/>
                </a:cubicBezTo>
                <a:cubicBezTo>
                  <a:pt x="7712868" y="1683842"/>
                  <a:pt x="7718028" y="1687811"/>
                  <a:pt x="7722790" y="1693367"/>
                </a:cubicBezTo>
                <a:cubicBezTo>
                  <a:pt x="7725172" y="1699717"/>
                  <a:pt x="7722790" y="1704083"/>
                  <a:pt x="7715646" y="1706464"/>
                </a:cubicBezTo>
                <a:cubicBezTo>
                  <a:pt x="7712472" y="1706464"/>
                  <a:pt x="7705725" y="1707258"/>
                  <a:pt x="7695406" y="1708845"/>
                </a:cubicBezTo>
                <a:cubicBezTo>
                  <a:pt x="7681118" y="1711226"/>
                  <a:pt x="7670402" y="1712814"/>
                  <a:pt x="7663259" y="1713608"/>
                </a:cubicBezTo>
                <a:lnTo>
                  <a:pt x="7666830" y="1714798"/>
                </a:lnTo>
                <a:cubicBezTo>
                  <a:pt x="7671593" y="1717180"/>
                  <a:pt x="7671593" y="1721148"/>
                  <a:pt x="7666830" y="1726705"/>
                </a:cubicBezTo>
                <a:cubicBezTo>
                  <a:pt x="7666037" y="1727498"/>
                  <a:pt x="7664846" y="1728292"/>
                  <a:pt x="7663259" y="1729086"/>
                </a:cubicBezTo>
                <a:cubicBezTo>
                  <a:pt x="7659290" y="1732261"/>
                  <a:pt x="7653734" y="1736626"/>
                  <a:pt x="7646590" y="1742183"/>
                </a:cubicBezTo>
                <a:cubicBezTo>
                  <a:pt x="7656115" y="1740595"/>
                  <a:pt x="7665640" y="1738611"/>
                  <a:pt x="7675165" y="1736230"/>
                </a:cubicBezTo>
                <a:cubicBezTo>
                  <a:pt x="7680722" y="1734642"/>
                  <a:pt x="7685087" y="1734245"/>
                  <a:pt x="7688262" y="1735039"/>
                </a:cubicBezTo>
                <a:cubicBezTo>
                  <a:pt x="7689056" y="1735833"/>
                  <a:pt x="7690643" y="1737023"/>
                  <a:pt x="7693024" y="1738611"/>
                </a:cubicBezTo>
                <a:cubicBezTo>
                  <a:pt x="7696200" y="1740198"/>
                  <a:pt x="7701359" y="1744564"/>
                  <a:pt x="7708502" y="1751708"/>
                </a:cubicBezTo>
                <a:cubicBezTo>
                  <a:pt x="7712472" y="1754883"/>
                  <a:pt x="7713265" y="1758851"/>
                  <a:pt x="7710884" y="1763614"/>
                </a:cubicBezTo>
                <a:cubicBezTo>
                  <a:pt x="7706916" y="1771551"/>
                  <a:pt x="7705328" y="1779489"/>
                  <a:pt x="7706122" y="1787426"/>
                </a:cubicBezTo>
                <a:cubicBezTo>
                  <a:pt x="7706122" y="1796158"/>
                  <a:pt x="7706122" y="1806873"/>
                  <a:pt x="7706122" y="1819573"/>
                </a:cubicBezTo>
                <a:cubicBezTo>
                  <a:pt x="7706122" y="1830686"/>
                  <a:pt x="7703740" y="1839814"/>
                  <a:pt x="7698978" y="1846958"/>
                </a:cubicBezTo>
                <a:cubicBezTo>
                  <a:pt x="7695802" y="1851720"/>
                  <a:pt x="7691040" y="1852117"/>
                  <a:pt x="7684690" y="1848148"/>
                </a:cubicBezTo>
                <a:cubicBezTo>
                  <a:pt x="7675165" y="1841005"/>
                  <a:pt x="7671196" y="1834258"/>
                  <a:pt x="7672784" y="1827908"/>
                </a:cubicBezTo>
                <a:cubicBezTo>
                  <a:pt x="7674372" y="1818383"/>
                  <a:pt x="7674768" y="1801714"/>
                  <a:pt x="7673974" y="1777901"/>
                </a:cubicBezTo>
                <a:cubicBezTo>
                  <a:pt x="7673974" y="1771551"/>
                  <a:pt x="7673974" y="1767186"/>
                  <a:pt x="7673974" y="1764805"/>
                </a:cubicBezTo>
                <a:cubicBezTo>
                  <a:pt x="7673181" y="1760042"/>
                  <a:pt x="7671196" y="1758058"/>
                  <a:pt x="7668022" y="1758851"/>
                </a:cubicBezTo>
                <a:cubicBezTo>
                  <a:pt x="7664846" y="1759645"/>
                  <a:pt x="7660084" y="1760439"/>
                  <a:pt x="7653734" y="1761233"/>
                </a:cubicBezTo>
                <a:cubicBezTo>
                  <a:pt x="7640240" y="1763614"/>
                  <a:pt x="7630716" y="1765201"/>
                  <a:pt x="7625159" y="1765995"/>
                </a:cubicBezTo>
                <a:cubicBezTo>
                  <a:pt x="7625159" y="1769964"/>
                  <a:pt x="7625159" y="1778695"/>
                  <a:pt x="7625159" y="1792189"/>
                </a:cubicBezTo>
                <a:cubicBezTo>
                  <a:pt x="7624365" y="1805683"/>
                  <a:pt x="7623968" y="1814811"/>
                  <a:pt x="7623968" y="1819573"/>
                </a:cubicBezTo>
                <a:cubicBezTo>
                  <a:pt x="7623968" y="1820367"/>
                  <a:pt x="7623968" y="1821558"/>
                  <a:pt x="7623968" y="1823145"/>
                </a:cubicBezTo>
                <a:lnTo>
                  <a:pt x="7622248" y="1837477"/>
                </a:lnTo>
                <a:lnTo>
                  <a:pt x="7618902" y="1844576"/>
                </a:lnTo>
                <a:lnTo>
                  <a:pt x="7603728" y="1844576"/>
                </a:lnTo>
                <a:cubicBezTo>
                  <a:pt x="7597378" y="1840608"/>
                  <a:pt x="7594996" y="1833861"/>
                  <a:pt x="7596584" y="1824336"/>
                </a:cubicBezTo>
                <a:cubicBezTo>
                  <a:pt x="7596584" y="1823542"/>
                  <a:pt x="7596584" y="1822748"/>
                  <a:pt x="7596584" y="1821955"/>
                </a:cubicBezTo>
                <a:cubicBezTo>
                  <a:pt x="7598965" y="1810048"/>
                  <a:pt x="7600156" y="1801317"/>
                  <a:pt x="7600156" y="1795761"/>
                </a:cubicBezTo>
                <a:cubicBezTo>
                  <a:pt x="7600156" y="1773536"/>
                  <a:pt x="7598568" y="1759248"/>
                  <a:pt x="7595393" y="1752898"/>
                </a:cubicBezTo>
                <a:cubicBezTo>
                  <a:pt x="7593806" y="1749723"/>
                  <a:pt x="7593012" y="1747342"/>
                  <a:pt x="7593012" y="1745755"/>
                </a:cubicBezTo>
                <a:cubicBezTo>
                  <a:pt x="7593806" y="1744167"/>
                  <a:pt x="7595790" y="1743770"/>
                  <a:pt x="7598965" y="1744564"/>
                </a:cubicBezTo>
                <a:cubicBezTo>
                  <a:pt x="7605315" y="1744564"/>
                  <a:pt x="7610872" y="1745755"/>
                  <a:pt x="7615634" y="1748136"/>
                </a:cubicBezTo>
                <a:cubicBezTo>
                  <a:pt x="7618015" y="1747342"/>
                  <a:pt x="7620396" y="1746945"/>
                  <a:pt x="7622778" y="1746945"/>
                </a:cubicBezTo>
                <a:cubicBezTo>
                  <a:pt x="7626746" y="1735833"/>
                  <a:pt x="7629922" y="1726308"/>
                  <a:pt x="7632302" y="1718370"/>
                </a:cubicBezTo>
                <a:cubicBezTo>
                  <a:pt x="7630716" y="1718370"/>
                  <a:pt x="7627937" y="1718767"/>
                  <a:pt x="7623968" y="1719561"/>
                </a:cubicBezTo>
                <a:cubicBezTo>
                  <a:pt x="7620794" y="1719561"/>
                  <a:pt x="7618412" y="1719958"/>
                  <a:pt x="7616824" y="1720751"/>
                </a:cubicBezTo>
                <a:cubicBezTo>
                  <a:pt x="7612856" y="1720751"/>
                  <a:pt x="7609284" y="1719561"/>
                  <a:pt x="7606109" y="1717180"/>
                </a:cubicBezTo>
                <a:cubicBezTo>
                  <a:pt x="7604522" y="1716386"/>
                  <a:pt x="7602537" y="1714798"/>
                  <a:pt x="7600156" y="1712417"/>
                </a:cubicBezTo>
                <a:cubicBezTo>
                  <a:pt x="7596981" y="1709242"/>
                  <a:pt x="7594600" y="1707258"/>
                  <a:pt x="7593012" y="1706464"/>
                </a:cubicBezTo>
                <a:cubicBezTo>
                  <a:pt x="7591425" y="1704876"/>
                  <a:pt x="7590630" y="1703686"/>
                  <a:pt x="7590630" y="1702892"/>
                </a:cubicBezTo>
                <a:cubicBezTo>
                  <a:pt x="7590630" y="1702098"/>
                  <a:pt x="7591822" y="1701701"/>
                  <a:pt x="7594202" y="1701701"/>
                </a:cubicBezTo>
                <a:cubicBezTo>
                  <a:pt x="7596584" y="1700908"/>
                  <a:pt x="7600950" y="1700114"/>
                  <a:pt x="7607300" y="1699320"/>
                </a:cubicBezTo>
                <a:cubicBezTo>
                  <a:pt x="7627937" y="1696939"/>
                  <a:pt x="7645400" y="1693764"/>
                  <a:pt x="7659687" y="1689795"/>
                </a:cubicBezTo>
                <a:cubicBezTo>
                  <a:pt x="7671593" y="1687414"/>
                  <a:pt x="7681912" y="1684636"/>
                  <a:pt x="7690643" y="1681461"/>
                </a:cubicBezTo>
                <a:cubicBezTo>
                  <a:pt x="7693818" y="1680667"/>
                  <a:pt x="7696795" y="1680270"/>
                  <a:pt x="7699573" y="1680270"/>
                </a:cubicBezTo>
                <a:close/>
                <a:moveTo>
                  <a:pt x="8441928" y="1679080"/>
                </a:moveTo>
                <a:cubicBezTo>
                  <a:pt x="8457009" y="1681461"/>
                  <a:pt x="8469312" y="1684636"/>
                  <a:pt x="8478837" y="1688605"/>
                </a:cubicBezTo>
                <a:cubicBezTo>
                  <a:pt x="8496300" y="1697336"/>
                  <a:pt x="8498681" y="1710830"/>
                  <a:pt x="8485981" y="1729086"/>
                </a:cubicBezTo>
                <a:cubicBezTo>
                  <a:pt x="8479631" y="1733848"/>
                  <a:pt x="8473678" y="1733848"/>
                  <a:pt x="8468121" y="1729086"/>
                </a:cubicBezTo>
                <a:cubicBezTo>
                  <a:pt x="8458596" y="1716386"/>
                  <a:pt x="8448675" y="1701305"/>
                  <a:pt x="8438356" y="1683842"/>
                </a:cubicBezTo>
                <a:cubicBezTo>
                  <a:pt x="8436769" y="1680667"/>
                  <a:pt x="8437959" y="1679080"/>
                  <a:pt x="8441928" y="1679080"/>
                </a:cubicBezTo>
                <a:close/>
                <a:moveTo>
                  <a:pt x="7909718" y="1677889"/>
                </a:moveTo>
                <a:cubicBezTo>
                  <a:pt x="7905750" y="1678683"/>
                  <a:pt x="7898606" y="1679476"/>
                  <a:pt x="7888287" y="1680270"/>
                </a:cubicBezTo>
                <a:cubicBezTo>
                  <a:pt x="7881143" y="1681064"/>
                  <a:pt x="7875984" y="1681461"/>
                  <a:pt x="7872809" y="1681461"/>
                </a:cubicBezTo>
                <a:cubicBezTo>
                  <a:pt x="7872015" y="1684636"/>
                  <a:pt x="7871618" y="1689795"/>
                  <a:pt x="7871618" y="1696939"/>
                </a:cubicBezTo>
                <a:lnTo>
                  <a:pt x="7871618" y="1701701"/>
                </a:lnTo>
                <a:cubicBezTo>
                  <a:pt x="7874794" y="1700908"/>
                  <a:pt x="7880350" y="1700114"/>
                  <a:pt x="7888287" y="1699320"/>
                </a:cubicBezTo>
                <a:cubicBezTo>
                  <a:pt x="7893050" y="1697733"/>
                  <a:pt x="7896225" y="1696939"/>
                  <a:pt x="7897812" y="1696939"/>
                </a:cubicBezTo>
                <a:cubicBezTo>
                  <a:pt x="7902574" y="1696939"/>
                  <a:pt x="7906940" y="1696145"/>
                  <a:pt x="7910909" y="1694558"/>
                </a:cubicBezTo>
                <a:cubicBezTo>
                  <a:pt x="7911703" y="1692970"/>
                  <a:pt x="7912100" y="1690589"/>
                  <a:pt x="7912100" y="1687414"/>
                </a:cubicBezTo>
                <a:cubicBezTo>
                  <a:pt x="7912894" y="1684239"/>
                  <a:pt x="7913290" y="1681858"/>
                  <a:pt x="7913290" y="1680270"/>
                </a:cubicBezTo>
                <a:cubicBezTo>
                  <a:pt x="7913290" y="1678683"/>
                  <a:pt x="7912100" y="1677889"/>
                  <a:pt x="7909718" y="1677889"/>
                </a:cubicBezTo>
                <a:close/>
                <a:moveTo>
                  <a:pt x="6377385" y="1677889"/>
                </a:moveTo>
                <a:lnTo>
                  <a:pt x="6403578" y="1677889"/>
                </a:lnTo>
                <a:cubicBezTo>
                  <a:pt x="6413897" y="1677889"/>
                  <a:pt x="6422231" y="1682651"/>
                  <a:pt x="6428581" y="1692176"/>
                </a:cubicBezTo>
                <a:cubicBezTo>
                  <a:pt x="6431756" y="1698526"/>
                  <a:pt x="6431756" y="1705273"/>
                  <a:pt x="6428581" y="1712417"/>
                </a:cubicBezTo>
                <a:cubicBezTo>
                  <a:pt x="6426200" y="1717180"/>
                  <a:pt x="6420644" y="1718767"/>
                  <a:pt x="6411913" y="1717180"/>
                </a:cubicBezTo>
                <a:cubicBezTo>
                  <a:pt x="6407150" y="1714798"/>
                  <a:pt x="6401594" y="1710433"/>
                  <a:pt x="6395244" y="1704083"/>
                </a:cubicBezTo>
                <a:cubicBezTo>
                  <a:pt x="6392863" y="1700908"/>
                  <a:pt x="6388497" y="1696542"/>
                  <a:pt x="6382147" y="1690986"/>
                </a:cubicBezTo>
                <a:cubicBezTo>
                  <a:pt x="6378972" y="1687811"/>
                  <a:pt x="6376590" y="1685429"/>
                  <a:pt x="6375003" y="1683842"/>
                </a:cubicBezTo>
                <a:cubicBezTo>
                  <a:pt x="6373416" y="1682255"/>
                  <a:pt x="6372622" y="1680667"/>
                  <a:pt x="6372622" y="1679080"/>
                </a:cubicBezTo>
                <a:cubicBezTo>
                  <a:pt x="6373416" y="1678286"/>
                  <a:pt x="6375003" y="1677889"/>
                  <a:pt x="6377385" y="1677889"/>
                </a:cubicBezTo>
                <a:close/>
                <a:moveTo>
                  <a:pt x="5154017" y="1668662"/>
                </a:moveTo>
                <a:cubicBezTo>
                  <a:pt x="5159970" y="1668860"/>
                  <a:pt x="5165725" y="1669555"/>
                  <a:pt x="5171281" y="1670745"/>
                </a:cubicBezTo>
                <a:cubicBezTo>
                  <a:pt x="5180806" y="1671539"/>
                  <a:pt x="5187156" y="1676301"/>
                  <a:pt x="5190331" y="1685033"/>
                </a:cubicBezTo>
                <a:cubicBezTo>
                  <a:pt x="5191125" y="1694558"/>
                  <a:pt x="5189537" y="1701701"/>
                  <a:pt x="5185568" y="1706464"/>
                </a:cubicBezTo>
                <a:cubicBezTo>
                  <a:pt x="5182394" y="1710433"/>
                  <a:pt x="5178028" y="1710830"/>
                  <a:pt x="5172472" y="1707655"/>
                </a:cubicBezTo>
                <a:cubicBezTo>
                  <a:pt x="5162153" y="1701305"/>
                  <a:pt x="5149056" y="1690986"/>
                  <a:pt x="5133181" y="1676698"/>
                </a:cubicBezTo>
                <a:cubicBezTo>
                  <a:pt x="5131594" y="1674317"/>
                  <a:pt x="5130800" y="1672730"/>
                  <a:pt x="5130800" y="1671936"/>
                </a:cubicBezTo>
                <a:cubicBezTo>
                  <a:pt x="5131594" y="1671142"/>
                  <a:pt x="5133181" y="1670348"/>
                  <a:pt x="5135562" y="1669555"/>
                </a:cubicBezTo>
                <a:cubicBezTo>
                  <a:pt x="5141912" y="1668761"/>
                  <a:pt x="5148064" y="1668463"/>
                  <a:pt x="5154017" y="1668662"/>
                </a:cubicBezTo>
                <a:close/>
                <a:moveTo>
                  <a:pt x="2033688" y="1668066"/>
                </a:moveTo>
                <a:cubicBezTo>
                  <a:pt x="2034680" y="1667868"/>
                  <a:pt x="2035970" y="1667967"/>
                  <a:pt x="2037558" y="1668364"/>
                </a:cubicBezTo>
                <a:cubicBezTo>
                  <a:pt x="2047876" y="1669158"/>
                  <a:pt x="2059783" y="1670745"/>
                  <a:pt x="2073276" y="1673126"/>
                </a:cubicBezTo>
                <a:cubicBezTo>
                  <a:pt x="2080421" y="1674714"/>
                  <a:pt x="2085183" y="1677889"/>
                  <a:pt x="2087564" y="1682651"/>
                </a:cubicBezTo>
                <a:cubicBezTo>
                  <a:pt x="2090739" y="1695351"/>
                  <a:pt x="2089945" y="1704876"/>
                  <a:pt x="2085183" y="1711226"/>
                </a:cubicBezTo>
                <a:cubicBezTo>
                  <a:pt x="2079627" y="1716783"/>
                  <a:pt x="2073673" y="1717576"/>
                  <a:pt x="2067324" y="1713608"/>
                </a:cubicBezTo>
                <a:cubicBezTo>
                  <a:pt x="2052242" y="1697733"/>
                  <a:pt x="2041130" y="1685033"/>
                  <a:pt x="2033985" y="1675508"/>
                </a:cubicBezTo>
                <a:cubicBezTo>
                  <a:pt x="2031605" y="1672333"/>
                  <a:pt x="2030810" y="1670348"/>
                  <a:pt x="2031605" y="1669555"/>
                </a:cubicBezTo>
                <a:cubicBezTo>
                  <a:pt x="2032002" y="1668761"/>
                  <a:pt x="2032696" y="1668265"/>
                  <a:pt x="2033688" y="1668066"/>
                </a:cubicBezTo>
                <a:close/>
                <a:moveTo>
                  <a:pt x="502247" y="1666876"/>
                </a:moveTo>
                <a:cubicBezTo>
                  <a:pt x="504231" y="1666280"/>
                  <a:pt x="506414" y="1666380"/>
                  <a:pt x="508796" y="1667173"/>
                </a:cubicBezTo>
                <a:cubicBezTo>
                  <a:pt x="516733" y="1669555"/>
                  <a:pt x="523876" y="1673126"/>
                  <a:pt x="530226" y="1677889"/>
                </a:cubicBezTo>
                <a:cubicBezTo>
                  <a:pt x="534989" y="1680270"/>
                  <a:pt x="537371" y="1683048"/>
                  <a:pt x="537371" y="1686223"/>
                </a:cubicBezTo>
                <a:cubicBezTo>
                  <a:pt x="538164" y="1688605"/>
                  <a:pt x="534989" y="1690589"/>
                  <a:pt x="527845" y="1692176"/>
                </a:cubicBezTo>
                <a:cubicBezTo>
                  <a:pt x="526258" y="1692970"/>
                  <a:pt x="524273" y="1693764"/>
                  <a:pt x="521892" y="1694558"/>
                </a:cubicBezTo>
                <a:cubicBezTo>
                  <a:pt x="516336" y="1696145"/>
                  <a:pt x="511573" y="1698130"/>
                  <a:pt x="507604" y="1700511"/>
                </a:cubicBezTo>
                <a:cubicBezTo>
                  <a:pt x="484585" y="1708448"/>
                  <a:pt x="461567" y="1713608"/>
                  <a:pt x="438548" y="1715989"/>
                </a:cubicBezTo>
                <a:cubicBezTo>
                  <a:pt x="435373" y="1716783"/>
                  <a:pt x="433786" y="1716386"/>
                  <a:pt x="433786" y="1714798"/>
                </a:cubicBezTo>
                <a:cubicBezTo>
                  <a:pt x="433786" y="1713211"/>
                  <a:pt x="435373" y="1711623"/>
                  <a:pt x="438548" y="1710036"/>
                </a:cubicBezTo>
                <a:cubicBezTo>
                  <a:pt x="452043" y="1703686"/>
                  <a:pt x="466727" y="1695351"/>
                  <a:pt x="482602" y="1685033"/>
                </a:cubicBezTo>
                <a:cubicBezTo>
                  <a:pt x="489746" y="1678683"/>
                  <a:pt x="494508" y="1673920"/>
                  <a:pt x="496888" y="1670745"/>
                </a:cubicBezTo>
                <a:cubicBezTo>
                  <a:pt x="498476" y="1668761"/>
                  <a:pt x="500262" y="1667471"/>
                  <a:pt x="502247" y="1666876"/>
                </a:cubicBezTo>
                <a:close/>
                <a:moveTo>
                  <a:pt x="2868017" y="1666280"/>
                </a:moveTo>
                <a:cubicBezTo>
                  <a:pt x="2869208" y="1666082"/>
                  <a:pt x="2870597" y="1666380"/>
                  <a:pt x="2872184" y="1667173"/>
                </a:cubicBezTo>
                <a:cubicBezTo>
                  <a:pt x="2881709" y="1669555"/>
                  <a:pt x="2890837" y="1675508"/>
                  <a:pt x="2899569" y="1685033"/>
                </a:cubicBezTo>
                <a:cubicBezTo>
                  <a:pt x="2902743" y="1687414"/>
                  <a:pt x="2903140" y="1691383"/>
                  <a:pt x="2900759" y="1696939"/>
                </a:cubicBezTo>
                <a:cubicBezTo>
                  <a:pt x="2896790" y="1714401"/>
                  <a:pt x="2894806" y="1728292"/>
                  <a:pt x="2894806" y="1738611"/>
                </a:cubicBezTo>
                <a:cubicBezTo>
                  <a:pt x="2895600" y="1738611"/>
                  <a:pt x="2897187" y="1738214"/>
                  <a:pt x="2899569" y="1737420"/>
                </a:cubicBezTo>
                <a:cubicBezTo>
                  <a:pt x="2905125" y="1736626"/>
                  <a:pt x="2909490" y="1736230"/>
                  <a:pt x="2912665" y="1736230"/>
                </a:cubicBezTo>
                <a:cubicBezTo>
                  <a:pt x="2917428" y="1734642"/>
                  <a:pt x="2922587" y="1737023"/>
                  <a:pt x="2928144" y="1743373"/>
                </a:cubicBezTo>
                <a:cubicBezTo>
                  <a:pt x="2928937" y="1743373"/>
                  <a:pt x="2929731" y="1743373"/>
                  <a:pt x="2930525" y="1743373"/>
                </a:cubicBezTo>
                <a:cubicBezTo>
                  <a:pt x="2936875" y="1742580"/>
                  <a:pt x="2945209" y="1741389"/>
                  <a:pt x="2955528" y="1739801"/>
                </a:cubicBezTo>
                <a:cubicBezTo>
                  <a:pt x="2972197" y="1737420"/>
                  <a:pt x="2984500" y="1735436"/>
                  <a:pt x="2992437" y="1733848"/>
                </a:cubicBezTo>
                <a:cubicBezTo>
                  <a:pt x="3003550" y="1732261"/>
                  <a:pt x="3016647" y="1729483"/>
                  <a:pt x="3031728" y="1725514"/>
                </a:cubicBezTo>
                <a:cubicBezTo>
                  <a:pt x="3041253" y="1722339"/>
                  <a:pt x="3051175" y="1727498"/>
                  <a:pt x="3061494" y="1740992"/>
                </a:cubicBezTo>
                <a:cubicBezTo>
                  <a:pt x="3064668" y="1747342"/>
                  <a:pt x="3062287" y="1750914"/>
                  <a:pt x="3054350" y="1751708"/>
                </a:cubicBezTo>
                <a:cubicBezTo>
                  <a:pt x="3032919" y="1751708"/>
                  <a:pt x="3009106" y="1753692"/>
                  <a:pt x="2982912" y="1757661"/>
                </a:cubicBezTo>
                <a:cubicBezTo>
                  <a:pt x="2982912" y="1757661"/>
                  <a:pt x="2984103" y="1758455"/>
                  <a:pt x="2986484" y="1760042"/>
                </a:cubicBezTo>
                <a:cubicBezTo>
                  <a:pt x="2988865" y="1762423"/>
                  <a:pt x="2988468" y="1765201"/>
                  <a:pt x="2985294" y="1768376"/>
                </a:cubicBezTo>
                <a:cubicBezTo>
                  <a:pt x="2979738" y="1774726"/>
                  <a:pt x="2969815" y="1782664"/>
                  <a:pt x="2955528" y="1792189"/>
                </a:cubicBezTo>
                <a:cubicBezTo>
                  <a:pt x="2956321" y="1792189"/>
                  <a:pt x="2957512" y="1792189"/>
                  <a:pt x="2959100" y="1792189"/>
                </a:cubicBezTo>
                <a:cubicBezTo>
                  <a:pt x="2967037" y="1790601"/>
                  <a:pt x="2975769" y="1789808"/>
                  <a:pt x="2985294" y="1789808"/>
                </a:cubicBezTo>
                <a:cubicBezTo>
                  <a:pt x="2988468" y="1785045"/>
                  <a:pt x="2992041" y="1777901"/>
                  <a:pt x="2996009" y="1768376"/>
                </a:cubicBezTo>
                <a:cubicBezTo>
                  <a:pt x="2996803" y="1766789"/>
                  <a:pt x="2997200" y="1765598"/>
                  <a:pt x="2997200" y="1764805"/>
                </a:cubicBezTo>
                <a:cubicBezTo>
                  <a:pt x="2998787" y="1759248"/>
                  <a:pt x="3001565" y="1757264"/>
                  <a:pt x="3005534" y="1758851"/>
                </a:cubicBezTo>
                <a:cubicBezTo>
                  <a:pt x="3014266" y="1762026"/>
                  <a:pt x="3021409" y="1767186"/>
                  <a:pt x="3026965" y="1774330"/>
                </a:cubicBezTo>
                <a:cubicBezTo>
                  <a:pt x="3029347" y="1778298"/>
                  <a:pt x="3028950" y="1781473"/>
                  <a:pt x="3025775" y="1783855"/>
                </a:cubicBezTo>
                <a:cubicBezTo>
                  <a:pt x="3017043" y="1791792"/>
                  <a:pt x="3010693" y="1798539"/>
                  <a:pt x="3006725" y="1804095"/>
                </a:cubicBezTo>
                <a:cubicBezTo>
                  <a:pt x="2984500" y="1835051"/>
                  <a:pt x="2953147" y="1857673"/>
                  <a:pt x="2912665" y="1871961"/>
                </a:cubicBezTo>
                <a:cubicBezTo>
                  <a:pt x="2909490" y="1872755"/>
                  <a:pt x="2907506" y="1872755"/>
                  <a:pt x="2906712" y="1871961"/>
                </a:cubicBezTo>
                <a:cubicBezTo>
                  <a:pt x="2906712" y="1871167"/>
                  <a:pt x="2907903" y="1869580"/>
                  <a:pt x="2910284" y="1867198"/>
                </a:cubicBezTo>
                <a:cubicBezTo>
                  <a:pt x="2938859" y="1848148"/>
                  <a:pt x="2961084" y="1826717"/>
                  <a:pt x="2976959" y="1802905"/>
                </a:cubicBezTo>
                <a:cubicBezTo>
                  <a:pt x="2967434" y="1807667"/>
                  <a:pt x="2958703" y="1812430"/>
                  <a:pt x="2950765" y="1817192"/>
                </a:cubicBezTo>
                <a:cubicBezTo>
                  <a:pt x="2946797" y="1819573"/>
                  <a:pt x="2944018" y="1819573"/>
                  <a:pt x="2942431" y="1817192"/>
                </a:cubicBezTo>
                <a:cubicBezTo>
                  <a:pt x="2935287" y="1813223"/>
                  <a:pt x="2930128" y="1807270"/>
                  <a:pt x="2926953" y="1799333"/>
                </a:cubicBezTo>
                <a:cubicBezTo>
                  <a:pt x="2924572" y="1806476"/>
                  <a:pt x="2921000" y="1810048"/>
                  <a:pt x="2916237" y="1810048"/>
                </a:cubicBezTo>
                <a:cubicBezTo>
                  <a:pt x="2912269" y="1810048"/>
                  <a:pt x="2909094" y="1808461"/>
                  <a:pt x="2906712" y="1805286"/>
                </a:cubicBezTo>
                <a:cubicBezTo>
                  <a:pt x="2905918" y="1803698"/>
                  <a:pt x="2904331" y="1800920"/>
                  <a:pt x="2901950" y="1796951"/>
                </a:cubicBezTo>
                <a:cubicBezTo>
                  <a:pt x="2898775" y="1790601"/>
                  <a:pt x="2896393" y="1785839"/>
                  <a:pt x="2894806" y="1782664"/>
                </a:cubicBezTo>
                <a:cubicBezTo>
                  <a:pt x="2894806" y="1812826"/>
                  <a:pt x="2894409" y="1841798"/>
                  <a:pt x="2893615" y="1869580"/>
                </a:cubicBezTo>
                <a:cubicBezTo>
                  <a:pt x="2892822" y="1889423"/>
                  <a:pt x="2888853" y="1898948"/>
                  <a:pt x="2881709" y="1898155"/>
                </a:cubicBezTo>
                <a:cubicBezTo>
                  <a:pt x="2876153" y="1898155"/>
                  <a:pt x="2871787" y="1893392"/>
                  <a:pt x="2868612" y="1883867"/>
                </a:cubicBezTo>
                <a:cubicBezTo>
                  <a:pt x="2865437" y="1875136"/>
                  <a:pt x="2864247" y="1869183"/>
                  <a:pt x="2865040" y="1866008"/>
                </a:cubicBezTo>
                <a:cubicBezTo>
                  <a:pt x="2868215" y="1856483"/>
                  <a:pt x="2870200" y="1837433"/>
                  <a:pt x="2870994" y="1808858"/>
                </a:cubicBezTo>
                <a:cubicBezTo>
                  <a:pt x="2859087" y="1820764"/>
                  <a:pt x="2842021" y="1833067"/>
                  <a:pt x="2819797" y="1845767"/>
                </a:cubicBezTo>
                <a:cubicBezTo>
                  <a:pt x="2817415" y="1847354"/>
                  <a:pt x="2815431" y="1847751"/>
                  <a:pt x="2813844" y="1846958"/>
                </a:cubicBezTo>
                <a:cubicBezTo>
                  <a:pt x="2813050" y="1845370"/>
                  <a:pt x="2813844" y="1843386"/>
                  <a:pt x="2816225" y="1841005"/>
                </a:cubicBezTo>
                <a:cubicBezTo>
                  <a:pt x="2837656" y="1817192"/>
                  <a:pt x="2854722" y="1791395"/>
                  <a:pt x="2867422" y="1763614"/>
                </a:cubicBezTo>
                <a:cubicBezTo>
                  <a:pt x="2861866" y="1764408"/>
                  <a:pt x="2855515" y="1765598"/>
                  <a:pt x="2848372" y="1767186"/>
                </a:cubicBezTo>
                <a:cubicBezTo>
                  <a:pt x="2842021" y="1769567"/>
                  <a:pt x="2834084" y="1765201"/>
                  <a:pt x="2824559" y="1754089"/>
                </a:cubicBezTo>
                <a:cubicBezTo>
                  <a:pt x="2822971" y="1751708"/>
                  <a:pt x="2822575" y="1749723"/>
                  <a:pt x="2823369" y="1748136"/>
                </a:cubicBezTo>
                <a:cubicBezTo>
                  <a:pt x="2823369" y="1746548"/>
                  <a:pt x="2824956" y="1745755"/>
                  <a:pt x="2828131" y="1745755"/>
                </a:cubicBezTo>
                <a:cubicBezTo>
                  <a:pt x="2842419" y="1743373"/>
                  <a:pt x="2856706" y="1741786"/>
                  <a:pt x="2870994" y="1740992"/>
                </a:cubicBezTo>
                <a:cubicBezTo>
                  <a:pt x="2870994" y="1739405"/>
                  <a:pt x="2870994" y="1737023"/>
                  <a:pt x="2870994" y="1733848"/>
                </a:cubicBezTo>
                <a:cubicBezTo>
                  <a:pt x="2870200" y="1730673"/>
                  <a:pt x="2869803" y="1728292"/>
                  <a:pt x="2869803" y="1726705"/>
                </a:cubicBezTo>
                <a:cubicBezTo>
                  <a:pt x="2870596" y="1698130"/>
                  <a:pt x="2869009" y="1681064"/>
                  <a:pt x="2865040" y="1675508"/>
                </a:cubicBezTo>
                <a:cubicBezTo>
                  <a:pt x="2863453" y="1672333"/>
                  <a:pt x="2863453" y="1669951"/>
                  <a:pt x="2865040" y="1668364"/>
                </a:cubicBezTo>
                <a:cubicBezTo>
                  <a:pt x="2865834" y="1667173"/>
                  <a:pt x="2866826" y="1666479"/>
                  <a:pt x="2868017" y="1666280"/>
                </a:cubicBezTo>
                <a:close/>
                <a:moveTo>
                  <a:pt x="7537052" y="1665983"/>
                </a:moveTo>
                <a:cubicBezTo>
                  <a:pt x="7548959" y="1669951"/>
                  <a:pt x="7557690" y="1676301"/>
                  <a:pt x="7563246" y="1685033"/>
                </a:cubicBezTo>
                <a:cubicBezTo>
                  <a:pt x="7566422" y="1690589"/>
                  <a:pt x="7566422" y="1695748"/>
                  <a:pt x="7563246" y="1700511"/>
                </a:cubicBezTo>
                <a:cubicBezTo>
                  <a:pt x="7561659" y="1701305"/>
                  <a:pt x="7559674" y="1704876"/>
                  <a:pt x="7557293" y="1711226"/>
                </a:cubicBezTo>
                <a:cubicBezTo>
                  <a:pt x="7563644" y="1711226"/>
                  <a:pt x="7570787" y="1712020"/>
                  <a:pt x="7578724" y="1713608"/>
                </a:cubicBezTo>
                <a:cubicBezTo>
                  <a:pt x="7589044" y="1715989"/>
                  <a:pt x="7593806" y="1723133"/>
                  <a:pt x="7593012" y="1735039"/>
                </a:cubicBezTo>
                <a:cubicBezTo>
                  <a:pt x="7592218" y="1746945"/>
                  <a:pt x="7586662" y="1750914"/>
                  <a:pt x="7576343" y="1746945"/>
                </a:cubicBezTo>
                <a:cubicBezTo>
                  <a:pt x="7567612" y="1741389"/>
                  <a:pt x="7558881" y="1733848"/>
                  <a:pt x="7550150" y="1724323"/>
                </a:cubicBezTo>
                <a:cubicBezTo>
                  <a:pt x="7546974" y="1730673"/>
                  <a:pt x="7544594" y="1735833"/>
                  <a:pt x="7543006" y="1739801"/>
                </a:cubicBezTo>
                <a:cubicBezTo>
                  <a:pt x="7540624" y="1742183"/>
                  <a:pt x="7539038" y="1744961"/>
                  <a:pt x="7538243" y="1748136"/>
                </a:cubicBezTo>
                <a:cubicBezTo>
                  <a:pt x="7546181" y="1748136"/>
                  <a:pt x="7552530" y="1748533"/>
                  <a:pt x="7557293" y="1749326"/>
                </a:cubicBezTo>
                <a:cubicBezTo>
                  <a:pt x="7570787" y="1753295"/>
                  <a:pt x="7575550" y="1761629"/>
                  <a:pt x="7571580" y="1774330"/>
                </a:cubicBezTo>
                <a:cubicBezTo>
                  <a:pt x="7566818" y="1783855"/>
                  <a:pt x="7560072" y="1785442"/>
                  <a:pt x="7551340" y="1779092"/>
                </a:cubicBezTo>
                <a:cubicBezTo>
                  <a:pt x="7542609" y="1770361"/>
                  <a:pt x="7536259" y="1763217"/>
                  <a:pt x="7532290" y="1757661"/>
                </a:cubicBezTo>
                <a:cubicBezTo>
                  <a:pt x="7526734" y="1767186"/>
                  <a:pt x="7519590" y="1775917"/>
                  <a:pt x="7510859" y="1783855"/>
                </a:cubicBezTo>
                <a:cubicBezTo>
                  <a:pt x="7494984" y="1801317"/>
                  <a:pt x="7479506" y="1814017"/>
                  <a:pt x="7464424" y="1821955"/>
                </a:cubicBezTo>
                <a:cubicBezTo>
                  <a:pt x="7461250" y="1823542"/>
                  <a:pt x="7459266" y="1823939"/>
                  <a:pt x="7458472" y="1823145"/>
                </a:cubicBezTo>
                <a:cubicBezTo>
                  <a:pt x="7457678" y="1822351"/>
                  <a:pt x="7458472" y="1820764"/>
                  <a:pt x="7460852" y="1818383"/>
                </a:cubicBezTo>
                <a:cubicBezTo>
                  <a:pt x="7479109" y="1800126"/>
                  <a:pt x="7497366" y="1769964"/>
                  <a:pt x="7515622" y="1727895"/>
                </a:cubicBezTo>
                <a:cubicBezTo>
                  <a:pt x="7526734" y="1704083"/>
                  <a:pt x="7531100" y="1685826"/>
                  <a:pt x="7528718" y="1673126"/>
                </a:cubicBezTo>
                <a:cubicBezTo>
                  <a:pt x="7527131" y="1667570"/>
                  <a:pt x="7529909" y="1665189"/>
                  <a:pt x="7537052" y="1665983"/>
                </a:cubicBezTo>
                <a:close/>
                <a:moveTo>
                  <a:pt x="8550274" y="1665387"/>
                </a:moveTo>
                <a:cubicBezTo>
                  <a:pt x="8551862" y="1664594"/>
                  <a:pt x="8554243" y="1664792"/>
                  <a:pt x="8557418" y="1665983"/>
                </a:cubicBezTo>
                <a:cubicBezTo>
                  <a:pt x="8570912" y="1669951"/>
                  <a:pt x="8581628" y="1677492"/>
                  <a:pt x="8589565" y="1688605"/>
                </a:cubicBezTo>
                <a:cubicBezTo>
                  <a:pt x="8591946" y="1691780"/>
                  <a:pt x="8591550" y="1695351"/>
                  <a:pt x="8588374" y="1699320"/>
                </a:cubicBezTo>
                <a:cubicBezTo>
                  <a:pt x="8586787" y="1700908"/>
                  <a:pt x="8583215" y="1704083"/>
                  <a:pt x="8577659" y="1708845"/>
                </a:cubicBezTo>
                <a:cubicBezTo>
                  <a:pt x="8572103" y="1714401"/>
                  <a:pt x="8567737" y="1718767"/>
                  <a:pt x="8564562" y="1721942"/>
                </a:cubicBezTo>
                <a:cubicBezTo>
                  <a:pt x="8547100" y="1740198"/>
                  <a:pt x="8532019" y="1754486"/>
                  <a:pt x="8519318" y="1764805"/>
                </a:cubicBezTo>
                <a:cubicBezTo>
                  <a:pt x="8524081" y="1764011"/>
                  <a:pt x="8536384" y="1762820"/>
                  <a:pt x="8556228" y="1761233"/>
                </a:cubicBezTo>
                <a:cubicBezTo>
                  <a:pt x="8576865" y="1758851"/>
                  <a:pt x="8591153" y="1757264"/>
                  <a:pt x="8599090" y="1756470"/>
                </a:cubicBezTo>
                <a:cubicBezTo>
                  <a:pt x="8595915" y="1750914"/>
                  <a:pt x="8591550" y="1743770"/>
                  <a:pt x="8585993" y="1735039"/>
                </a:cubicBezTo>
                <a:cubicBezTo>
                  <a:pt x="8585200" y="1732658"/>
                  <a:pt x="8584406" y="1731070"/>
                  <a:pt x="8583612" y="1730276"/>
                </a:cubicBezTo>
                <a:cubicBezTo>
                  <a:pt x="8582025" y="1727895"/>
                  <a:pt x="8581231" y="1726308"/>
                  <a:pt x="8581231" y="1725514"/>
                </a:cubicBezTo>
                <a:cubicBezTo>
                  <a:pt x="8582025" y="1724720"/>
                  <a:pt x="8584009" y="1724720"/>
                  <a:pt x="8587184" y="1725514"/>
                </a:cubicBezTo>
                <a:cubicBezTo>
                  <a:pt x="8608615" y="1730276"/>
                  <a:pt x="8625284" y="1737817"/>
                  <a:pt x="8637190" y="1748136"/>
                </a:cubicBezTo>
                <a:cubicBezTo>
                  <a:pt x="8648303" y="1757661"/>
                  <a:pt x="8649493" y="1770758"/>
                  <a:pt x="8640762" y="1787426"/>
                </a:cubicBezTo>
                <a:cubicBezTo>
                  <a:pt x="8635206" y="1793776"/>
                  <a:pt x="8629253" y="1794570"/>
                  <a:pt x="8622903" y="1789808"/>
                </a:cubicBezTo>
                <a:cubicBezTo>
                  <a:pt x="8617346" y="1782664"/>
                  <a:pt x="8611393" y="1774726"/>
                  <a:pt x="8605043" y="1765995"/>
                </a:cubicBezTo>
                <a:cubicBezTo>
                  <a:pt x="8561387" y="1781076"/>
                  <a:pt x="8532019" y="1792189"/>
                  <a:pt x="8516937" y="1799333"/>
                </a:cubicBezTo>
                <a:cubicBezTo>
                  <a:pt x="8511381" y="1801714"/>
                  <a:pt x="8506221" y="1801317"/>
                  <a:pt x="8501459" y="1798142"/>
                </a:cubicBezTo>
                <a:cubicBezTo>
                  <a:pt x="8495109" y="1793380"/>
                  <a:pt x="8489950" y="1785442"/>
                  <a:pt x="8485981" y="1774330"/>
                </a:cubicBezTo>
                <a:cubicBezTo>
                  <a:pt x="8483599" y="1768773"/>
                  <a:pt x="8484790" y="1765201"/>
                  <a:pt x="8489553" y="1763614"/>
                </a:cubicBezTo>
                <a:cubicBezTo>
                  <a:pt x="8499872" y="1762820"/>
                  <a:pt x="8507412" y="1758455"/>
                  <a:pt x="8512174" y="1750517"/>
                </a:cubicBezTo>
                <a:cubicBezTo>
                  <a:pt x="8521699" y="1737023"/>
                  <a:pt x="8531224" y="1721148"/>
                  <a:pt x="8540749" y="1702892"/>
                </a:cubicBezTo>
                <a:cubicBezTo>
                  <a:pt x="8548687" y="1687811"/>
                  <a:pt x="8551069" y="1677095"/>
                  <a:pt x="8547893" y="1670745"/>
                </a:cubicBezTo>
                <a:cubicBezTo>
                  <a:pt x="8547893" y="1667967"/>
                  <a:pt x="8548687" y="1666181"/>
                  <a:pt x="8550274" y="1665387"/>
                </a:cubicBezTo>
                <a:close/>
                <a:moveTo>
                  <a:pt x="4720034" y="1663601"/>
                </a:moveTo>
                <a:cubicBezTo>
                  <a:pt x="4735116" y="1665983"/>
                  <a:pt x="4747022" y="1673126"/>
                  <a:pt x="4755753" y="1685033"/>
                </a:cubicBezTo>
                <a:cubicBezTo>
                  <a:pt x="4758134" y="1688208"/>
                  <a:pt x="4758134" y="1692176"/>
                  <a:pt x="4755753" y="1696939"/>
                </a:cubicBezTo>
                <a:cubicBezTo>
                  <a:pt x="4752578" y="1704876"/>
                  <a:pt x="4750594" y="1717576"/>
                  <a:pt x="4749800" y="1735039"/>
                </a:cubicBezTo>
                <a:cubicBezTo>
                  <a:pt x="4750594" y="1734245"/>
                  <a:pt x="4751784" y="1733848"/>
                  <a:pt x="4753372" y="1733848"/>
                </a:cubicBezTo>
                <a:cubicBezTo>
                  <a:pt x="4754959" y="1733054"/>
                  <a:pt x="4756150" y="1732658"/>
                  <a:pt x="4756944" y="1732658"/>
                </a:cubicBezTo>
                <a:cubicBezTo>
                  <a:pt x="4760912" y="1731070"/>
                  <a:pt x="4764881" y="1731467"/>
                  <a:pt x="4768850" y="1733848"/>
                </a:cubicBezTo>
                <a:cubicBezTo>
                  <a:pt x="4772819" y="1735436"/>
                  <a:pt x="4775993" y="1738214"/>
                  <a:pt x="4778375" y="1742183"/>
                </a:cubicBezTo>
                <a:cubicBezTo>
                  <a:pt x="4780756" y="1746152"/>
                  <a:pt x="4780756" y="1749723"/>
                  <a:pt x="4778375" y="1752898"/>
                </a:cubicBezTo>
                <a:cubicBezTo>
                  <a:pt x="4775200" y="1755280"/>
                  <a:pt x="4768850" y="1756470"/>
                  <a:pt x="4759325" y="1756470"/>
                </a:cubicBezTo>
                <a:cubicBezTo>
                  <a:pt x="4758531" y="1756470"/>
                  <a:pt x="4757340" y="1756470"/>
                  <a:pt x="4755753" y="1756470"/>
                </a:cubicBezTo>
                <a:cubicBezTo>
                  <a:pt x="4752578" y="1757264"/>
                  <a:pt x="4750197" y="1757661"/>
                  <a:pt x="4748609" y="1757661"/>
                </a:cubicBezTo>
                <a:lnTo>
                  <a:pt x="4748609" y="1761233"/>
                </a:lnTo>
                <a:cubicBezTo>
                  <a:pt x="4748609" y="1762820"/>
                  <a:pt x="4748609" y="1765201"/>
                  <a:pt x="4748609" y="1768376"/>
                </a:cubicBezTo>
                <a:cubicBezTo>
                  <a:pt x="4747815" y="1771551"/>
                  <a:pt x="4747419" y="1774330"/>
                  <a:pt x="4747419" y="1776711"/>
                </a:cubicBezTo>
                <a:cubicBezTo>
                  <a:pt x="4757738" y="1778298"/>
                  <a:pt x="4765675" y="1780283"/>
                  <a:pt x="4771231" y="1782664"/>
                </a:cubicBezTo>
                <a:cubicBezTo>
                  <a:pt x="4778375" y="1785045"/>
                  <a:pt x="4783137" y="1790601"/>
                  <a:pt x="4785518" y="1799333"/>
                </a:cubicBezTo>
                <a:cubicBezTo>
                  <a:pt x="4787900" y="1811239"/>
                  <a:pt x="4785518" y="1819573"/>
                  <a:pt x="4778375" y="1824336"/>
                </a:cubicBezTo>
                <a:cubicBezTo>
                  <a:pt x="4774406" y="1826717"/>
                  <a:pt x="4770041" y="1826320"/>
                  <a:pt x="4765278" y="1823145"/>
                </a:cubicBezTo>
                <a:cubicBezTo>
                  <a:pt x="4759722" y="1816001"/>
                  <a:pt x="4753769" y="1806476"/>
                  <a:pt x="4747419" y="1794570"/>
                </a:cubicBezTo>
                <a:cubicBezTo>
                  <a:pt x="4746625" y="1815208"/>
                  <a:pt x="4746228" y="1841005"/>
                  <a:pt x="4746228" y="1871961"/>
                </a:cubicBezTo>
                <a:cubicBezTo>
                  <a:pt x="4747022" y="1870373"/>
                  <a:pt x="4749006" y="1869183"/>
                  <a:pt x="4752181" y="1868389"/>
                </a:cubicBezTo>
                <a:cubicBezTo>
                  <a:pt x="4779169" y="1855689"/>
                  <a:pt x="4799806" y="1839814"/>
                  <a:pt x="4814093" y="1820764"/>
                </a:cubicBezTo>
                <a:cubicBezTo>
                  <a:pt x="4808537" y="1811239"/>
                  <a:pt x="4802584" y="1800523"/>
                  <a:pt x="4796234" y="1788617"/>
                </a:cubicBezTo>
                <a:cubicBezTo>
                  <a:pt x="4789884" y="1778298"/>
                  <a:pt x="4783931" y="1772742"/>
                  <a:pt x="4778375" y="1771948"/>
                </a:cubicBezTo>
                <a:cubicBezTo>
                  <a:pt x="4774406" y="1770361"/>
                  <a:pt x="4773612" y="1767980"/>
                  <a:pt x="4775993" y="1764805"/>
                </a:cubicBezTo>
                <a:cubicBezTo>
                  <a:pt x="4778375" y="1760836"/>
                  <a:pt x="4782344" y="1758851"/>
                  <a:pt x="4787900" y="1758851"/>
                </a:cubicBezTo>
                <a:cubicBezTo>
                  <a:pt x="4801394" y="1760439"/>
                  <a:pt x="4812109" y="1767583"/>
                  <a:pt x="4820047" y="1780283"/>
                </a:cubicBezTo>
                <a:cubicBezTo>
                  <a:pt x="4821634" y="1781870"/>
                  <a:pt x="4823222" y="1784251"/>
                  <a:pt x="4824809" y="1787426"/>
                </a:cubicBezTo>
                <a:cubicBezTo>
                  <a:pt x="4827190" y="1791395"/>
                  <a:pt x="4828778" y="1794173"/>
                  <a:pt x="4829572" y="1795761"/>
                </a:cubicBezTo>
                <a:cubicBezTo>
                  <a:pt x="4836715" y="1783855"/>
                  <a:pt x="4841478" y="1767980"/>
                  <a:pt x="4843859" y="1748136"/>
                </a:cubicBezTo>
                <a:cubicBezTo>
                  <a:pt x="4843859" y="1746548"/>
                  <a:pt x="4843859" y="1745755"/>
                  <a:pt x="4843859" y="1745755"/>
                </a:cubicBezTo>
                <a:cubicBezTo>
                  <a:pt x="4843065" y="1744961"/>
                  <a:pt x="4841875" y="1744961"/>
                  <a:pt x="4840287" y="1745755"/>
                </a:cubicBezTo>
                <a:cubicBezTo>
                  <a:pt x="4838700" y="1746548"/>
                  <a:pt x="4835525" y="1747739"/>
                  <a:pt x="4830762" y="1749326"/>
                </a:cubicBezTo>
                <a:cubicBezTo>
                  <a:pt x="4822031" y="1752501"/>
                  <a:pt x="4815681" y="1755280"/>
                  <a:pt x="4811712" y="1757661"/>
                </a:cubicBezTo>
                <a:cubicBezTo>
                  <a:pt x="4804568" y="1759248"/>
                  <a:pt x="4799806" y="1759248"/>
                  <a:pt x="4797425" y="1757661"/>
                </a:cubicBezTo>
                <a:cubicBezTo>
                  <a:pt x="4791869" y="1755280"/>
                  <a:pt x="4786313" y="1751311"/>
                  <a:pt x="4780756" y="1745755"/>
                </a:cubicBezTo>
                <a:cubicBezTo>
                  <a:pt x="4778375" y="1740992"/>
                  <a:pt x="4778772" y="1737817"/>
                  <a:pt x="4781947" y="1736230"/>
                </a:cubicBezTo>
                <a:cubicBezTo>
                  <a:pt x="4793853" y="1734642"/>
                  <a:pt x="4809728" y="1731070"/>
                  <a:pt x="4829572" y="1725514"/>
                </a:cubicBezTo>
                <a:cubicBezTo>
                  <a:pt x="4830366" y="1725514"/>
                  <a:pt x="4831953" y="1725117"/>
                  <a:pt x="4834334" y="1724323"/>
                </a:cubicBezTo>
                <a:cubicBezTo>
                  <a:pt x="4840684" y="1721942"/>
                  <a:pt x="4845050" y="1719958"/>
                  <a:pt x="4847431" y="1718370"/>
                </a:cubicBezTo>
                <a:cubicBezTo>
                  <a:pt x="4853781" y="1714401"/>
                  <a:pt x="4859734" y="1714401"/>
                  <a:pt x="4865290" y="1718370"/>
                </a:cubicBezTo>
                <a:cubicBezTo>
                  <a:pt x="4873228" y="1723133"/>
                  <a:pt x="4880372" y="1728689"/>
                  <a:pt x="4886722" y="1735039"/>
                </a:cubicBezTo>
                <a:cubicBezTo>
                  <a:pt x="4889897" y="1739801"/>
                  <a:pt x="4889500" y="1744564"/>
                  <a:pt x="4885531" y="1749326"/>
                </a:cubicBezTo>
                <a:cubicBezTo>
                  <a:pt x="4879181" y="1755677"/>
                  <a:pt x="4872038" y="1770758"/>
                  <a:pt x="4864100" y="1794570"/>
                </a:cubicBezTo>
                <a:cubicBezTo>
                  <a:pt x="4862513" y="1800126"/>
                  <a:pt x="4857750" y="1808461"/>
                  <a:pt x="4849812" y="1819573"/>
                </a:cubicBezTo>
                <a:cubicBezTo>
                  <a:pt x="4853781" y="1824336"/>
                  <a:pt x="4861322" y="1831083"/>
                  <a:pt x="4872434" y="1839814"/>
                </a:cubicBezTo>
                <a:cubicBezTo>
                  <a:pt x="4871640" y="1839020"/>
                  <a:pt x="4872434" y="1839417"/>
                  <a:pt x="4874815" y="1841005"/>
                </a:cubicBezTo>
                <a:cubicBezTo>
                  <a:pt x="4897834" y="1856086"/>
                  <a:pt x="4916884" y="1866801"/>
                  <a:pt x="4931965" y="1873151"/>
                </a:cubicBezTo>
                <a:cubicBezTo>
                  <a:pt x="4935141" y="1873945"/>
                  <a:pt x="4936728" y="1874739"/>
                  <a:pt x="4936728" y="1875533"/>
                </a:cubicBezTo>
                <a:cubicBezTo>
                  <a:pt x="4936728" y="1876326"/>
                  <a:pt x="4935141" y="1877120"/>
                  <a:pt x="4931965" y="1877914"/>
                </a:cubicBezTo>
                <a:cubicBezTo>
                  <a:pt x="4924028" y="1879501"/>
                  <a:pt x="4904978" y="1881883"/>
                  <a:pt x="4874815" y="1885058"/>
                </a:cubicBezTo>
                <a:cubicBezTo>
                  <a:pt x="4871640" y="1885058"/>
                  <a:pt x="4867672" y="1883867"/>
                  <a:pt x="4862909" y="1881486"/>
                </a:cubicBezTo>
                <a:cubicBezTo>
                  <a:pt x="4851797" y="1871961"/>
                  <a:pt x="4840287" y="1859261"/>
                  <a:pt x="4828381" y="1843386"/>
                </a:cubicBezTo>
                <a:cubicBezTo>
                  <a:pt x="4827587" y="1843386"/>
                  <a:pt x="4826794" y="1844180"/>
                  <a:pt x="4826000" y="1845767"/>
                </a:cubicBezTo>
                <a:cubicBezTo>
                  <a:pt x="4824413" y="1846561"/>
                  <a:pt x="4823222" y="1847354"/>
                  <a:pt x="4822428" y="1848148"/>
                </a:cubicBezTo>
                <a:cubicBezTo>
                  <a:pt x="4802584" y="1863230"/>
                  <a:pt x="4779169" y="1871961"/>
                  <a:pt x="4752181" y="1874342"/>
                </a:cubicBezTo>
                <a:cubicBezTo>
                  <a:pt x="4749800" y="1875136"/>
                  <a:pt x="4747815" y="1875136"/>
                  <a:pt x="4746228" y="1874342"/>
                </a:cubicBezTo>
                <a:cubicBezTo>
                  <a:pt x="4746228" y="1889423"/>
                  <a:pt x="4744244" y="1898155"/>
                  <a:pt x="4740275" y="1900536"/>
                </a:cubicBezTo>
                <a:cubicBezTo>
                  <a:pt x="4737100" y="1902917"/>
                  <a:pt x="4733528" y="1902917"/>
                  <a:pt x="4729559" y="1900536"/>
                </a:cubicBezTo>
                <a:cubicBezTo>
                  <a:pt x="4724797" y="1899742"/>
                  <a:pt x="4720431" y="1895376"/>
                  <a:pt x="4716462" y="1887439"/>
                </a:cubicBezTo>
                <a:cubicBezTo>
                  <a:pt x="4714081" y="1883470"/>
                  <a:pt x="4713684" y="1878708"/>
                  <a:pt x="4715272" y="1873151"/>
                </a:cubicBezTo>
                <a:cubicBezTo>
                  <a:pt x="4716859" y="1862833"/>
                  <a:pt x="4718050" y="1842195"/>
                  <a:pt x="4718844" y="1811239"/>
                </a:cubicBezTo>
                <a:cubicBezTo>
                  <a:pt x="4702175" y="1831083"/>
                  <a:pt x="4682331" y="1845370"/>
                  <a:pt x="4659312" y="1854101"/>
                </a:cubicBezTo>
                <a:cubicBezTo>
                  <a:pt x="4656137" y="1854895"/>
                  <a:pt x="4655741" y="1854101"/>
                  <a:pt x="4658122" y="1851720"/>
                </a:cubicBezTo>
                <a:cubicBezTo>
                  <a:pt x="4683522" y="1823939"/>
                  <a:pt x="4701381" y="1795364"/>
                  <a:pt x="4711700" y="1765995"/>
                </a:cubicBezTo>
                <a:cubicBezTo>
                  <a:pt x="4710113" y="1766789"/>
                  <a:pt x="4707731" y="1767583"/>
                  <a:pt x="4704556" y="1768376"/>
                </a:cubicBezTo>
                <a:cubicBezTo>
                  <a:pt x="4701381" y="1768376"/>
                  <a:pt x="4697016" y="1769567"/>
                  <a:pt x="4691459" y="1771948"/>
                </a:cubicBezTo>
                <a:cubicBezTo>
                  <a:pt x="4688284" y="1772742"/>
                  <a:pt x="4684712" y="1772345"/>
                  <a:pt x="4680744" y="1770758"/>
                </a:cubicBezTo>
                <a:cubicBezTo>
                  <a:pt x="4679950" y="1769964"/>
                  <a:pt x="4677569" y="1767980"/>
                  <a:pt x="4673600" y="1764805"/>
                </a:cubicBezTo>
                <a:cubicBezTo>
                  <a:pt x="4668837" y="1760836"/>
                  <a:pt x="4665662" y="1758058"/>
                  <a:pt x="4664075" y="1756470"/>
                </a:cubicBezTo>
                <a:cubicBezTo>
                  <a:pt x="4662488" y="1753295"/>
                  <a:pt x="4663281" y="1750914"/>
                  <a:pt x="4666456" y="1749326"/>
                </a:cubicBezTo>
                <a:cubicBezTo>
                  <a:pt x="4672806" y="1747739"/>
                  <a:pt x="4684316" y="1745755"/>
                  <a:pt x="4700984" y="1743373"/>
                </a:cubicBezTo>
                <a:cubicBezTo>
                  <a:pt x="4710509" y="1741786"/>
                  <a:pt x="4716859" y="1740595"/>
                  <a:pt x="4720034" y="1739801"/>
                </a:cubicBezTo>
                <a:lnTo>
                  <a:pt x="4720034" y="1733848"/>
                </a:lnTo>
                <a:cubicBezTo>
                  <a:pt x="4720034" y="1703686"/>
                  <a:pt x="4717653" y="1683445"/>
                  <a:pt x="4712891" y="1673126"/>
                </a:cubicBezTo>
                <a:cubicBezTo>
                  <a:pt x="4711303" y="1667570"/>
                  <a:pt x="4713684" y="1664395"/>
                  <a:pt x="4720034" y="1663601"/>
                </a:cubicBezTo>
                <a:close/>
                <a:moveTo>
                  <a:pt x="1363663" y="1663601"/>
                </a:moveTo>
                <a:cubicBezTo>
                  <a:pt x="1381126" y="1665189"/>
                  <a:pt x="1393827" y="1671539"/>
                  <a:pt x="1401764" y="1682651"/>
                </a:cubicBezTo>
                <a:cubicBezTo>
                  <a:pt x="1404145" y="1685826"/>
                  <a:pt x="1404939" y="1690986"/>
                  <a:pt x="1404145" y="1698130"/>
                </a:cubicBezTo>
                <a:cubicBezTo>
                  <a:pt x="1402558" y="1702892"/>
                  <a:pt x="1400970" y="1713608"/>
                  <a:pt x="1399383" y="1730276"/>
                </a:cubicBezTo>
                <a:cubicBezTo>
                  <a:pt x="1402558" y="1729483"/>
                  <a:pt x="1406923" y="1728292"/>
                  <a:pt x="1412480" y="1726705"/>
                </a:cubicBezTo>
                <a:cubicBezTo>
                  <a:pt x="1418829" y="1725911"/>
                  <a:pt x="1423195" y="1725117"/>
                  <a:pt x="1425576" y="1724323"/>
                </a:cubicBezTo>
                <a:cubicBezTo>
                  <a:pt x="1431133" y="1721942"/>
                  <a:pt x="1436292" y="1721942"/>
                  <a:pt x="1441055" y="1724323"/>
                </a:cubicBezTo>
                <a:cubicBezTo>
                  <a:pt x="1448991" y="1729086"/>
                  <a:pt x="1455342" y="1735436"/>
                  <a:pt x="1460104" y="1743373"/>
                </a:cubicBezTo>
                <a:cubicBezTo>
                  <a:pt x="1461692" y="1746548"/>
                  <a:pt x="1460898" y="1750120"/>
                  <a:pt x="1457723" y="1754089"/>
                </a:cubicBezTo>
                <a:cubicBezTo>
                  <a:pt x="1454548" y="1757264"/>
                  <a:pt x="1452167" y="1760836"/>
                  <a:pt x="1450579" y="1764805"/>
                </a:cubicBezTo>
                <a:cubicBezTo>
                  <a:pt x="1448198" y="1771154"/>
                  <a:pt x="1446213" y="1776711"/>
                  <a:pt x="1444626" y="1781473"/>
                </a:cubicBezTo>
                <a:cubicBezTo>
                  <a:pt x="1455739" y="1779886"/>
                  <a:pt x="1462883" y="1778695"/>
                  <a:pt x="1466058" y="1777901"/>
                </a:cubicBezTo>
                <a:cubicBezTo>
                  <a:pt x="1470026" y="1777108"/>
                  <a:pt x="1473598" y="1777901"/>
                  <a:pt x="1476773" y="1780283"/>
                </a:cubicBezTo>
                <a:cubicBezTo>
                  <a:pt x="1485505" y="1785045"/>
                  <a:pt x="1491061" y="1789014"/>
                  <a:pt x="1493442" y="1792189"/>
                </a:cubicBezTo>
                <a:cubicBezTo>
                  <a:pt x="1497411" y="1798539"/>
                  <a:pt x="1496220" y="1803301"/>
                  <a:pt x="1489870" y="1806476"/>
                </a:cubicBezTo>
                <a:cubicBezTo>
                  <a:pt x="1483520" y="1806476"/>
                  <a:pt x="1475583" y="1806080"/>
                  <a:pt x="1466058" y="1805286"/>
                </a:cubicBezTo>
                <a:cubicBezTo>
                  <a:pt x="1455739" y="1804492"/>
                  <a:pt x="1433118" y="1805286"/>
                  <a:pt x="1398191" y="1807667"/>
                </a:cubicBezTo>
                <a:cubicBezTo>
                  <a:pt x="1412480" y="1826717"/>
                  <a:pt x="1429942" y="1843783"/>
                  <a:pt x="1450579" y="1858864"/>
                </a:cubicBezTo>
                <a:cubicBezTo>
                  <a:pt x="1468042" y="1872358"/>
                  <a:pt x="1485108" y="1883470"/>
                  <a:pt x="1501776" y="1892201"/>
                </a:cubicBezTo>
                <a:cubicBezTo>
                  <a:pt x="1505746" y="1894583"/>
                  <a:pt x="1507729" y="1896567"/>
                  <a:pt x="1507729" y="1898155"/>
                </a:cubicBezTo>
                <a:cubicBezTo>
                  <a:pt x="1506936" y="1899742"/>
                  <a:pt x="1504158" y="1900933"/>
                  <a:pt x="1499395" y="1901726"/>
                </a:cubicBezTo>
                <a:cubicBezTo>
                  <a:pt x="1479552" y="1903314"/>
                  <a:pt x="1461692" y="1903314"/>
                  <a:pt x="1445817" y="1901726"/>
                </a:cubicBezTo>
                <a:cubicBezTo>
                  <a:pt x="1435498" y="1902520"/>
                  <a:pt x="1428355" y="1899742"/>
                  <a:pt x="1424385" y="1893392"/>
                </a:cubicBezTo>
                <a:cubicBezTo>
                  <a:pt x="1410892" y="1876723"/>
                  <a:pt x="1397001" y="1854895"/>
                  <a:pt x="1382714" y="1827908"/>
                </a:cubicBezTo>
                <a:cubicBezTo>
                  <a:pt x="1369220" y="1867595"/>
                  <a:pt x="1341439" y="1892201"/>
                  <a:pt x="1299370" y="1901726"/>
                </a:cubicBezTo>
                <a:cubicBezTo>
                  <a:pt x="1295402" y="1902520"/>
                  <a:pt x="1293417" y="1902520"/>
                  <a:pt x="1293417" y="1901726"/>
                </a:cubicBezTo>
                <a:cubicBezTo>
                  <a:pt x="1293417" y="1900933"/>
                  <a:pt x="1295004" y="1899345"/>
                  <a:pt x="1298180" y="1896964"/>
                </a:cubicBezTo>
                <a:cubicBezTo>
                  <a:pt x="1326755" y="1875533"/>
                  <a:pt x="1346995" y="1847354"/>
                  <a:pt x="1358901" y="1812430"/>
                </a:cubicBezTo>
                <a:cubicBezTo>
                  <a:pt x="1357313" y="1812430"/>
                  <a:pt x="1354535" y="1812826"/>
                  <a:pt x="1350567" y="1813620"/>
                </a:cubicBezTo>
                <a:cubicBezTo>
                  <a:pt x="1347392" y="1813620"/>
                  <a:pt x="1345010" y="1814017"/>
                  <a:pt x="1343423" y="1814811"/>
                </a:cubicBezTo>
                <a:cubicBezTo>
                  <a:pt x="1339455" y="1815605"/>
                  <a:pt x="1336279" y="1815208"/>
                  <a:pt x="1333898" y="1813620"/>
                </a:cubicBezTo>
                <a:cubicBezTo>
                  <a:pt x="1329135" y="1810445"/>
                  <a:pt x="1325167" y="1805286"/>
                  <a:pt x="1321992" y="1798142"/>
                </a:cubicBezTo>
                <a:cubicBezTo>
                  <a:pt x="1321198" y="1794967"/>
                  <a:pt x="1321992" y="1793380"/>
                  <a:pt x="1324373" y="1793380"/>
                </a:cubicBezTo>
                <a:cubicBezTo>
                  <a:pt x="1332311" y="1793380"/>
                  <a:pt x="1345804" y="1792586"/>
                  <a:pt x="1364855" y="1790998"/>
                </a:cubicBezTo>
                <a:cubicBezTo>
                  <a:pt x="1366443" y="1780680"/>
                  <a:pt x="1367633" y="1769567"/>
                  <a:pt x="1368426" y="1757661"/>
                </a:cubicBezTo>
                <a:cubicBezTo>
                  <a:pt x="1367633" y="1757661"/>
                  <a:pt x="1366045" y="1758058"/>
                  <a:pt x="1363663" y="1758851"/>
                </a:cubicBezTo>
                <a:cubicBezTo>
                  <a:pt x="1361282" y="1758851"/>
                  <a:pt x="1359299" y="1759248"/>
                  <a:pt x="1357711" y="1760042"/>
                </a:cubicBezTo>
                <a:cubicBezTo>
                  <a:pt x="1352948" y="1760836"/>
                  <a:pt x="1349376" y="1760439"/>
                  <a:pt x="1346995" y="1758851"/>
                </a:cubicBezTo>
                <a:cubicBezTo>
                  <a:pt x="1346202" y="1758058"/>
                  <a:pt x="1345408" y="1757264"/>
                  <a:pt x="1344614" y="1756470"/>
                </a:cubicBezTo>
                <a:cubicBezTo>
                  <a:pt x="1340645" y="1753295"/>
                  <a:pt x="1336279" y="1749723"/>
                  <a:pt x="1331517" y="1745755"/>
                </a:cubicBezTo>
                <a:cubicBezTo>
                  <a:pt x="1329135" y="1741786"/>
                  <a:pt x="1329533" y="1739405"/>
                  <a:pt x="1332707" y="1738611"/>
                </a:cubicBezTo>
                <a:cubicBezTo>
                  <a:pt x="1336676" y="1737817"/>
                  <a:pt x="1343026" y="1737023"/>
                  <a:pt x="1351758" y="1736230"/>
                </a:cubicBezTo>
                <a:cubicBezTo>
                  <a:pt x="1359695" y="1735436"/>
                  <a:pt x="1365649" y="1735039"/>
                  <a:pt x="1369617" y="1735039"/>
                </a:cubicBezTo>
                <a:cubicBezTo>
                  <a:pt x="1369617" y="1726308"/>
                  <a:pt x="1369617" y="1717973"/>
                  <a:pt x="1369617" y="1710036"/>
                </a:cubicBezTo>
                <a:cubicBezTo>
                  <a:pt x="1369617" y="1694161"/>
                  <a:pt x="1366443" y="1682651"/>
                  <a:pt x="1360092" y="1675508"/>
                </a:cubicBezTo>
                <a:cubicBezTo>
                  <a:pt x="1356917" y="1669158"/>
                  <a:pt x="1358108" y="1665189"/>
                  <a:pt x="1363663" y="1663601"/>
                </a:cubicBezTo>
                <a:close/>
                <a:moveTo>
                  <a:pt x="8229698" y="1663304"/>
                </a:moveTo>
                <a:cubicBezTo>
                  <a:pt x="8231088" y="1663105"/>
                  <a:pt x="8232774" y="1663205"/>
                  <a:pt x="8234759" y="1663601"/>
                </a:cubicBezTo>
                <a:cubicBezTo>
                  <a:pt x="8246665" y="1666776"/>
                  <a:pt x="8256984" y="1672730"/>
                  <a:pt x="8265715" y="1681461"/>
                </a:cubicBezTo>
                <a:cubicBezTo>
                  <a:pt x="8269684" y="1686223"/>
                  <a:pt x="8270081" y="1691383"/>
                  <a:pt x="8266906" y="1696939"/>
                </a:cubicBezTo>
                <a:cubicBezTo>
                  <a:pt x="8261350" y="1706464"/>
                  <a:pt x="8256190" y="1717576"/>
                  <a:pt x="8251428" y="1730276"/>
                </a:cubicBezTo>
                <a:cubicBezTo>
                  <a:pt x="8250634" y="1731864"/>
                  <a:pt x="8249046" y="1735039"/>
                  <a:pt x="8246665" y="1739801"/>
                </a:cubicBezTo>
                <a:cubicBezTo>
                  <a:pt x="8245872" y="1742183"/>
                  <a:pt x="8245078" y="1743770"/>
                  <a:pt x="8244284" y="1744564"/>
                </a:cubicBezTo>
                <a:cubicBezTo>
                  <a:pt x="8249046" y="1742976"/>
                  <a:pt x="8255794" y="1740595"/>
                  <a:pt x="8264524" y="1737420"/>
                </a:cubicBezTo>
                <a:cubicBezTo>
                  <a:pt x="8275637" y="1733451"/>
                  <a:pt x="8284369" y="1730276"/>
                  <a:pt x="8290718" y="1727895"/>
                </a:cubicBezTo>
                <a:cubicBezTo>
                  <a:pt x="8300243" y="1723133"/>
                  <a:pt x="8310562" y="1727895"/>
                  <a:pt x="8321674" y="1742183"/>
                </a:cubicBezTo>
                <a:cubicBezTo>
                  <a:pt x="8324850" y="1747739"/>
                  <a:pt x="8323262" y="1751708"/>
                  <a:pt x="8316912" y="1754089"/>
                </a:cubicBezTo>
                <a:cubicBezTo>
                  <a:pt x="8297068" y="1757264"/>
                  <a:pt x="8276828" y="1760836"/>
                  <a:pt x="8256190" y="1764805"/>
                </a:cubicBezTo>
                <a:cubicBezTo>
                  <a:pt x="8256984" y="1764805"/>
                  <a:pt x="8257778" y="1765201"/>
                  <a:pt x="8258572" y="1765995"/>
                </a:cubicBezTo>
                <a:cubicBezTo>
                  <a:pt x="8268890" y="1767583"/>
                  <a:pt x="8277622" y="1773536"/>
                  <a:pt x="8284765" y="1783855"/>
                </a:cubicBezTo>
                <a:cubicBezTo>
                  <a:pt x="8287146" y="1787823"/>
                  <a:pt x="8287146" y="1792189"/>
                  <a:pt x="8284765" y="1796951"/>
                </a:cubicBezTo>
                <a:cubicBezTo>
                  <a:pt x="8283971" y="1799333"/>
                  <a:pt x="8281988" y="1804492"/>
                  <a:pt x="8278812" y="1812430"/>
                </a:cubicBezTo>
                <a:cubicBezTo>
                  <a:pt x="8278018" y="1816398"/>
                  <a:pt x="8277225" y="1819176"/>
                  <a:pt x="8276430" y="1820764"/>
                </a:cubicBezTo>
                <a:cubicBezTo>
                  <a:pt x="8274050" y="1827908"/>
                  <a:pt x="8271272" y="1834655"/>
                  <a:pt x="8268096" y="1841005"/>
                </a:cubicBezTo>
                <a:cubicBezTo>
                  <a:pt x="8279209" y="1850530"/>
                  <a:pt x="8295084" y="1861642"/>
                  <a:pt x="8315721" y="1874342"/>
                </a:cubicBezTo>
                <a:cubicBezTo>
                  <a:pt x="8318897" y="1875929"/>
                  <a:pt x="8323262" y="1878311"/>
                  <a:pt x="8328818" y="1881486"/>
                </a:cubicBezTo>
                <a:cubicBezTo>
                  <a:pt x="8340724" y="1887836"/>
                  <a:pt x="8348662" y="1892201"/>
                  <a:pt x="8352631" y="1894583"/>
                </a:cubicBezTo>
                <a:cubicBezTo>
                  <a:pt x="8355806" y="1896170"/>
                  <a:pt x="8357393" y="1897758"/>
                  <a:pt x="8357393" y="1899345"/>
                </a:cubicBezTo>
                <a:cubicBezTo>
                  <a:pt x="8357393" y="1900933"/>
                  <a:pt x="8355806" y="1901726"/>
                  <a:pt x="8352631" y="1901726"/>
                </a:cubicBezTo>
                <a:cubicBezTo>
                  <a:pt x="8350249" y="1901726"/>
                  <a:pt x="8346678" y="1901726"/>
                  <a:pt x="8341915" y="1901726"/>
                </a:cubicBezTo>
                <a:cubicBezTo>
                  <a:pt x="8322071" y="1903314"/>
                  <a:pt x="8305006" y="1904108"/>
                  <a:pt x="8290718" y="1904108"/>
                </a:cubicBezTo>
                <a:cubicBezTo>
                  <a:pt x="8287543" y="1904108"/>
                  <a:pt x="8283971" y="1902917"/>
                  <a:pt x="8280002" y="1900536"/>
                </a:cubicBezTo>
                <a:cubicBezTo>
                  <a:pt x="8268096" y="1888630"/>
                  <a:pt x="8257778" y="1877517"/>
                  <a:pt x="8249046" y="1867198"/>
                </a:cubicBezTo>
                <a:cubicBezTo>
                  <a:pt x="8229202" y="1883867"/>
                  <a:pt x="8197850" y="1894979"/>
                  <a:pt x="8154987" y="1900536"/>
                </a:cubicBezTo>
                <a:cubicBezTo>
                  <a:pt x="8151812" y="1901329"/>
                  <a:pt x="8150224" y="1900933"/>
                  <a:pt x="8150224" y="1899345"/>
                </a:cubicBezTo>
                <a:cubicBezTo>
                  <a:pt x="8150224" y="1897758"/>
                  <a:pt x="8151415" y="1896567"/>
                  <a:pt x="8153796" y="1895773"/>
                </a:cubicBezTo>
                <a:cubicBezTo>
                  <a:pt x="8194278" y="1877517"/>
                  <a:pt x="8220075" y="1860055"/>
                  <a:pt x="8231187" y="1843386"/>
                </a:cubicBezTo>
                <a:cubicBezTo>
                  <a:pt x="8227218" y="1837036"/>
                  <a:pt x="8224043" y="1831083"/>
                  <a:pt x="8221662" y="1825526"/>
                </a:cubicBezTo>
                <a:cubicBezTo>
                  <a:pt x="8220868" y="1823939"/>
                  <a:pt x="8219678" y="1821955"/>
                  <a:pt x="8218090" y="1819573"/>
                </a:cubicBezTo>
                <a:cubicBezTo>
                  <a:pt x="8212534" y="1809254"/>
                  <a:pt x="8208962" y="1803301"/>
                  <a:pt x="8207374" y="1801714"/>
                </a:cubicBezTo>
                <a:cubicBezTo>
                  <a:pt x="8204993" y="1800126"/>
                  <a:pt x="8203802" y="1798936"/>
                  <a:pt x="8203802" y="1798142"/>
                </a:cubicBezTo>
                <a:cubicBezTo>
                  <a:pt x="8199040" y="1798936"/>
                  <a:pt x="8193881" y="1800126"/>
                  <a:pt x="8188324" y="1801714"/>
                </a:cubicBezTo>
                <a:cubicBezTo>
                  <a:pt x="8184356" y="1801714"/>
                  <a:pt x="8181180" y="1801714"/>
                  <a:pt x="8178800" y="1801714"/>
                </a:cubicBezTo>
                <a:cubicBezTo>
                  <a:pt x="8178800" y="1804889"/>
                  <a:pt x="8178800" y="1810048"/>
                  <a:pt x="8178800" y="1817192"/>
                </a:cubicBezTo>
                <a:cubicBezTo>
                  <a:pt x="8178006" y="1824336"/>
                  <a:pt x="8177609" y="1829495"/>
                  <a:pt x="8177609" y="1832670"/>
                </a:cubicBezTo>
                <a:cubicBezTo>
                  <a:pt x="8177609" y="1834258"/>
                  <a:pt x="8177212" y="1835051"/>
                  <a:pt x="8176418" y="1835051"/>
                </a:cubicBezTo>
                <a:cubicBezTo>
                  <a:pt x="8179594" y="1834258"/>
                  <a:pt x="8184356" y="1833067"/>
                  <a:pt x="8190706" y="1831480"/>
                </a:cubicBezTo>
                <a:cubicBezTo>
                  <a:pt x="8195468" y="1830686"/>
                  <a:pt x="8203406" y="1828701"/>
                  <a:pt x="8214518" y="1825526"/>
                </a:cubicBezTo>
                <a:cubicBezTo>
                  <a:pt x="8216900" y="1826320"/>
                  <a:pt x="8217694" y="1827908"/>
                  <a:pt x="8216900" y="1830289"/>
                </a:cubicBezTo>
                <a:cubicBezTo>
                  <a:pt x="8178006" y="1853308"/>
                  <a:pt x="8143875" y="1873945"/>
                  <a:pt x="8114506" y="1892201"/>
                </a:cubicBezTo>
                <a:cubicBezTo>
                  <a:pt x="8108156" y="1895376"/>
                  <a:pt x="8102600" y="1895376"/>
                  <a:pt x="8097837" y="1892201"/>
                </a:cubicBezTo>
                <a:cubicBezTo>
                  <a:pt x="8087518" y="1883470"/>
                  <a:pt x="8080772" y="1874739"/>
                  <a:pt x="8077596" y="1866008"/>
                </a:cubicBezTo>
                <a:cubicBezTo>
                  <a:pt x="8076009" y="1861245"/>
                  <a:pt x="8077596" y="1858864"/>
                  <a:pt x="8082359" y="1858864"/>
                </a:cubicBezTo>
                <a:cubicBezTo>
                  <a:pt x="8084740" y="1858070"/>
                  <a:pt x="8089502" y="1857276"/>
                  <a:pt x="8096646" y="1856483"/>
                </a:cubicBezTo>
                <a:cubicBezTo>
                  <a:pt x="8102996" y="1854895"/>
                  <a:pt x="8107362" y="1854101"/>
                  <a:pt x="8109743" y="1854101"/>
                </a:cubicBezTo>
                <a:cubicBezTo>
                  <a:pt x="8109743" y="1835845"/>
                  <a:pt x="8109346" y="1821558"/>
                  <a:pt x="8108552" y="1811239"/>
                </a:cubicBezTo>
                <a:cubicBezTo>
                  <a:pt x="8107759" y="1797745"/>
                  <a:pt x="8105378" y="1788220"/>
                  <a:pt x="8101409" y="1782664"/>
                </a:cubicBezTo>
                <a:cubicBezTo>
                  <a:pt x="8098234" y="1776314"/>
                  <a:pt x="8099424" y="1772345"/>
                  <a:pt x="8104980" y="1770758"/>
                </a:cubicBezTo>
                <a:cubicBezTo>
                  <a:pt x="8116887" y="1772345"/>
                  <a:pt x="8127206" y="1776711"/>
                  <a:pt x="8135937" y="1783855"/>
                </a:cubicBezTo>
                <a:cubicBezTo>
                  <a:pt x="8140700" y="1787030"/>
                  <a:pt x="8141494" y="1791792"/>
                  <a:pt x="8138318" y="1798142"/>
                </a:cubicBezTo>
                <a:cubicBezTo>
                  <a:pt x="8136731" y="1803698"/>
                  <a:pt x="8135937" y="1810842"/>
                  <a:pt x="8135937" y="1819573"/>
                </a:cubicBezTo>
                <a:cubicBezTo>
                  <a:pt x="8137524" y="1827511"/>
                  <a:pt x="8137524" y="1836242"/>
                  <a:pt x="8135937" y="1845767"/>
                </a:cubicBezTo>
                <a:cubicBezTo>
                  <a:pt x="8137524" y="1844973"/>
                  <a:pt x="8140303" y="1844180"/>
                  <a:pt x="8144272" y="1843386"/>
                </a:cubicBezTo>
                <a:cubicBezTo>
                  <a:pt x="8147446" y="1842592"/>
                  <a:pt x="8149828" y="1842195"/>
                  <a:pt x="8151415" y="1842195"/>
                </a:cubicBezTo>
                <a:cubicBezTo>
                  <a:pt x="8149828" y="1836639"/>
                  <a:pt x="8149431" y="1831876"/>
                  <a:pt x="8150224" y="1827908"/>
                </a:cubicBezTo>
                <a:cubicBezTo>
                  <a:pt x="8150224" y="1804889"/>
                  <a:pt x="8149828" y="1787030"/>
                  <a:pt x="8149034" y="1774330"/>
                </a:cubicBezTo>
                <a:cubicBezTo>
                  <a:pt x="8149034" y="1762423"/>
                  <a:pt x="8147843" y="1753692"/>
                  <a:pt x="8145462" y="1748136"/>
                </a:cubicBezTo>
                <a:cubicBezTo>
                  <a:pt x="8140700" y="1748930"/>
                  <a:pt x="8136334" y="1750120"/>
                  <a:pt x="8132365" y="1751708"/>
                </a:cubicBezTo>
                <a:cubicBezTo>
                  <a:pt x="8123634" y="1752501"/>
                  <a:pt x="8114109" y="1748533"/>
                  <a:pt x="8103790" y="1739801"/>
                </a:cubicBezTo>
                <a:cubicBezTo>
                  <a:pt x="8100615" y="1735039"/>
                  <a:pt x="8101806" y="1731467"/>
                  <a:pt x="8107362" y="1729086"/>
                </a:cubicBezTo>
                <a:cubicBezTo>
                  <a:pt x="8119268" y="1726705"/>
                  <a:pt x="8133556" y="1723529"/>
                  <a:pt x="8150224" y="1719561"/>
                </a:cubicBezTo>
                <a:cubicBezTo>
                  <a:pt x="8160544" y="1716386"/>
                  <a:pt x="8170465" y="1712417"/>
                  <a:pt x="8179990" y="1707655"/>
                </a:cubicBezTo>
                <a:cubicBezTo>
                  <a:pt x="8190309" y="1705273"/>
                  <a:pt x="8200230" y="1709242"/>
                  <a:pt x="8209756" y="1719561"/>
                </a:cubicBezTo>
                <a:cubicBezTo>
                  <a:pt x="8211344" y="1723529"/>
                  <a:pt x="8210550" y="1727101"/>
                  <a:pt x="8207374" y="1730276"/>
                </a:cubicBezTo>
                <a:cubicBezTo>
                  <a:pt x="8203406" y="1731864"/>
                  <a:pt x="8197056" y="1733848"/>
                  <a:pt x="8188324" y="1736230"/>
                </a:cubicBezTo>
                <a:cubicBezTo>
                  <a:pt x="8181975" y="1737817"/>
                  <a:pt x="8177212" y="1739008"/>
                  <a:pt x="8174037" y="1739801"/>
                </a:cubicBezTo>
                <a:cubicBezTo>
                  <a:pt x="8174831" y="1739801"/>
                  <a:pt x="8175624" y="1740198"/>
                  <a:pt x="8176418" y="1740992"/>
                </a:cubicBezTo>
                <a:cubicBezTo>
                  <a:pt x="8178006" y="1741786"/>
                  <a:pt x="8178800" y="1742579"/>
                  <a:pt x="8178800" y="1743373"/>
                </a:cubicBezTo>
                <a:cubicBezTo>
                  <a:pt x="8185943" y="1748136"/>
                  <a:pt x="8187531" y="1753692"/>
                  <a:pt x="8183562" y="1760042"/>
                </a:cubicBezTo>
                <a:cubicBezTo>
                  <a:pt x="8181180" y="1764805"/>
                  <a:pt x="8179990" y="1770758"/>
                  <a:pt x="8179990" y="1777901"/>
                </a:cubicBezTo>
                <a:cubicBezTo>
                  <a:pt x="8186340" y="1776314"/>
                  <a:pt x="8191896" y="1774330"/>
                  <a:pt x="8196659" y="1771948"/>
                </a:cubicBezTo>
                <a:cubicBezTo>
                  <a:pt x="8198246" y="1771948"/>
                  <a:pt x="8201422" y="1772345"/>
                  <a:pt x="8206184" y="1773139"/>
                </a:cubicBezTo>
                <a:cubicBezTo>
                  <a:pt x="8217296" y="1743770"/>
                  <a:pt x="8224043" y="1721148"/>
                  <a:pt x="8226424" y="1705273"/>
                </a:cubicBezTo>
                <a:cubicBezTo>
                  <a:pt x="8228806" y="1690192"/>
                  <a:pt x="8228409" y="1679476"/>
                  <a:pt x="8225234" y="1673126"/>
                </a:cubicBezTo>
                <a:cubicBezTo>
                  <a:pt x="8224043" y="1667173"/>
                  <a:pt x="8225532" y="1663899"/>
                  <a:pt x="8229698" y="1663304"/>
                </a:cubicBezTo>
                <a:close/>
                <a:moveTo>
                  <a:pt x="4465836" y="1662411"/>
                </a:moveTo>
                <a:cubicBezTo>
                  <a:pt x="4467026" y="1662014"/>
                  <a:pt x="4468415" y="1662014"/>
                  <a:pt x="4470003" y="1662411"/>
                </a:cubicBezTo>
                <a:cubicBezTo>
                  <a:pt x="4484291" y="1663998"/>
                  <a:pt x="4496991" y="1670348"/>
                  <a:pt x="4508103" y="1681461"/>
                </a:cubicBezTo>
                <a:cubicBezTo>
                  <a:pt x="4510484" y="1683842"/>
                  <a:pt x="4510881" y="1687414"/>
                  <a:pt x="4509294" y="1692176"/>
                </a:cubicBezTo>
                <a:cubicBezTo>
                  <a:pt x="4505325" y="1701701"/>
                  <a:pt x="4503341" y="1712814"/>
                  <a:pt x="4503341" y="1725514"/>
                </a:cubicBezTo>
                <a:cubicBezTo>
                  <a:pt x="4503341" y="1725514"/>
                  <a:pt x="4504134" y="1725514"/>
                  <a:pt x="4505722" y="1725514"/>
                </a:cubicBezTo>
                <a:cubicBezTo>
                  <a:pt x="4516834" y="1723926"/>
                  <a:pt x="4527153" y="1721545"/>
                  <a:pt x="4536678" y="1718370"/>
                </a:cubicBezTo>
                <a:cubicBezTo>
                  <a:pt x="4542234" y="1716783"/>
                  <a:pt x="4546997" y="1717180"/>
                  <a:pt x="4550966" y="1719561"/>
                </a:cubicBezTo>
                <a:cubicBezTo>
                  <a:pt x="4561284" y="1726705"/>
                  <a:pt x="4568031" y="1733054"/>
                  <a:pt x="4571206" y="1738611"/>
                </a:cubicBezTo>
                <a:cubicBezTo>
                  <a:pt x="4574381" y="1743373"/>
                  <a:pt x="4574778" y="1747739"/>
                  <a:pt x="4572397" y="1751708"/>
                </a:cubicBezTo>
                <a:cubicBezTo>
                  <a:pt x="4566840" y="1758058"/>
                  <a:pt x="4561681" y="1767980"/>
                  <a:pt x="4556919" y="1781473"/>
                </a:cubicBezTo>
                <a:cubicBezTo>
                  <a:pt x="4558506" y="1781473"/>
                  <a:pt x="4561284" y="1781076"/>
                  <a:pt x="4565253" y="1780283"/>
                </a:cubicBezTo>
                <a:cubicBezTo>
                  <a:pt x="4569222" y="1780283"/>
                  <a:pt x="4572000" y="1779886"/>
                  <a:pt x="4573587" y="1779092"/>
                </a:cubicBezTo>
                <a:cubicBezTo>
                  <a:pt x="4578350" y="1779092"/>
                  <a:pt x="4583906" y="1779489"/>
                  <a:pt x="4590256" y="1780283"/>
                </a:cubicBezTo>
                <a:cubicBezTo>
                  <a:pt x="4600575" y="1783458"/>
                  <a:pt x="4608116" y="1790601"/>
                  <a:pt x="4612878" y="1801714"/>
                </a:cubicBezTo>
                <a:cubicBezTo>
                  <a:pt x="4613672" y="1808858"/>
                  <a:pt x="4610894" y="1811636"/>
                  <a:pt x="4604544" y="1810048"/>
                </a:cubicBezTo>
                <a:cubicBezTo>
                  <a:pt x="4572000" y="1806873"/>
                  <a:pt x="4536678" y="1806873"/>
                  <a:pt x="4498578" y="1810048"/>
                </a:cubicBezTo>
                <a:cubicBezTo>
                  <a:pt x="4527153" y="1844973"/>
                  <a:pt x="4566047" y="1873548"/>
                  <a:pt x="4615259" y="1895773"/>
                </a:cubicBezTo>
                <a:cubicBezTo>
                  <a:pt x="4618434" y="1897361"/>
                  <a:pt x="4620022" y="1898551"/>
                  <a:pt x="4620022" y="1899345"/>
                </a:cubicBezTo>
                <a:cubicBezTo>
                  <a:pt x="4619228" y="1900139"/>
                  <a:pt x="4617244" y="1900536"/>
                  <a:pt x="4614069" y="1900536"/>
                </a:cubicBezTo>
                <a:cubicBezTo>
                  <a:pt x="4591050" y="1903711"/>
                  <a:pt x="4567634" y="1905298"/>
                  <a:pt x="4543822" y="1905298"/>
                </a:cubicBezTo>
                <a:cubicBezTo>
                  <a:pt x="4536678" y="1904504"/>
                  <a:pt x="4531916" y="1902520"/>
                  <a:pt x="4529534" y="1899345"/>
                </a:cubicBezTo>
                <a:cubicBezTo>
                  <a:pt x="4514453" y="1882676"/>
                  <a:pt x="4500959" y="1862039"/>
                  <a:pt x="4489053" y="1837433"/>
                </a:cubicBezTo>
                <a:cubicBezTo>
                  <a:pt x="4489053" y="1836639"/>
                  <a:pt x="4488656" y="1835845"/>
                  <a:pt x="4487862" y="1835051"/>
                </a:cubicBezTo>
                <a:cubicBezTo>
                  <a:pt x="4487069" y="1833464"/>
                  <a:pt x="4486275" y="1832670"/>
                  <a:pt x="4485481" y="1832670"/>
                </a:cubicBezTo>
                <a:cubicBezTo>
                  <a:pt x="4483894" y="1835845"/>
                  <a:pt x="4481909" y="1839417"/>
                  <a:pt x="4479528" y="1843386"/>
                </a:cubicBezTo>
                <a:cubicBezTo>
                  <a:pt x="4459684" y="1875136"/>
                  <a:pt x="4426347" y="1894979"/>
                  <a:pt x="4379516" y="1902917"/>
                </a:cubicBezTo>
                <a:cubicBezTo>
                  <a:pt x="4376340" y="1903711"/>
                  <a:pt x="4374356" y="1903314"/>
                  <a:pt x="4373562" y="1901726"/>
                </a:cubicBezTo>
                <a:cubicBezTo>
                  <a:pt x="4373562" y="1900139"/>
                  <a:pt x="4375150" y="1898551"/>
                  <a:pt x="4378325" y="1896964"/>
                </a:cubicBezTo>
                <a:cubicBezTo>
                  <a:pt x="4418806" y="1877120"/>
                  <a:pt x="4446191" y="1848942"/>
                  <a:pt x="4460478" y="1812430"/>
                </a:cubicBezTo>
                <a:cubicBezTo>
                  <a:pt x="4452540" y="1813223"/>
                  <a:pt x="4441031" y="1814811"/>
                  <a:pt x="4425950" y="1817192"/>
                </a:cubicBezTo>
                <a:cubicBezTo>
                  <a:pt x="4414838" y="1818779"/>
                  <a:pt x="4406503" y="1819970"/>
                  <a:pt x="4400947" y="1820764"/>
                </a:cubicBezTo>
                <a:cubicBezTo>
                  <a:pt x="4394597" y="1821558"/>
                  <a:pt x="4389437" y="1821558"/>
                  <a:pt x="4385469" y="1820764"/>
                </a:cubicBezTo>
                <a:cubicBezTo>
                  <a:pt x="4380706" y="1817589"/>
                  <a:pt x="4375547" y="1812033"/>
                  <a:pt x="4369991" y="1804095"/>
                </a:cubicBezTo>
                <a:cubicBezTo>
                  <a:pt x="4368403" y="1801714"/>
                  <a:pt x="4368006" y="1799729"/>
                  <a:pt x="4368800" y="1798142"/>
                </a:cubicBezTo>
                <a:cubicBezTo>
                  <a:pt x="4369594" y="1797348"/>
                  <a:pt x="4371578" y="1796951"/>
                  <a:pt x="4374753" y="1796951"/>
                </a:cubicBezTo>
                <a:cubicBezTo>
                  <a:pt x="4390628" y="1796951"/>
                  <a:pt x="4407297" y="1795761"/>
                  <a:pt x="4424759" y="1793380"/>
                </a:cubicBezTo>
                <a:cubicBezTo>
                  <a:pt x="4422378" y="1787823"/>
                  <a:pt x="4421187" y="1783855"/>
                  <a:pt x="4421187" y="1781473"/>
                </a:cubicBezTo>
                <a:cubicBezTo>
                  <a:pt x="4420394" y="1772742"/>
                  <a:pt x="4418806" y="1764408"/>
                  <a:pt x="4416425" y="1756470"/>
                </a:cubicBezTo>
                <a:cubicBezTo>
                  <a:pt x="4415631" y="1754883"/>
                  <a:pt x="4414440" y="1752501"/>
                  <a:pt x="4412853" y="1749326"/>
                </a:cubicBezTo>
                <a:cubicBezTo>
                  <a:pt x="4411266" y="1743770"/>
                  <a:pt x="4409678" y="1739801"/>
                  <a:pt x="4408091" y="1737420"/>
                </a:cubicBezTo>
                <a:cubicBezTo>
                  <a:pt x="4406503" y="1735039"/>
                  <a:pt x="4406106" y="1732658"/>
                  <a:pt x="4406900" y="1730276"/>
                </a:cubicBezTo>
                <a:cubicBezTo>
                  <a:pt x="4408487" y="1728689"/>
                  <a:pt x="4410869" y="1728292"/>
                  <a:pt x="4414044" y="1729086"/>
                </a:cubicBezTo>
                <a:cubicBezTo>
                  <a:pt x="4416425" y="1729086"/>
                  <a:pt x="4419997" y="1729483"/>
                  <a:pt x="4424759" y="1730276"/>
                </a:cubicBezTo>
                <a:cubicBezTo>
                  <a:pt x="4428728" y="1730276"/>
                  <a:pt x="4431903" y="1730673"/>
                  <a:pt x="4434284" y="1731467"/>
                </a:cubicBezTo>
                <a:cubicBezTo>
                  <a:pt x="4441428" y="1731467"/>
                  <a:pt x="4452144" y="1730673"/>
                  <a:pt x="4466431" y="1729086"/>
                </a:cubicBezTo>
                <a:cubicBezTo>
                  <a:pt x="4468812" y="1729086"/>
                  <a:pt x="4470797" y="1729086"/>
                  <a:pt x="4472384" y="1729086"/>
                </a:cubicBezTo>
                <a:cubicBezTo>
                  <a:pt x="4473178" y="1698923"/>
                  <a:pt x="4470003" y="1679873"/>
                  <a:pt x="4462859" y="1671936"/>
                </a:cubicBezTo>
                <a:cubicBezTo>
                  <a:pt x="4461272" y="1668761"/>
                  <a:pt x="4461272" y="1666379"/>
                  <a:pt x="4462859" y="1664792"/>
                </a:cubicBezTo>
                <a:cubicBezTo>
                  <a:pt x="4463653" y="1663601"/>
                  <a:pt x="4464645" y="1662808"/>
                  <a:pt x="4465836" y="1662411"/>
                </a:cubicBezTo>
                <a:close/>
                <a:moveTo>
                  <a:pt x="1017192" y="1662411"/>
                </a:moveTo>
                <a:cubicBezTo>
                  <a:pt x="1032273" y="1667173"/>
                  <a:pt x="1042592" y="1673920"/>
                  <a:pt x="1048148" y="1682651"/>
                </a:cubicBezTo>
                <a:cubicBezTo>
                  <a:pt x="1050530" y="1686620"/>
                  <a:pt x="1050926" y="1690192"/>
                  <a:pt x="1049339" y="1693367"/>
                </a:cubicBezTo>
                <a:cubicBezTo>
                  <a:pt x="1045371" y="1701305"/>
                  <a:pt x="1044180" y="1721148"/>
                  <a:pt x="1045767" y="1752898"/>
                </a:cubicBezTo>
                <a:cubicBezTo>
                  <a:pt x="1045767" y="1763217"/>
                  <a:pt x="1045371" y="1771948"/>
                  <a:pt x="1044576" y="1779092"/>
                </a:cubicBezTo>
                <a:cubicBezTo>
                  <a:pt x="1061246" y="1772742"/>
                  <a:pt x="1075533" y="1763614"/>
                  <a:pt x="1087439" y="1751708"/>
                </a:cubicBezTo>
                <a:cubicBezTo>
                  <a:pt x="1077913" y="1742976"/>
                  <a:pt x="1070373" y="1735039"/>
                  <a:pt x="1064817" y="1727895"/>
                </a:cubicBezTo>
                <a:cubicBezTo>
                  <a:pt x="1064023" y="1727895"/>
                  <a:pt x="1062436" y="1726705"/>
                  <a:pt x="1060054" y="1724323"/>
                </a:cubicBezTo>
                <a:cubicBezTo>
                  <a:pt x="1057673" y="1721942"/>
                  <a:pt x="1056086" y="1720751"/>
                  <a:pt x="1055292" y="1720751"/>
                </a:cubicBezTo>
                <a:cubicBezTo>
                  <a:pt x="1052117" y="1719958"/>
                  <a:pt x="1050530" y="1718370"/>
                  <a:pt x="1050530" y="1715989"/>
                </a:cubicBezTo>
                <a:cubicBezTo>
                  <a:pt x="1050530" y="1714401"/>
                  <a:pt x="1051721" y="1712814"/>
                  <a:pt x="1054101" y="1711226"/>
                </a:cubicBezTo>
                <a:cubicBezTo>
                  <a:pt x="1055689" y="1710433"/>
                  <a:pt x="1059261" y="1710036"/>
                  <a:pt x="1064817" y="1710036"/>
                </a:cubicBezTo>
                <a:cubicBezTo>
                  <a:pt x="1070373" y="1710036"/>
                  <a:pt x="1079105" y="1715195"/>
                  <a:pt x="1091010" y="1725514"/>
                </a:cubicBezTo>
                <a:cubicBezTo>
                  <a:pt x="1094979" y="1729483"/>
                  <a:pt x="1098948" y="1732658"/>
                  <a:pt x="1102917" y="1735039"/>
                </a:cubicBezTo>
                <a:cubicBezTo>
                  <a:pt x="1110855" y="1724720"/>
                  <a:pt x="1116411" y="1713608"/>
                  <a:pt x="1119586" y="1701701"/>
                </a:cubicBezTo>
                <a:cubicBezTo>
                  <a:pt x="1121173" y="1698526"/>
                  <a:pt x="1119983" y="1696939"/>
                  <a:pt x="1116014" y="1696939"/>
                </a:cubicBezTo>
                <a:cubicBezTo>
                  <a:pt x="1114427" y="1697733"/>
                  <a:pt x="1111648" y="1698526"/>
                  <a:pt x="1107679" y="1699320"/>
                </a:cubicBezTo>
                <a:cubicBezTo>
                  <a:pt x="1099742" y="1702495"/>
                  <a:pt x="1093392" y="1705273"/>
                  <a:pt x="1088629" y="1707655"/>
                </a:cubicBezTo>
                <a:cubicBezTo>
                  <a:pt x="1085454" y="1708448"/>
                  <a:pt x="1081883" y="1708448"/>
                  <a:pt x="1077913" y="1707655"/>
                </a:cubicBezTo>
                <a:cubicBezTo>
                  <a:pt x="1072358" y="1705273"/>
                  <a:pt x="1067595" y="1701305"/>
                  <a:pt x="1063627" y="1695748"/>
                </a:cubicBezTo>
                <a:cubicBezTo>
                  <a:pt x="1062039" y="1691780"/>
                  <a:pt x="1063229" y="1689398"/>
                  <a:pt x="1067198" y="1688605"/>
                </a:cubicBezTo>
                <a:cubicBezTo>
                  <a:pt x="1071167" y="1687811"/>
                  <a:pt x="1078311" y="1686223"/>
                  <a:pt x="1088629" y="1683842"/>
                </a:cubicBezTo>
                <a:cubicBezTo>
                  <a:pt x="1092599" y="1683048"/>
                  <a:pt x="1095377" y="1682255"/>
                  <a:pt x="1096963" y="1681461"/>
                </a:cubicBezTo>
                <a:cubicBezTo>
                  <a:pt x="1102520" y="1679873"/>
                  <a:pt x="1108870" y="1677889"/>
                  <a:pt x="1116014" y="1675508"/>
                </a:cubicBezTo>
                <a:cubicBezTo>
                  <a:pt x="1117601" y="1674714"/>
                  <a:pt x="1118793" y="1674317"/>
                  <a:pt x="1119586" y="1674317"/>
                </a:cubicBezTo>
                <a:cubicBezTo>
                  <a:pt x="1124348" y="1671142"/>
                  <a:pt x="1129111" y="1670745"/>
                  <a:pt x="1133873" y="1673126"/>
                </a:cubicBezTo>
                <a:cubicBezTo>
                  <a:pt x="1145780" y="1680270"/>
                  <a:pt x="1153320" y="1687414"/>
                  <a:pt x="1156495" y="1694558"/>
                </a:cubicBezTo>
                <a:cubicBezTo>
                  <a:pt x="1159670" y="1698526"/>
                  <a:pt x="1159670" y="1702098"/>
                  <a:pt x="1156495" y="1705273"/>
                </a:cubicBezTo>
                <a:cubicBezTo>
                  <a:pt x="1151733" y="1710830"/>
                  <a:pt x="1146971" y="1717576"/>
                  <a:pt x="1142208" y="1725514"/>
                </a:cubicBezTo>
                <a:cubicBezTo>
                  <a:pt x="1137445" y="1735039"/>
                  <a:pt x="1131889" y="1743373"/>
                  <a:pt x="1125539" y="1750517"/>
                </a:cubicBezTo>
                <a:cubicBezTo>
                  <a:pt x="1149351" y="1763217"/>
                  <a:pt x="1175545" y="1771551"/>
                  <a:pt x="1204120" y="1775520"/>
                </a:cubicBezTo>
                <a:cubicBezTo>
                  <a:pt x="1206501" y="1776314"/>
                  <a:pt x="1207692" y="1777108"/>
                  <a:pt x="1207692" y="1777901"/>
                </a:cubicBezTo>
                <a:cubicBezTo>
                  <a:pt x="1207692" y="1778695"/>
                  <a:pt x="1206501" y="1779489"/>
                  <a:pt x="1204120" y="1780283"/>
                </a:cubicBezTo>
                <a:cubicBezTo>
                  <a:pt x="1182688" y="1786633"/>
                  <a:pt x="1164433" y="1790204"/>
                  <a:pt x="1149351" y="1790998"/>
                </a:cubicBezTo>
                <a:cubicBezTo>
                  <a:pt x="1143796" y="1792586"/>
                  <a:pt x="1139429" y="1792189"/>
                  <a:pt x="1136255" y="1789808"/>
                </a:cubicBezTo>
                <a:cubicBezTo>
                  <a:pt x="1135460" y="1789808"/>
                  <a:pt x="1134666" y="1789411"/>
                  <a:pt x="1133873" y="1788617"/>
                </a:cubicBezTo>
                <a:cubicBezTo>
                  <a:pt x="1125936" y="1785442"/>
                  <a:pt x="1119189" y="1781076"/>
                  <a:pt x="1113633" y="1775520"/>
                </a:cubicBezTo>
                <a:cubicBezTo>
                  <a:pt x="1112839" y="1774726"/>
                  <a:pt x="1111648" y="1773536"/>
                  <a:pt x="1110061" y="1771948"/>
                </a:cubicBezTo>
                <a:cubicBezTo>
                  <a:pt x="1107679" y="1770361"/>
                  <a:pt x="1106092" y="1769170"/>
                  <a:pt x="1105298" y="1768376"/>
                </a:cubicBezTo>
                <a:cubicBezTo>
                  <a:pt x="1105298" y="1768376"/>
                  <a:pt x="1104901" y="1768773"/>
                  <a:pt x="1104108" y="1769567"/>
                </a:cubicBezTo>
                <a:cubicBezTo>
                  <a:pt x="1090614" y="1777505"/>
                  <a:pt x="1070770" y="1782664"/>
                  <a:pt x="1044576" y="1785045"/>
                </a:cubicBezTo>
                <a:cubicBezTo>
                  <a:pt x="1043783" y="1792983"/>
                  <a:pt x="1041401" y="1798936"/>
                  <a:pt x="1037433" y="1802905"/>
                </a:cubicBezTo>
                <a:cubicBezTo>
                  <a:pt x="1033464" y="1806080"/>
                  <a:pt x="1029098" y="1806080"/>
                  <a:pt x="1024335" y="1802905"/>
                </a:cubicBezTo>
                <a:cubicBezTo>
                  <a:pt x="1017192" y="1794967"/>
                  <a:pt x="1014017" y="1787426"/>
                  <a:pt x="1014811" y="1780283"/>
                </a:cubicBezTo>
                <a:cubicBezTo>
                  <a:pt x="1017192" y="1765995"/>
                  <a:pt x="1017589" y="1744961"/>
                  <a:pt x="1016001" y="1717180"/>
                </a:cubicBezTo>
                <a:cubicBezTo>
                  <a:pt x="1016001" y="1714798"/>
                  <a:pt x="1016001" y="1711226"/>
                  <a:pt x="1016001" y="1706464"/>
                </a:cubicBezTo>
                <a:cubicBezTo>
                  <a:pt x="1015208" y="1687414"/>
                  <a:pt x="1012429" y="1675111"/>
                  <a:pt x="1007667" y="1669555"/>
                </a:cubicBezTo>
                <a:cubicBezTo>
                  <a:pt x="1006079" y="1663205"/>
                  <a:pt x="1009254" y="1660823"/>
                  <a:pt x="1017192" y="1662411"/>
                </a:cubicBezTo>
                <a:close/>
                <a:moveTo>
                  <a:pt x="375445" y="1662411"/>
                </a:moveTo>
                <a:cubicBezTo>
                  <a:pt x="392907" y="1665586"/>
                  <a:pt x="404814" y="1671142"/>
                  <a:pt x="411164" y="1679080"/>
                </a:cubicBezTo>
                <a:cubicBezTo>
                  <a:pt x="414339" y="1684636"/>
                  <a:pt x="414736" y="1690192"/>
                  <a:pt x="412355" y="1695748"/>
                </a:cubicBezTo>
                <a:cubicBezTo>
                  <a:pt x="408386" y="1703686"/>
                  <a:pt x="406798" y="1712020"/>
                  <a:pt x="407592" y="1720751"/>
                </a:cubicBezTo>
                <a:cubicBezTo>
                  <a:pt x="407592" y="1722339"/>
                  <a:pt x="407592" y="1724323"/>
                  <a:pt x="407592" y="1726705"/>
                </a:cubicBezTo>
                <a:cubicBezTo>
                  <a:pt x="408386" y="1725911"/>
                  <a:pt x="409180" y="1725514"/>
                  <a:pt x="409974" y="1725514"/>
                </a:cubicBezTo>
                <a:cubicBezTo>
                  <a:pt x="413148" y="1723133"/>
                  <a:pt x="416324" y="1723133"/>
                  <a:pt x="419499" y="1725514"/>
                </a:cubicBezTo>
                <a:cubicBezTo>
                  <a:pt x="425849" y="1727895"/>
                  <a:pt x="429817" y="1730673"/>
                  <a:pt x="431405" y="1733848"/>
                </a:cubicBezTo>
                <a:cubicBezTo>
                  <a:pt x="434579" y="1737817"/>
                  <a:pt x="434579" y="1741389"/>
                  <a:pt x="431405" y="1744564"/>
                </a:cubicBezTo>
                <a:cubicBezTo>
                  <a:pt x="429024" y="1746945"/>
                  <a:pt x="424262" y="1748533"/>
                  <a:pt x="417117" y="1749326"/>
                </a:cubicBezTo>
                <a:cubicBezTo>
                  <a:pt x="416324" y="1749326"/>
                  <a:pt x="414736" y="1749326"/>
                  <a:pt x="412355" y="1749326"/>
                </a:cubicBezTo>
                <a:cubicBezTo>
                  <a:pt x="410767" y="1750120"/>
                  <a:pt x="409180" y="1750517"/>
                  <a:pt x="407592" y="1750517"/>
                </a:cubicBezTo>
                <a:cubicBezTo>
                  <a:pt x="408386" y="1757661"/>
                  <a:pt x="408783" y="1764805"/>
                  <a:pt x="408783" y="1771948"/>
                </a:cubicBezTo>
                <a:cubicBezTo>
                  <a:pt x="411164" y="1770361"/>
                  <a:pt x="415133" y="1768376"/>
                  <a:pt x="420688" y="1765995"/>
                </a:cubicBezTo>
                <a:cubicBezTo>
                  <a:pt x="423864" y="1765201"/>
                  <a:pt x="425849" y="1764408"/>
                  <a:pt x="426643" y="1763614"/>
                </a:cubicBezTo>
                <a:cubicBezTo>
                  <a:pt x="429817" y="1762026"/>
                  <a:pt x="431405" y="1762026"/>
                  <a:pt x="431405" y="1763614"/>
                </a:cubicBezTo>
                <a:cubicBezTo>
                  <a:pt x="432198" y="1764408"/>
                  <a:pt x="431008" y="1766392"/>
                  <a:pt x="427833" y="1769567"/>
                </a:cubicBezTo>
                <a:cubicBezTo>
                  <a:pt x="423864" y="1776711"/>
                  <a:pt x="417117" y="1784251"/>
                  <a:pt x="407592" y="1792189"/>
                </a:cubicBezTo>
                <a:cubicBezTo>
                  <a:pt x="407592" y="1799333"/>
                  <a:pt x="407592" y="1807270"/>
                  <a:pt x="407592" y="1816001"/>
                </a:cubicBezTo>
                <a:cubicBezTo>
                  <a:pt x="408386" y="1816001"/>
                  <a:pt x="409180" y="1815605"/>
                  <a:pt x="409974" y="1814811"/>
                </a:cubicBezTo>
                <a:cubicBezTo>
                  <a:pt x="410767" y="1814811"/>
                  <a:pt x="411164" y="1814811"/>
                  <a:pt x="411164" y="1814811"/>
                </a:cubicBezTo>
                <a:cubicBezTo>
                  <a:pt x="413546" y="1814811"/>
                  <a:pt x="416720" y="1814811"/>
                  <a:pt x="420688" y="1814811"/>
                </a:cubicBezTo>
                <a:cubicBezTo>
                  <a:pt x="419896" y="1814017"/>
                  <a:pt x="419896" y="1812430"/>
                  <a:pt x="420688" y="1810048"/>
                </a:cubicBezTo>
                <a:cubicBezTo>
                  <a:pt x="432596" y="1794173"/>
                  <a:pt x="440533" y="1777505"/>
                  <a:pt x="444501" y="1760042"/>
                </a:cubicBezTo>
                <a:cubicBezTo>
                  <a:pt x="444501" y="1753692"/>
                  <a:pt x="446486" y="1751311"/>
                  <a:pt x="450455" y="1752898"/>
                </a:cubicBezTo>
                <a:cubicBezTo>
                  <a:pt x="450455" y="1752898"/>
                  <a:pt x="450058" y="1752501"/>
                  <a:pt x="449264" y="1751708"/>
                </a:cubicBezTo>
                <a:cubicBezTo>
                  <a:pt x="448470" y="1751708"/>
                  <a:pt x="447280" y="1750517"/>
                  <a:pt x="445692" y="1748136"/>
                </a:cubicBezTo>
                <a:cubicBezTo>
                  <a:pt x="436167" y="1738611"/>
                  <a:pt x="428626" y="1729483"/>
                  <a:pt x="423070" y="1720751"/>
                </a:cubicBezTo>
                <a:cubicBezTo>
                  <a:pt x="422276" y="1719164"/>
                  <a:pt x="422674" y="1718370"/>
                  <a:pt x="424262" y="1718370"/>
                </a:cubicBezTo>
                <a:cubicBezTo>
                  <a:pt x="436167" y="1718370"/>
                  <a:pt x="446486" y="1719561"/>
                  <a:pt x="455218" y="1721942"/>
                </a:cubicBezTo>
                <a:cubicBezTo>
                  <a:pt x="461567" y="1724323"/>
                  <a:pt x="465139" y="1727101"/>
                  <a:pt x="465933" y="1730276"/>
                </a:cubicBezTo>
                <a:cubicBezTo>
                  <a:pt x="468314" y="1734245"/>
                  <a:pt x="469108" y="1738214"/>
                  <a:pt x="468314" y="1742183"/>
                </a:cubicBezTo>
                <a:cubicBezTo>
                  <a:pt x="467520" y="1748533"/>
                  <a:pt x="464742" y="1752501"/>
                  <a:pt x="459980" y="1754089"/>
                </a:cubicBezTo>
                <a:cubicBezTo>
                  <a:pt x="459185" y="1754089"/>
                  <a:pt x="457996" y="1754089"/>
                  <a:pt x="456408" y="1754089"/>
                </a:cubicBezTo>
                <a:cubicBezTo>
                  <a:pt x="460377" y="1756470"/>
                  <a:pt x="464346" y="1758455"/>
                  <a:pt x="468314" y="1760042"/>
                </a:cubicBezTo>
                <a:cubicBezTo>
                  <a:pt x="473076" y="1764011"/>
                  <a:pt x="475061" y="1768376"/>
                  <a:pt x="474267" y="1773139"/>
                </a:cubicBezTo>
                <a:cubicBezTo>
                  <a:pt x="476649" y="1772345"/>
                  <a:pt x="480617" y="1771154"/>
                  <a:pt x="486173" y="1769567"/>
                </a:cubicBezTo>
                <a:cubicBezTo>
                  <a:pt x="495699" y="1767186"/>
                  <a:pt x="502843" y="1764805"/>
                  <a:pt x="507604" y="1762423"/>
                </a:cubicBezTo>
                <a:cubicBezTo>
                  <a:pt x="521099" y="1759248"/>
                  <a:pt x="533004" y="1762423"/>
                  <a:pt x="543323" y="1771948"/>
                </a:cubicBezTo>
                <a:cubicBezTo>
                  <a:pt x="545705" y="1777505"/>
                  <a:pt x="544514" y="1781076"/>
                  <a:pt x="539752" y="1782664"/>
                </a:cubicBezTo>
                <a:cubicBezTo>
                  <a:pt x="533402" y="1785045"/>
                  <a:pt x="523480" y="1787030"/>
                  <a:pt x="509986" y="1788617"/>
                </a:cubicBezTo>
                <a:cubicBezTo>
                  <a:pt x="512367" y="1790998"/>
                  <a:pt x="512764" y="1795761"/>
                  <a:pt x="511176" y="1802905"/>
                </a:cubicBezTo>
                <a:cubicBezTo>
                  <a:pt x="520701" y="1802111"/>
                  <a:pt x="532608" y="1798936"/>
                  <a:pt x="546895" y="1793380"/>
                </a:cubicBezTo>
                <a:cubicBezTo>
                  <a:pt x="554039" y="1790998"/>
                  <a:pt x="559992" y="1791395"/>
                  <a:pt x="564755" y="1794570"/>
                </a:cubicBezTo>
                <a:cubicBezTo>
                  <a:pt x="573486" y="1797745"/>
                  <a:pt x="579439" y="1802905"/>
                  <a:pt x="582614" y="1810048"/>
                </a:cubicBezTo>
                <a:cubicBezTo>
                  <a:pt x="584201" y="1816398"/>
                  <a:pt x="582218" y="1819573"/>
                  <a:pt x="576661" y="1819573"/>
                </a:cubicBezTo>
                <a:cubicBezTo>
                  <a:pt x="568723" y="1819573"/>
                  <a:pt x="555626" y="1819970"/>
                  <a:pt x="537371" y="1820764"/>
                </a:cubicBezTo>
                <a:cubicBezTo>
                  <a:pt x="525464" y="1821558"/>
                  <a:pt x="515939" y="1821955"/>
                  <a:pt x="508796" y="1821955"/>
                </a:cubicBezTo>
                <a:cubicBezTo>
                  <a:pt x="508796" y="1822748"/>
                  <a:pt x="508796" y="1823542"/>
                  <a:pt x="508796" y="1824336"/>
                </a:cubicBezTo>
                <a:cubicBezTo>
                  <a:pt x="507208" y="1831480"/>
                  <a:pt x="506414" y="1837829"/>
                  <a:pt x="506414" y="1843386"/>
                </a:cubicBezTo>
                <a:cubicBezTo>
                  <a:pt x="506414" y="1844973"/>
                  <a:pt x="506017" y="1846958"/>
                  <a:pt x="505224" y="1849339"/>
                </a:cubicBezTo>
                <a:cubicBezTo>
                  <a:pt x="511573" y="1847751"/>
                  <a:pt x="516733" y="1846958"/>
                  <a:pt x="520701" y="1846958"/>
                </a:cubicBezTo>
                <a:cubicBezTo>
                  <a:pt x="519908" y="1839814"/>
                  <a:pt x="518717" y="1835448"/>
                  <a:pt x="517129" y="1833861"/>
                </a:cubicBezTo>
                <a:cubicBezTo>
                  <a:pt x="514748" y="1828304"/>
                  <a:pt x="516336" y="1825130"/>
                  <a:pt x="521892" y="1824336"/>
                </a:cubicBezTo>
                <a:cubicBezTo>
                  <a:pt x="530624" y="1825130"/>
                  <a:pt x="539752" y="1828304"/>
                  <a:pt x="549276" y="1833861"/>
                </a:cubicBezTo>
                <a:cubicBezTo>
                  <a:pt x="553245" y="1835448"/>
                  <a:pt x="554832" y="1839020"/>
                  <a:pt x="554039" y="1844576"/>
                </a:cubicBezTo>
                <a:cubicBezTo>
                  <a:pt x="553245" y="1846958"/>
                  <a:pt x="552849" y="1852911"/>
                  <a:pt x="552849" y="1862436"/>
                </a:cubicBezTo>
                <a:cubicBezTo>
                  <a:pt x="555230" y="1880692"/>
                  <a:pt x="553643" y="1892201"/>
                  <a:pt x="548086" y="1896964"/>
                </a:cubicBezTo>
                <a:cubicBezTo>
                  <a:pt x="544117" y="1900139"/>
                  <a:pt x="538958" y="1900536"/>
                  <a:pt x="532608" y="1898155"/>
                </a:cubicBezTo>
                <a:cubicBezTo>
                  <a:pt x="527051" y="1896567"/>
                  <a:pt x="524670" y="1891011"/>
                  <a:pt x="525464" y="1881486"/>
                </a:cubicBezTo>
                <a:cubicBezTo>
                  <a:pt x="525464" y="1877517"/>
                  <a:pt x="525067" y="1873151"/>
                  <a:pt x="524273" y="1868389"/>
                </a:cubicBezTo>
                <a:cubicBezTo>
                  <a:pt x="490936" y="1874739"/>
                  <a:pt x="465933" y="1882280"/>
                  <a:pt x="449264" y="1891011"/>
                </a:cubicBezTo>
                <a:cubicBezTo>
                  <a:pt x="443708" y="1893392"/>
                  <a:pt x="439342" y="1893392"/>
                  <a:pt x="436167" y="1891011"/>
                </a:cubicBezTo>
                <a:cubicBezTo>
                  <a:pt x="431405" y="1888630"/>
                  <a:pt x="427039" y="1883073"/>
                  <a:pt x="423070" y="1874342"/>
                </a:cubicBezTo>
                <a:cubicBezTo>
                  <a:pt x="422276" y="1871167"/>
                  <a:pt x="423468" y="1867992"/>
                  <a:pt x="426643" y="1864817"/>
                </a:cubicBezTo>
                <a:cubicBezTo>
                  <a:pt x="432198" y="1858467"/>
                  <a:pt x="434579" y="1848545"/>
                  <a:pt x="433786" y="1835051"/>
                </a:cubicBezTo>
                <a:lnTo>
                  <a:pt x="433786" y="1833861"/>
                </a:lnTo>
                <a:cubicBezTo>
                  <a:pt x="428230" y="1834655"/>
                  <a:pt x="423070" y="1834655"/>
                  <a:pt x="418308" y="1833861"/>
                </a:cubicBezTo>
                <a:cubicBezTo>
                  <a:pt x="415926" y="1833067"/>
                  <a:pt x="412752" y="1830289"/>
                  <a:pt x="408783" y="1825526"/>
                </a:cubicBezTo>
                <a:cubicBezTo>
                  <a:pt x="408783" y="1824733"/>
                  <a:pt x="408386" y="1824336"/>
                  <a:pt x="407592" y="1824336"/>
                </a:cubicBezTo>
                <a:cubicBezTo>
                  <a:pt x="407592" y="1829892"/>
                  <a:pt x="407196" y="1835845"/>
                  <a:pt x="406402" y="1842195"/>
                </a:cubicBezTo>
                <a:cubicBezTo>
                  <a:pt x="406402" y="1863626"/>
                  <a:pt x="405211" y="1877517"/>
                  <a:pt x="402830" y="1883867"/>
                </a:cubicBezTo>
                <a:cubicBezTo>
                  <a:pt x="398068" y="1894979"/>
                  <a:pt x="391717" y="1901726"/>
                  <a:pt x="383780" y="1904108"/>
                </a:cubicBezTo>
                <a:cubicBezTo>
                  <a:pt x="376636" y="1905695"/>
                  <a:pt x="371477" y="1902123"/>
                  <a:pt x="368301" y="1893392"/>
                </a:cubicBezTo>
                <a:cubicBezTo>
                  <a:pt x="367508" y="1887042"/>
                  <a:pt x="359174" y="1875929"/>
                  <a:pt x="343299" y="1860055"/>
                </a:cubicBezTo>
                <a:cubicBezTo>
                  <a:pt x="341711" y="1858467"/>
                  <a:pt x="340917" y="1857673"/>
                  <a:pt x="340917" y="1857673"/>
                </a:cubicBezTo>
                <a:cubicBezTo>
                  <a:pt x="340917" y="1856879"/>
                  <a:pt x="342107" y="1856483"/>
                  <a:pt x="344489" y="1856483"/>
                </a:cubicBezTo>
                <a:cubicBezTo>
                  <a:pt x="353221" y="1856483"/>
                  <a:pt x="360761" y="1857673"/>
                  <a:pt x="367111" y="1860055"/>
                </a:cubicBezTo>
                <a:cubicBezTo>
                  <a:pt x="372668" y="1861642"/>
                  <a:pt x="375445" y="1858467"/>
                  <a:pt x="375445" y="1850530"/>
                </a:cubicBezTo>
                <a:cubicBezTo>
                  <a:pt x="375445" y="1847354"/>
                  <a:pt x="375843" y="1842592"/>
                  <a:pt x="376636" y="1836242"/>
                </a:cubicBezTo>
                <a:cubicBezTo>
                  <a:pt x="376636" y="1829892"/>
                  <a:pt x="376636" y="1825130"/>
                  <a:pt x="376636" y="1821955"/>
                </a:cubicBezTo>
                <a:cubicBezTo>
                  <a:pt x="369492" y="1827511"/>
                  <a:pt x="362348" y="1833464"/>
                  <a:pt x="355204" y="1839814"/>
                </a:cubicBezTo>
                <a:cubicBezTo>
                  <a:pt x="348855" y="1845370"/>
                  <a:pt x="342901" y="1845370"/>
                  <a:pt x="337346" y="1839814"/>
                </a:cubicBezTo>
                <a:cubicBezTo>
                  <a:pt x="329408" y="1835845"/>
                  <a:pt x="324645" y="1829098"/>
                  <a:pt x="323058" y="1819573"/>
                </a:cubicBezTo>
                <a:cubicBezTo>
                  <a:pt x="322264" y="1814017"/>
                  <a:pt x="323851" y="1810842"/>
                  <a:pt x="327820" y="1810048"/>
                </a:cubicBezTo>
                <a:cubicBezTo>
                  <a:pt x="338139" y="1807667"/>
                  <a:pt x="348061" y="1803698"/>
                  <a:pt x="357586" y="1798142"/>
                </a:cubicBezTo>
                <a:cubicBezTo>
                  <a:pt x="359174" y="1797348"/>
                  <a:pt x="361952" y="1795761"/>
                  <a:pt x="365920" y="1793380"/>
                </a:cubicBezTo>
                <a:cubicBezTo>
                  <a:pt x="371477" y="1790998"/>
                  <a:pt x="375445" y="1789014"/>
                  <a:pt x="377827" y="1787426"/>
                </a:cubicBezTo>
                <a:cubicBezTo>
                  <a:pt x="377827" y="1777901"/>
                  <a:pt x="377827" y="1768376"/>
                  <a:pt x="377827" y="1758851"/>
                </a:cubicBezTo>
                <a:cubicBezTo>
                  <a:pt x="373064" y="1759645"/>
                  <a:pt x="368699" y="1761233"/>
                  <a:pt x="364730" y="1763614"/>
                </a:cubicBezTo>
                <a:cubicBezTo>
                  <a:pt x="359967" y="1765201"/>
                  <a:pt x="354808" y="1764408"/>
                  <a:pt x="349251" y="1761233"/>
                </a:cubicBezTo>
                <a:cubicBezTo>
                  <a:pt x="343695" y="1758851"/>
                  <a:pt x="339726" y="1755677"/>
                  <a:pt x="337346" y="1751708"/>
                </a:cubicBezTo>
                <a:cubicBezTo>
                  <a:pt x="334964" y="1749326"/>
                  <a:pt x="334171" y="1747342"/>
                  <a:pt x="334964" y="1745755"/>
                </a:cubicBezTo>
                <a:cubicBezTo>
                  <a:pt x="334964" y="1744167"/>
                  <a:pt x="336552" y="1743373"/>
                  <a:pt x="339726" y="1743373"/>
                </a:cubicBezTo>
                <a:cubicBezTo>
                  <a:pt x="342901" y="1742579"/>
                  <a:pt x="348855" y="1741389"/>
                  <a:pt x="357586" y="1739801"/>
                </a:cubicBezTo>
                <a:cubicBezTo>
                  <a:pt x="366318" y="1737420"/>
                  <a:pt x="373064" y="1735833"/>
                  <a:pt x="377827" y="1735039"/>
                </a:cubicBezTo>
                <a:cubicBezTo>
                  <a:pt x="377827" y="1729483"/>
                  <a:pt x="377827" y="1723926"/>
                  <a:pt x="377827" y="1718370"/>
                </a:cubicBezTo>
                <a:cubicBezTo>
                  <a:pt x="377033" y="1696145"/>
                  <a:pt x="373858" y="1680667"/>
                  <a:pt x="368301" y="1671936"/>
                </a:cubicBezTo>
                <a:cubicBezTo>
                  <a:pt x="367508" y="1666379"/>
                  <a:pt x="369889" y="1663205"/>
                  <a:pt x="375445" y="1662411"/>
                </a:cubicBezTo>
                <a:close/>
                <a:moveTo>
                  <a:pt x="7309643" y="1660030"/>
                </a:moveTo>
                <a:cubicBezTo>
                  <a:pt x="7324725" y="1664792"/>
                  <a:pt x="7335440" y="1671539"/>
                  <a:pt x="7341790" y="1680270"/>
                </a:cubicBezTo>
                <a:cubicBezTo>
                  <a:pt x="7344966" y="1684239"/>
                  <a:pt x="7344568" y="1687811"/>
                  <a:pt x="7340600" y="1690986"/>
                </a:cubicBezTo>
                <a:cubicBezTo>
                  <a:pt x="7340600" y="1692573"/>
                  <a:pt x="7338615" y="1697336"/>
                  <a:pt x="7334646" y="1705273"/>
                </a:cubicBezTo>
                <a:cubicBezTo>
                  <a:pt x="7333059" y="1706861"/>
                  <a:pt x="7332265" y="1708051"/>
                  <a:pt x="7332265" y="1708845"/>
                </a:cubicBezTo>
                <a:cubicBezTo>
                  <a:pt x="7329090" y="1715989"/>
                  <a:pt x="7325122" y="1722736"/>
                  <a:pt x="7320359" y="1729086"/>
                </a:cubicBezTo>
                <a:cubicBezTo>
                  <a:pt x="7321946" y="1729086"/>
                  <a:pt x="7324328" y="1728689"/>
                  <a:pt x="7327502" y="1727895"/>
                </a:cubicBezTo>
                <a:cubicBezTo>
                  <a:pt x="7330678" y="1727895"/>
                  <a:pt x="7333059" y="1727895"/>
                  <a:pt x="7334646" y="1727895"/>
                </a:cubicBezTo>
                <a:cubicBezTo>
                  <a:pt x="7342584" y="1726308"/>
                  <a:pt x="7351712" y="1723926"/>
                  <a:pt x="7362030" y="1720751"/>
                </a:cubicBezTo>
                <a:cubicBezTo>
                  <a:pt x="7366793" y="1718370"/>
                  <a:pt x="7371556" y="1718767"/>
                  <a:pt x="7376318" y="1721942"/>
                </a:cubicBezTo>
                <a:cubicBezTo>
                  <a:pt x="7387431" y="1728292"/>
                  <a:pt x="7394972" y="1735039"/>
                  <a:pt x="7398940" y="1742183"/>
                </a:cubicBezTo>
                <a:cubicBezTo>
                  <a:pt x="7401322" y="1745358"/>
                  <a:pt x="7400925" y="1750517"/>
                  <a:pt x="7397750" y="1757661"/>
                </a:cubicBezTo>
                <a:cubicBezTo>
                  <a:pt x="7395368" y="1763217"/>
                  <a:pt x="7393781" y="1772742"/>
                  <a:pt x="7392987" y="1786236"/>
                </a:cubicBezTo>
                <a:cubicBezTo>
                  <a:pt x="7390606" y="1818779"/>
                  <a:pt x="7386240" y="1845370"/>
                  <a:pt x="7379890" y="1866008"/>
                </a:cubicBezTo>
                <a:cubicBezTo>
                  <a:pt x="7373540" y="1886645"/>
                  <a:pt x="7364809" y="1899742"/>
                  <a:pt x="7353696" y="1905298"/>
                </a:cubicBezTo>
                <a:cubicBezTo>
                  <a:pt x="7345759" y="1907680"/>
                  <a:pt x="7339409" y="1904901"/>
                  <a:pt x="7334646" y="1896964"/>
                </a:cubicBezTo>
                <a:cubicBezTo>
                  <a:pt x="7327502" y="1880295"/>
                  <a:pt x="7317184" y="1867198"/>
                  <a:pt x="7303690" y="1857673"/>
                </a:cubicBezTo>
                <a:cubicBezTo>
                  <a:pt x="7302103" y="1856086"/>
                  <a:pt x="7301309" y="1854895"/>
                  <a:pt x="7301309" y="1854101"/>
                </a:cubicBezTo>
                <a:cubicBezTo>
                  <a:pt x="7301309" y="1853308"/>
                  <a:pt x="7302500" y="1852911"/>
                  <a:pt x="7304880" y="1852911"/>
                </a:cubicBezTo>
                <a:cubicBezTo>
                  <a:pt x="7314406" y="1855292"/>
                  <a:pt x="7324725" y="1857276"/>
                  <a:pt x="7335837" y="1858864"/>
                </a:cubicBezTo>
                <a:cubicBezTo>
                  <a:pt x="7342187" y="1859658"/>
                  <a:pt x="7345759" y="1858070"/>
                  <a:pt x="7346552" y="1854101"/>
                </a:cubicBezTo>
                <a:cubicBezTo>
                  <a:pt x="7354490" y="1836639"/>
                  <a:pt x="7358062" y="1802905"/>
                  <a:pt x="7357268" y="1752898"/>
                </a:cubicBezTo>
                <a:cubicBezTo>
                  <a:pt x="7357268" y="1749723"/>
                  <a:pt x="7355284" y="1748136"/>
                  <a:pt x="7351315" y="1748136"/>
                </a:cubicBezTo>
                <a:cubicBezTo>
                  <a:pt x="7345759" y="1748136"/>
                  <a:pt x="7337028" y="1749723"/>
                  <a:pt x="7325122" y="1752898"/>
                </a:cubicBezTo>
                <a:cubicBezTo>
                  <a:pt x="7322740" y="1753692"/>
                  <a:pt x="7321153" y="1754089"/>
                  <a:pt x="7320359" y="1754089"/>
                </a:cubicBezTo>
                <a:cubicBezTo>
                  <a:pt x="7319565" y="1754089"/>
                  <a:pt x="7318772" y="1754089"/>
                  <a:pt x="7317978" y="1754089"/>
                </a:cubicBezTo>
                <a:cubicBezTo>
                  <a:pt x="7314802" y="1754883"/>
                  <a:pt x="7312422" y="1754486"/>
                  <a:pt x="7310834" y="1752898"/>
                </a:cubicBezTo>
                <a:cubicBezTo>
                  <a:pt x="7309246" y="1752898"/>
                  <a:pt x="7307262" y="1752105"/>
                  <a:pt x="7304880" y="1750517"/>
                </a:cubicBezTo>
                <a:cubicBezTo>
                  <a:pt x="7304087" y="1751311"/>
                  <a:pt x="7302500" y="1752898"/>
                  <a:pt x="7300118" y="1755280"/>
                </a:cubicBezTo>
                <a:cubicBezTo>
                  <a:pt x="7294562" y="1763217"/>
                  <a:pt x="7289800" y="1768773"/>
                  <a:pt x="7285830" y="1771948"/>
                </a:cubicBezTo>
                <a:cubicBezTo>
                  <a:pt x="7296150" y="1773536"/>
                  <a:pt x="7307262" y="1776314"/>
                  <a:pt x="7319168" y="1780283"/>
                </a:cubicBezTo>
                <a:cubicBezTo>
                  <a:pt x="7331074" y="1782664"/>
                  <a:pt x="7337424" y="1791792"/>
                  <a:pt x="7338218" y="1807667"/>
                </a:cubicBezTo>
                <a:cubicBezTo>
                  <a:pt x="7335044" y="1824336"/>
                  <a:pt x="7327106" y="1828701"/>
                  <a:pt x="7314406" y="1820764"/>
                </a:cubicBezTo>
                <a:cubicBezTo>
                  <a:pt x="7306468" y="1814414"/>
                  <a:pt x="7296150" y="1801317"/>
                  <a:pt x="7283450" y="1781473"/>
                </a:cubicBezTo>
                <a:cubicBezTo>
                  <a:pt x="7281862" y="1779092"/>
                  <a:pt x="7280672" y="1777505"/>
                  <a:pt x="7279878" y="1776711"/>
                </a:cubicBezTo>
                <a:cubicBezTo>
                  <a:pt x="7275909" y="1780680"/>
                  <a:pt x="7271940" y="1783855"/>
                  <a:pt x="7267972" y="1786236"/>
                </a:cubicBezTo>
                <a:cubicBezTo>
                  <a:pt x="7267972" y="1786236"/>
                  <a:pt x="7267575" y="1786236"/>
                  <a:pt x="7266780" y="1786236"/>
                </a:cubicBezTo>
                <a:cubicBezTo>
                  <a:pt x="7266780" y="1795761"/>
                  <a:pt x="7266780" y="1804889"/>
                  <a:pt x="7266780" y="1813620"/>
                </a:cubicBezTo>
                <a:cubicBezTo>
                  <a:pt x="7267575" y="1822351"/>
                  <a:pt x="7267575" y="1832670"/>
                  <a:pt x="7266780" y="1844576"/>
                </a:cubicBezTo>
                <a:cubicBezTo>
                  <a:pt x="7266780" y="1850133"/>
                  <a:pt x="7266780" y="1854101"/>
                  <a:pt x="7266780" y="1856483"/>
                </a:cubicBezTo>
                <a:cubicBezTo>
                  <a:pt x="7265987" y="1867595"/>
                  <a:pt x="7261224" y="1873151"/>
                  <a:pt x="7252493" y="1873151"/>
                </a:cubicBezTo>
                <a:cubicBezTo>
                  <a:pt x="7242968" y="1872358"/>
                  <a:pt x="7237412" y="1866008"/>
                  <a:pt x="7235824" y="1854101"/>
                </a:cubicBezTo>
                <a:cubicBezTo>
                  <a:pt x="7221537" y="1855689"/>
                  <a:pt x="7211218" y="1856483"/>
                  <a:pt x="7204868" y="1856483"/>
                </a:cubicBezTo>
                <a:lnTo>
                  <a:pt x="7203678" y="1856483"/>
                </a:lnTo>
                <a:cubicBezTo>
                  <a:pt x="7203678" y="1862833"/>
                  <a:pt x="7202487" y="1867198"/>
                  <a:pt x="7200106" y="1869580"/>
                </a:cubicBezTo>
                <a:cubicBezTo>
                  <a:pt x="7195343" y="1872755"/>
                  <a:pt x="7190184" y="1872755"/>
                  <a:pt x="7184628" y="1869580"/>
                </a:cubicBezTo>
                <a:cubicBezTo>
                  <a:pt x="7178278" y="1862436"/>
                  <a:pt x="7175102" y="1855689"/>
                  <a:pt x="7175102" y="1849339"/>
                </a:cubicBezTo>
                <a:cubicBezTo>
                  <a:pt x="7175896" y="1839020"/>
                  <a:pt x="7175500" y="1817986"/>
                  <a:pt x="7173912" y="1786236"/>
                </a:cubicBezTo>
                <a:cubicBezTo>
                  <a:pt x="7173912" y="1765598"/>
                  <a:pt x="7171134" y="1752105"/>
                  <a:pt x="7165578" y="1745755"/>
                </a:cubicBezTo>
                <a:cubicBezTo>
                  <a:pt x="7163196" y="1740198"/>
                  <a:pt x="7164387" y="1737023"/>
                  <a:pt x="7169150" y="1736230"/>
                </a:cubicBezTo>
                <a:cubicBezTo>
                  <a:pt x="7171530" y="1736230"/>
                  <a:pt x="7176690" y="1737023"/>
                  <a:pt x="7184628" y="1738611"/>
                </a:cubicBezTo>
                <a:cubicBezTo>
                  <a:pt x="7187803" y="1739405"/>
                  <a:pt x="7190184" y="1739801"/>
                  <a:pt x="7191772" y="1739801"/>
                </a:cubicBezTo>
                <a:cubicBezTo>
                  <a:pt x="7193359" y="1736626"/>
                  <a:pt x="7195740" y="1732261"/>
                  <a:pt x="7198915" y="1726705"/>
                </a:cubicBezTo>
                <a:cubicBezTo>
                  <a:pt x="7202090" y="1721148"/>
                  <a:pt x="7204472" y="1716783"/>
                  <a:pt x="7206059" y="1713608"/>
                </a:cubicBezTo>
                <a:cubicBezTo>
                  <a:pt x="7212409" y="1696939"/>
                  <a:pt x="7214790" y="1686620"/>
                  <a:pt x="7213202" y="1682651"/>
                </a:cubicBezTo>
                <a:cubicBezTo>
                  <a:pt x="7211616" y="1677095"/>
                  <a:pt x="7214790" y="1673920"/>
                  <a:pt x="7222728" y="1673126"/>
                </a:cubicBezTo>
                <a:cubicBezTo>
                  <a:pt x="7231459" y="1675508"/>
                  <a:pt x="7239794" y="1681064"/>
                  <a:pt x="7247730" y="1689795"/>
                </a:cubicBezTo>
                <a:cubicBezTo>
                  <a:pt x="7252493" y="1696145"/>
                  <a:pt x="7252096" y="1702495"/>
                  <a:pt x="7246540" y="1708845"/>
                </a:cubicBezTo>
                <a:cubicBezTo>
                  <a:pt x="7244159" y="1711226"/>
                  <a:pt x="7239396" y="1715989"/>
                  <a:pt x="7232252" y="1723133"/>
                </a:cubicBezTo>
                <a:cubicBezTo>
                  <a:pt x="7224315" y="1730276"/>
                  <a:pt x="7218759" y="1735436"/>
                  <a:pt x="7215584" y="1738611"/>
                </a:cubicBezTo>
                <a:cubicBezTo>
                  <a:pt x="7218759" y="1737817"/>
                  <a:pt x="7223124" y="1736230"/>
                  <a:pt x="7228680" y="1733848"/>
                </a:cubicBezTo>
                <a:cubicBezTo>
                  <a:pt x="7232650" y="1732261"/>
                  <a:pt x="7235031" y="1731467"/>
                  <a:pt x="7235824" y="1731467"/>
                </a:cubicBezTo>
                <a:cubicBezTo>
                  <a:pt x="7242174" y="1729086"/>
                  <a:pt x="7247730" y="1729483"/>
                  <a:pt x="7252493" y="1732658"/>
                </a:cubicBezTo>
                <a:cubicBezTo>
                  <a:pt x="7254874" y="1734245"/>
                  <a:pt x="7257652" y="1735833"/>
                  <a:pt x="7260828" y="1737420"/>
                </a:cubicBezTo>
                <a:cubicBezTo>
                  <a:pt x="7264003" y="1739801"/>
                  <a:pt x="7266780" y="1741389"/>
                  <a:pt x="7269162" y="1742183"/>
                </a:cubicBezTo>
                <a:cubicBezTo>
                  <a:pt x="7273131" y="1746151"/>
                  <a:pt x="7273924" y="1750517"/>
                  <a:pt x="7271543" y="1755280"/>
                </a:cubicBezTo>
                <a:cubicBezTo>
                  <a:pt x="7270750" y="1756867"/>
                  <a:pt x="7269559" y="1763217"/>
                  <a:pt x="7267972" y="1774330"/>
                </a:cubicBezTo>
                <a:cubicBezTo>
                  <a:pt x="7282259" y="1752105"/>
                  <a:pt x="7292974" y="1726705"/>
                  <a:pt x="7300118" y="1698130"/>
                </a:cubicBezTo>
                <a:cubicBezTo>
                  <a:pt x="7302500" y="1688605"/>
                  <a:pt x="7303294" y="1677889"/>
                  <a:pt x="7302500" y="1665983"/>
                </a:cubicBezTo>
                <a:cubicBezTo>
                  <a:pt x="7301706" y="1660426"/>
                  <a:pt x="7304087" y="1658442"/>
                  <a:pt x="7309643" y="1660030"/>
                </a:cubicBezTo>
                <a:close/>
                <a:moveTo>
                  <a:pt x="6036866" y="1660030"/>
                </a:moveTo>
                <a:cubicBezTo>
                  <a:pt x="6040834" y="1660030"/>
                  <a:pt x="6044406" y="1660823"/>
                  <a:pt x="6047581" y="1662411"/>
                </a:cubicBezTo>
                <a:cubicBezTo>
                  <a:pt x="6053931" y="1663205"/>
                  <a:pt x="6058694" y="1666379"/>
                  <a:pt x="6061868" y="1671936"/>
                </a:cubicBezTo>
                <a:cubicBezTo>
                  <a:pt x="6084094" y="1698130"/>
                  <a:pt x="6106319" y="1721148"/>
                  <a:pt x="6128543" y="1740992"/>
                </a:cubicBezTo>
                <a:cubicBezTo>
                  <a:pt x="6146800" y="1755280"/>
                  <a:pt x="6167834" y="1767186"/>
                  <a:pt x="6191647" y="1776711"/>
                </a:cubicBezTo>
                <a:cubicBezTo>
                  <a:pt x="6193234" y="1777505"/>
                  <a:pt x="6194028" y="1778298"/>
                  <a:pt x="6194028" y="1779092"/>
                </a:cubicBezTo>
                <a:cubicBezTo>
                  <a:pt x="6194028" y="1780680"/>
                  <a:pt x="6193234" y="1781473"/>
                  <a:pt x="6191647" y="1781473"/>
                </a:cubicBezTo>
                <a:cubicBezTo>
                  <a:pt x="6189266" y="1781473"/>
                  <a:pt x="6185694" y="1781870"/>
                  <a:pt x="6180931" y="1782664"/>
                </a:cubicBezTo>
                <a:cubicBezTo>
                  <a:pt x="6157118" y="1784252"/>
                  <a:pt x="6139260" y="1785045"/>
                  <a:pt x="6127353" y="1785045"/>
                </a:cubicBezTo>
                <a:cubicBezTo>
                  <a:pt x="6121797" y="1785839"/>
                  <a:pt x="6117828" y="1784252"/>
                  <a:pt x="6115447" y="1780283"/>
                </a:cubicBezTo>
                <a:cubicBezTo>
                  <a:pt x="6097984" y="1761233"/>
                  <a:pt x="6077347" y="1735039"/>
                  <a:pt x="6053535" y="1701701"/>
                </a:cubicBezTo>
                <a:cubicBezTo>
                  <a:pt x="6044803" y="1689795"/>
                  <a:pt x="6035675" y="1680270"/>
                  <a:pt x="6026150" y="1673126"/>
                </a:cubicBezTo>
                <a:cubicBezTo>
                  <a:pt x="6026150" y="1673126"/>
                  <a:pt x="6025753" y="1672730"/>
                  <a:pt x="6024959" y="1671936"/>
                </a:cubicBezTo>
                <a:cubicBezTo>
                  <a:pt x="6024165" y="1670348"/>
                  <a:pt x="6024165" y="1669158"/>
                  <a:pt x="6024959" y="1668364"/>
                </a:cubicBezTo>
                <a:cubicBezTo>
                  <a:pt x="6027340" y="1662808"/>
                  <a:pt x="6031309" y="1660030"/>
                  <a:pt x="6036866" y="1660030"/>
                </a:cubicBezTo>
                <a:close/>
                <a:moveTo>
                  <a:pt x="2651919" y="1660030"/>
                </a:moveTo>
                <a:cubicBezTo>
                  <a:pt x="2667000" y="1664792"/>
                  <a:pt x="2677715" y="1671539"/>
                  <a:pt x="2684065" y="1680270"/>
                </a:cubicBezTo>
                <a:cubicBezTo>
                  <a:pt x="2687241" y="1684239"/>
                  <a:pt x="2686843" y="1687811"/>
                  <a:pt x="2682875" y="1690986"/>
                </a:cubicBezTo>
                <a:cubicBezTo>
                  <a:pt x="2682875" y="1692573"/>
                  <a:pt x="2680891" y="1697336"/>
                  <a:pt x="2676922" y="1705273"/>
                </a:cubicBezTo>
                <a:cubicBezTo>
                  <a:pt x="2675334" y="1706861"/>
                  <a:pt x="2674540" y="1708051"/>
                  <a:pt x="2674540" y="1708845"/>
                </a:cubicBezTo>
                <a:cubicBezTo>
                  <a:pt x="2671365" y="1715989"/>
                  <a:pt x="2667397" y="1722736"/>
                  <a:pt x="2662634" y="1729086"/>
                </a:cubicBezTo>
                <a:cubicBezTo>
                  <a:pt x="2664222" y="1729086"/>
                  <a:pt x="2666603" y="1728689"/>
                  <a:pt x="2669778" y="1727895"/>
                </a:cubicBezTo>
                <a:cubicBezTo>
                  <a:pt x="2672953" y="1727895"/>
                  <a:pt x="2675334" y="1727895"/>
                  <a:pt x="2676922" y="1727895"/>
                </a:cubicBezTo>
                <a:cubicBezTo>
                  <a:pt x="2684859" y="1726308"/>
                  <a:pt x="2693988" y="1723926"/>
                  <a:pt x="2704306" y="1720751"/>
                </a:cubicBezTo>
                <a:cubicBezTo>
                  <a:pt x="2709069" y="1718370"/>
                  <a:pt x="2713831" y="1718767"/>
                  <a:pt x="2718594" y="1721942"/>
                </a:cubicBezTo>
                <a:cubicBezTo>
                  <a:pt x="2729706" y="1728292"/>
                  <a:pt x="2737246" y="1735039"/>
                  <a:pt x="2741215" y="1742183"/>
                </a:cubicBezTo>
                <a:cubicBezTo>
                  <a:pt x="2743597" y="1745358"/>
                  <a:pt x="2743200" y="1750517"/>
                  <a:pt x="2740025" y="1757661"/>
                </a:cubicBezTo>
                <a:cubicBezTo>
                  <a:pt x="2737644" y="1763217"/>
                  <a:pt x="2736056" y="1772742"/>
                  <a:pt x="2735262" y="1786236"/>
                </a:cubicBezTo>
                <a:cubicBezTo>
                  <a:pt x="2732881" y="1818779"/>
                  <a:pt x="2728516" y="1845370"/>
                  <a:pt x="2722165" y="1866008"/>
                </a:cubicBezTo>
                <a:cubicBezTo>
                  <a:pt x="2715815" y="1886645"/>
                  <a:pt x="2707084" y="1899742"/>
                  <a:pt x="2695972" y="1905298"/>
                </a:cubicBezTo>
                <a:cubicBezTo>
                  <a:pt x="2688034" y="1907680"/>
                  <a:pt x="2681684" y="1904901"/>
                  <a:pt x="2676922" y="1896964"/>
                </a:cubicBezTo>
                <a:cubicBezTo>
                  <a:pt x="2669778" y="1880295"/>
                  <a:pt x="2659459" y="1867198"/>
                  <a:pt x="2645965" y="1857673"/>
                </a:cubicBezTo>
                <a:cubicBezTo>
                  <a:pt x="2644378" y="1856086"/>
                  <a:pt x="2643584" y="1854895"/>
                  <a:pt x="2643584" y="1854101"/>
                </a:cubicBezTo>
                <a:cubicBezTo>
                  <a:pt x="2643584" y="1853308"/>
                  <a:pt x="2644775" y="1852911"/>
                  <a:pt x="2647156" y="1852911"/>
                </a:cubicBezTo>
                <a:cubicBezTo>
                  <a:pt x="2656681" y="1855292"/>
                  <a:pt x="2667000" y="1857276"/>
                  <a:pt x="2678112" y="1858864"/>
                </a:cubicBezTo>
                <a:cubicBezTo>
                  <a:pt x="2684462" y="1859658"/>
                  <a:pt x="2688034" y="1858070"/>
                  <a:pt x="2688828" y="1854101"/>
                </a:cubicBezTo>
                <a:cubicBezTo>
                  <a:pt x="2696765" y="1836639"/>
                  <a:pt x="2700337" y="1802905"/>
                  <a:pt x="2699544" y="1752898"/>
                </a:cubicBezTo>
                <a:cubicBezTo>
                  <a:pt x="2699544" y="1749723"/>
                  <a:pt x="2697559" y="1748136"/>
                  <a:pt x="2693590" y="1748136"/>
                </a:cubicBezTo>
                <a:cubicBezTo>
                  <a:pt x="2688034" y="1748136"/>
                  <a:pt x="2679303" y="1749723"/>
                  <a:pt x="2667397" y="1752898"/>
                </a:cubicBezTo>
                <a:cubicBezTo>
                  <a:pt x="2665015" y="1753692"/>
                  <a:pt x="2663428" y="1754089"/>
                  <a:pt x="2662634" y="1754089"/>
                </a:cubicBezTo>
                <a:cubicBezTo>
                  <a:pt x="2661841" y="1754089"/>
                  <a:pt x="2661047" y="1754089"/>
                  <a:pt x="2660253" y="1754089"/>
                </a:cubicBezTo>
                <a:cubicBezTo>
                  <a:pt x="2657078" y="1754883"/>
                  <a:pt x="2654697" y="1754486"/>
                  <a:pt x="2653109" y="1752898"/>
                </a:cubicBezTo>
                <a:cubicBezTo>
                  <a:pt x="2651521" y="1752898"/>
                  <a:pt x="2649537" y="1752105"/>
                  <a:pt x="2647156" y="1750517"/>
                </a:cubicBezTo>
                <a:cubicBezTo>
                  <a:pt x="2646362" y="1751311"/>
                  <a:pt x="2644775" y="1752898"/>
                  <a:pt x="2642394" y="1755280"/>
                </a:cubicBezTo>
                <a:cubicBezTo>
                  <a:pt x="2636837" y="1763217"/>
                  <a:pt x="2632075" y="1768773"/>
                  <a:pt x="2628106" y="1771948"/>
                </a:cubicBezTo>
                <a:cubicBezTo>
                  <a:pt x="2638425" y="1773536"/>
                  <a:pt x="2649537" y="1776314"/>
                  <a:pt x="2661444" y="1780283"/>
                </a:cubicBezTo>
                <a:cubicBezTo>
                  <a:pt x="2673350" y="1782664"/>
                  <a:pt x="2679700" y="1791792"/>
                  <a:pt x="2680494" y="1807667"/>
                </a:cubicBezTo>
                <a:cubicBezTo>
                  <a:pt x="2677318" y="1824336"/>
                  <a:pt x="2669381" y="1828701"/>
                  <a:pt x="2656681" y="1820764"/>
                </a:cubicBezTo>
                <a:cubicBezTo>
                  <a:pt x="2648744" y="1814414"/>
                  <a:pt x="2638425" y="1801317"/>
                  <a:pt x="2625725" y="1781473"/>
                </a:cubicBezTo>
                <a:cubicBezTo>
                  <a:pt x="2624137" y="1779092"/>
                  <a:pt x="2622946" y="1777505"/>
                  <a:pt x="2622153" y="1776711"/>
                </a:cubicBezTo>
                <a:cubicBezTo>
                  <a:pt x="2618184" y="1780680"/>
                  <a:pt x="2614216" y="1783855"/>
                  <a:pt x="2610247" y="1786236"/>
                </a:cubicBezTo>
                <a:cubicBezTo>
                  <a:pt x="2610247" y="1786236"/>
                  <a:pt x="2609850" y="1786236"/>
                  <a:pt x="2609056" y="1786236"/>
                </a:cubicBezTo>
                <a:cubicBezTo>
                  <a:pt x="2609056" y="1795761"/>
                  <a:pt x="2609056" y="1804889"/>
                  <a:pt x="2609056" y="1813620"/>
                </a:cubicBezTo>
                <a:cubicBezTo>
                  <a:pt x="2609850" y="1822351"/>
                  <a:pt x="2609850" y="1832670"/>
                  <a:pt x="2609056" y="1844576"/>
                </a:cubicBezTo>
                <a:cubicBezTo>
                  <a:pt x="2609056" y="1850133"/>
                  <a:pt x="2609056" y="1854101"/>
                  <a:pt x="2609056" y="1856483"/>
                </a:cubicBezTo>
                <a:cubicBezTo>
                  <a:pt x="2608263" y="1867595"/>
                  <a:pt x="2603500" y="1873151"/>
                  <a:pt x="2594769" y="1873151"/>
                </a:cubicBezTo>
                <a:cubicBezTo>
                  <a:pt x="2585244" y="1872358"/>
                  <a:pt x="2579687" y="1866008"/>
                  <a:pt x="2578100" y="1854101"/>
                </a:cubicBezTo>
                <a:cubicBezTo>
                  <a:pt x="2563812" y="1855689"/>
                  <a:pt x="2553493" y="1856483"/>
                  <a:pt x="2547144" y="1856483"/>
                </a:cubicBezTo>
                <a:lnTo>
                  <a:pt x="2545953" y="1856483"/>
                </a:lnTo>
                <a:cubicBezTo>
                  <a:pt x="2545953" y="1862833"/>
                  <a:pt x="2544762" y="1867198"/>
                  <a:pt x="2542381" y="1869580"/>
                </a:cubicBezTo>
                <a:cubicBezTo>
                  <a:pt x="2537619" y="1872755"/>
                  <a:pt x="2532459" y="1872755"/>
                  <a:pt x="2526903" y="1869580"/>
                </a:cubicBezTo>
                <a:cubicBezTo>
                  <a:pt x="2520553" y="1862436"/>
                  <a:pt x="2517378" y="1855689"/>
                  <a:pt x="2517378" y="1849339"/>
                </a:cubicBezTo>
                <a:cubicBezTo>
                  <a:pt x="2518171" y="1839020"/>
                  <a:pt x="2517775" y="1817986"/>
                  <a:pt x="2516187" y="1786236"/>
                </a:cubicBezTo>
                <a:cubicBezTo>
                  <a:pt x="2516187" y="1765598"/>
                  <a:pt x="2513409" y="1752105"/>
                  <a:pt x="2507853" y="1745755"/>
                </a:cubicBezTo>
                <a:cubicBezTo>
                  <a:pt x="2505472" y="1740198"/>
                  <a:pt x="2506662" y="1737023"/>
                  <a:pt x="2511425" y="1736230"/>
                </a:cubicBezTo>
                <a:cubicBezTo>
                  <a:pt x="2513806" y="1736230"/>
                  <a:pt x="2518965" y="1737023"/>
                  <a:pt x="2526903" y="1738611"/>
                </a:cubicBezTo>
                <a:cubicBezTo>
                  <a:pt x="2530078" y="1739405"/>
                  <a:pt x="2532459" y="1739801"/>
                  <a:pt x="2534047" y="1739801"/>
                </a:cubicBezTo>
                <a:cubicBezTo>
                  <a:pt x="2535634" y="1736626"/>
                  <a:pt x="2538015" y="1732261"/>
                  <a:pt x="2541190" y="1726705"/>
                </a:cubicBezTo>
                <a:cubicBezTo>
                  <a:pt x="2544365" y="1721148"/>
                  <a:pt x="2546747" y="1716783"/>
                  <a:pt x="2548334" y="1713608"/>
                </a:cubicBezTo>
                <a:cubicBezTo>
                  <a:pt x="2554684" y="1696939"/>
                  <a:pt x="2557065" y="1686620"/>
                  <a:pt x="2555478" y="1682651"/>
                </a:cubicBezTo>
                <a:cubicBezTo>
                  <a:pt x="2553891" y="1677095"/>
                  <a:pt x="2557065" y="1673920"/>
                  <a:pt x="2565003" y="1673126"/>
                </a:cubicBezTo>
                <a:cubicBezTo>
                  <a:pt x="2573734" y="1675508"/>
                  <a:pt x="2582069" y="1681064"/>
                  <a:pt x="2590006" y="1689795"/>
                </a:cubicBezTo>
                <a:cubicBezTo>
                  <a:pt x="2594769" y="1696145"/>
                  <a:pt x="2594372" y="1702495"/>
                  <a:pt x="2588815" y="1708845"/>
                </a:cubicBezTo>
                <a:cubicBezTo>
                  <a:pt x="2586434" y="1711226"/>
                  <a:pt x="2581672" y="1715989"/>
                  <a:pt x="2574528" y="1723133"/>
                </a:cubicBezTo>
                <a:cubicBezTo>
                  <a:pt x="2566590" y="1730276"/>
                  <a:pt x="2561034" y="1735436"/>
                  <a:pt x="2557859" y="1738611"/>
                </a:cubicBezTo>
                <a:cubicBezTo>
                  <a:pt x="2561034" y="1737817"/>
                  <a:pt x="2565400" y="1736230"/>
                  <a:pt x="2570956" y="1733848"/>
                </a:cubicBezTo>
                <a:cubicBezTo>
                  <a:pt x="2574925" y="1732261"/>
                  <a:pt x="2577306" y="1731467"/>
                  <a:pt x="2578100" y="1731467"/>
                </a:cubicBezTo>
                <a:cubicBezTo>
                  <a:pt x="2584450" y="1729086"/>
                  <a:pt x="2590006" y="1729483"/>
                  <a:pt x="2594769" y="1732658"/>
                </a:cubicBezTo>
                <a:cubicBezTo>
                  <a:pt x="2597150" y="1734245"/>
                  <a:pt x="2599928" y="1735833"/>
                  <a:pt x="2603103" y="1737420"/>
                </a:cubicBezTo>
                <a:cubicBezTo>
                  <a:pt x="2606278" y="1739801"/>
                  <a:pt x="2609056" y="1741389"/>
                  <a:pt x="2611437" y="1742183"/>
                </a:cubicBezTo>
                <a:cubicBezTo>
                  <a:pt x="2615406" y="1746152"/>
                  <a:pt x="2616200" y="1750517"/>
                  <a:pt x="2613819" y="1755280"/>
                </a:cubicBezTo>
                <a:cubicBezTo>
                  <a:pt x="2613025" y="1756867"/>
                  <a:pt x="2611834" y="1763217"/>
                  <a:pt x="2610247" y="1774330"/>
                </a:cubicBezTo>
                <a:cubicBezTo>
                  <a:pt x="2624534" y="1752105"/>
                  <a:pt x="2635250" y="1726705"/>
                  <a:pt x="2642394" y="1698130"/>
                </a:cubicBezTo>
                <a:cubicBezTo>
                  <a:pt x="2644775" y="1688605"/>
                  <a:pt x="2645568" y="1677889"/>
                  <a:pt x="2644775" y="1665983"/>
                </a:cubicBezTo>
                <a:cubicBezTo>
                  <a:pt x="2643981" y="1660426"/>
                  <a:pt x="2646362" y="1658442"/>
                  <a:pt x="2651919" y="1660030"/>
                </a:cubicBezTo>
                <a:close/>
                <a:moveTo>
                  <a:pt x="3536553" y="1659732"/>
                </a:moveTo>
                <a:cubicBezTo>
                  <a:pt x="3538140" y="1659137"/>
                  <a:pt x="3539728" y="1659236"/>
                  <a:pt x="3541315" y="1660030"/>
                </a:cubicBezTo>
                <a:cubicBezTo>
                  <a:pt x="3542109" y="1660030"/>
                  <a:pt x="3543300" y="1660426"/>
                  <a:pt x="3544887" y="1661220"/>
                </a:cubicBezTo>
                <a:cubicBezTo>
                  <a:pt x="3559969" y="1667570"/>
                  <a:pt x="3568303" y="1672333"/>
                  <a:pt x="3569890" y="1675508"/>
                </a:cubicBezTo>
                <a:cubicBezTo>
                  <a:pt x="3575447" y="1681858"/>
                  <a:pt x="3574256" y="1686223"/>
                  <a:pt x="3566319" y="1688605"/>
                </a:cubicBezTo>
                <a:cubicBezTo>
                  <a:pt x="3562350" y="1690192"/>
                  <a:pt x="3556794" y="1692176"/>
                  <a:pt x="3549650" y="1694558"/>
                </a:cubicBezTo>
                <a:cubicBezTo>
                  <a:pt x="3541712" y="1697733"/>
                  <a:pt x="3535759" y="1700114"/>
                  <a:pt x="3531790" y="1701701"/>
                </a:cubicBezTo>
                <a:cubicBezTo>
                  <a:pt x="3534172" y="1703289"/>
                  <a:pt x="3536553" y="1705273"/>
                  <a:pt x="3538934" y="1707655"/>
                </a:cubicBezTo>
                <a:cubicBezTo>
                  <a:pt x="3541315" y="1712417"/>
                  <a:pt x="3542109" y="1716783"/>
                  <a:pt x="3541315" y="1720751"/>
                </a:cubicBezTo>
                <a:cubicBezTo>
                  <a:pt x="3540522" y="1723133"/>
                  <a:pt x="3539728" y="1726705"/>
                  <a:pt x="3538934" y="1731467"/>
                </a:cubicBezTo>
                <a:cubicBezTo>
                  <a:pt x="3538140" y="1733848"/>
                  <a:pt x="3537744" y="1735436"/>
                  <a:pt x="3537744" y="1736230"/>
                </a:cubicBezTo>
                <a:cubicBezTo>
                  <a:pt x="3538537" y="1736230"/>
                  <a:pt x="3539728" y="1735833"/>
                  <a:pt x="3541315" y="1735039"/>
                </a:cubicBezTo>
                <a:cubicBezTo>
                  <a:pt x="3543697" y="1735039"/>
                  <a:pt x="3545284" y="1734642"/>
                  <a:pt x="3546078" y="1733848"/>
                </a:cubicBezTo>
                <a:cubicBezTo>
                  <a:pt x="3550840" y="1733054"/>
                  <a:pt x="3555603" y="1732658"/>
                  <a:pt x="3560365" y="1732658"/>
                </a:cubicBezTo>
                <a:cubicBezTo>
                  <a:pt x="3569097" y="1736626"/>
                  <a:pt x="3574653" y="1740198"/>
                  <a:pt x="3577034" y="1743373"/>
                </a:cubicBezTo>
                <a:lnTo>
                  <a:pt x="3578225" y="1744564"/>
                </a:lnTo>
                <a:lnTo>
                  <a:pt x="3579415" y="1744564"/>
                </a:lnTo>
                <a:cubicBezTo>
                  <a:pt x="3581003" y="1744564"/>
                  <a:pt x="3582987" y="1744961"/>
                  <a:pt x="3585369" y="1745755"/>
                </a:cubicBezTo>
                <a:cubicBezTo>
                  <a:pt x="3590925" y="1745755"/>
                  <a:pt x="3594894" y="1746548"/>
                  <a:pt x="3597275" y="1748136"/>
                </a:cubicBezTo>
                <a:cubicBezTo>
                  <a:pt x="3602831" y="1747342"/>
                  <a:pt x="3609975" y="1746548"/>
                  <a:pt x="3618706" y="1745755"/>
                </a:cubicBezTo>
                <a:cubicBezTo>
                  <a:pt x="3625850" y="1744961"/>
                  <a:pt x="3632200" y="1744167"/>
                  <a:pt x="3637756" y="1743373"/>
                </a:cubicBezTo>
                <a:cubicBezTo>
                  <a:pt x="3645694" y="1742580"/>
                  <a:pt x="3651647" y="1740992"/>
                  <a:pt x="3655615" y="1738611"/>
                </a:cubicBezTo>
                <a:cubicBezTo>
                  <a:pt x="3655615" y="1738611"/>
                  <a:pt x="3656012" y="1738611"/>
                  <a:pt x="3656806" y="1738611"/>
                </a:cubicBezTo>
                <a:cubicBezTo>
                  <a:pt x="3662362" y="1736230"/>
                  <a:pt x="3667918" y="1735833"/>
                  <a:pt x="3673475" y="1737420"/>
                </a:cubicBezTo>
                <a:cubicBezTo>
                  <a:pt x="3684587" y="1741389"/>
                  <a:pt x="3693319" y="1748136"/>
                  <a:pt x="3699669" y="1757661"/>
                </a:cubicBezTo>
                <a:cubicBezTo>
                  <a:pt x="3703637" y="1761629"/>
                  <a:pt x="3703637" y="1765201"/>
                  <a:pt x="3699669" y="1768376"/>
                </a:cubicBezTo>
                <a:cubicBezTo>
                  <a:pt x="3691731" y="1774726"/>
                  <a:pt x="3684587" y="1787030"/>
                  <a:pt x="3678237" y="1805286"/>
                </a:cubicBezTo>
                <a:cubicBezTo>
                  <a:pt x="3680619" y="1807667"/>
                  <a:pt x="3683000" y="1810445"/>
                  <a:pt x="3685381" y="1813620"/>
                </a:cubicBezTo>
                <a:cubicBezTo>
                  <a:pt x="3687762" y="1821558"/>
                  <a:pt x="3685381" y="1826717"/>
                  <a:pt x="3678237" y="1829098"/>
                </a:cubicBezTo>
                <a:cubicBezTo>
                  <a:pt x="3653631" y="1829098"/>
                  <a:pt x="3632200" y="1829495"/>
                  <a:pt x="3613944" y="1830289"/>
                </a:cubicBezTo>
                <a:cubicBezTo>
                  <a:pt x="3613944" y="1837433"/>
                  <a:pt x="3612753" y="1842592"/>
                  <a:pt x="3610372" y="1845767"/>
                </a:cubicBezTo>
                <a:cubicBezTo>
                  <a:pt x="3609578" y="1848942"/>
                  <a:pt x="3606800" y="1849736"/>
                  <a:pt x="3602037" y="1848148"/>
                </a:cubicBezTo>
                <a:cubicBezTo>
                  <a:pt x="3591718" y="1844180"/>
                  <a:pt x="3586559" y="1835845"/>
                  <a:pt x="3586559" y="1823145"/>
                </a:cubicBezTo>
                <a:cubicBezTo>
                  <a:pt x="3585765" y="1796951"/>
                  <a:pt x="3582193" y="1774726"/>
                  <a:pt x="3575844" y="1756470"/>
                </a:cubicBezTo>
                <a:cubicBezTo>
                  <a:pt x="3575844" y="1756470"/>
                  <a:pt x="3575447" y="1756470"/>
                  <a:pt x="3574653" y="1756470"/>
                </a:cubicBezTo>
                <a:cubicBezTo>
                  <a:pt x="3573859" y="1757264"/>
                  <a:pt x="3573066" y="1757661"/>
                  <a:pt x="3572272" y="1757661"/>
                </a:cubicBezTo>
                <a:cubicBezTo>
                  <a:pt x="3560365" y="1757661"/>
                  <a:pt x="3548459" y="1758851"/>
                  <a:pt x="3536553" y="1761233"/>
                </a:cubicBezTo>
                <a:lnTo>
                  <a:pt x="3536553" y="1765995"/>
                </a:lnTo>
                <a:cubicBezTo>
                  <a:pt x="3536553" y="1769170"/>
                  <a:pt x="3536553" y="1772742"/>
                  <a:pt x="3536553" y="1776711"/>
                </a:cubicBezTo>
                <a:cubicBezTo>
                  <a:pt x="3549253" y="1775917"/>
                  <a:pt x="3558381" y="1777505"/>
                  <a:pt x="3563937" y="1781473"/>
                </a:cubicBezTo>
                <a:cubicBezTo>
                  <a:pt x="3573462" y="1784648"/>
                  <a:pt x="3576240" y="1794173"/>
                  <a:pt x="3572272" y="1810048"/>
                </a:cubicBezTo>
                <a:cubicBezTo>
                  <a:pt x="3570684" y="1817986"/>
                  <a:pt x="3565922" y="1819970"/>
                  <a:pt x="3557984" y="1816001"/>
                </a:cubicBezTo>
                <a:cubicBezTo>
                  <a:pt x="3554809" y="1813620"/>
                  <a:pt x="3549650" y="1809651"/>
                  <a:pt x="3542506" y="1804095"/>
                </a:cubicBezTo>
                <a:cubicBezTo>
                  <a:pt x="3539331" y="1800920"/>
                  <a:pt x="3536950" y="1798539"/>
                  <a:pt x="3535362" y="1796951"/>
                </a:cubicBezTo>
                <a:cubicBezTo>
                  <a:pt x="3535362" y="1823939"/>
                  <a:pt x="3535759" y="1846561"/>
                  <a:pt x="3536553" y="1864817"/>
                </a:cubicBezTo>
                <a:cubicBezTo>
                  <a:pt x="3536553" y="1883867"/>
                  <a:pt x="3533775" y="1896567"/>
                  <a:pt x="3528219" y="1902917"/>
                </a:cubicBezTo>
                <a:cubicBezTo>
                  <a:pt x="3522662" y="1908473"/>
                  <a:pt x="3517106" y="1908870"/>
                  <a:pt x="3511550" y="1904108"/>
                </a:cubicBezTo>
                <a:cubicBezTo>
                  <a:pt x="3508375" y="1902520"/>
                  <a:pt x="3505200" y="1896964"/>
                  <a:pt x="3502025" y="1887439"/>
                </a:cubicBezTo>
                <a:cubicBezTo>
                  <a:pt x="3499644" y="1882676"/>
                  <a:pt x="3499247" y="1878708"/>
                  <a:pt x="3500834" y="1875533"/>
                </a:cubicBezTo>
                <a:cubicBezTo>
                  <a:pt x="3503215" y="1864420"/>
                  <a:pt x="3505200" y="1842989"/>
                  <a:pt x="3506787" y="1811239"/>
                </a:cubicBezTo>
                <a:cubicBezTo>
                  <a:pt x="3487737" y="1832670"/>
                  <a:pt x="3463528" y="1849736"/>
                  <a:pt x="3434159" y="1862436"/>
                </a:cubicBezTo>
                <a:cubicBezTo>
                  <a:pt x="3430191" y="1863230"/>
                  <a:pt x="3428206" y="1863230"/>
                  <a:pt x="3428206" y="1862436"/>
                </a:cubicBezTo>
                <a:cubicBezTo>
                  <a:pt x="3427412" y="1862436"/>
                  <a:pt x="3428206" y="1861245"/>
                  <a:pt x="3430587" y="1858864"/>
                </a:cubicBezTo>
                <a:cubicBezTo>
                  <a:pt x="3450431" y="1840608"/>
                  <a:pt x="3471862" y="1810842"/>
                  <a:pt x="3494881" y="1769567"/>
                </a:cubicBezTo>
                <a:cubicBezTo>
                  <a:pt x="3489325" y="1771154"/>
                  <a:pt x="3481387" y="1773139"/>
                  <a:pt x="3471069" y="1775520"/>
                </a:cubicBezTo>
                <a:cubicBezTo>
                  <a:pt x="3463131" y="1777901"/>
                  <a:pt x="3457575" y="1779489"/>
                  <a:pt x="3454400" y="1780283"/>
                </a:cubicBezTo>
                <a:cubicBezTo>
                  <a:pt x="3452019" y="1781870"/>
                  <a:pt x="3449241" y="1781473"/>
                  <a:pt x="3446065" y="1779092"/>
                </a:cubicBezTo>
                <a:cubicBezTo>
                  <a:pt x="3438922" y="1775123"/>
                  <a:pt x="3432969" y="1769964"/>
                  <a:pt x="3428206" y="1763614"/>
                </a:cubicBezTo>
                <a:cubicBezTo>
                  <a:pt x="3425825" y="1758058"/>
                  <a:pt x="3428206" y="1754883"/>
                  <a:pt x="3435350" y="1754089"/>
                </a:cubicBezTo>
                <a:cubicBezTo>
                  <a:pt x="3439318" y="1754883"/>
                  <a:pt x="3449637" y="1753692"/>
                  <a:pt x="3466306" y="1750517"/>
                </a:cubicBezTo>
                <a:cubicBezTo>
                  <a:pt x="3478212" y="1748136"/>
                  <a:pt x="3490912" y="1745755"/>
                  <a:pt x="3504406" y="1743373"/>
                </a:cubicBezTo>
                <a:cubicBezTo>
                  <a:pt x="3503612" y="1729086"/>
                  <a:pt x="3502025" y="1718370"/>
                  <a:pt x="3499644" y="1711226"/>
                </a:cubicBezTo>
                <a:cubicBezTo>
                  <a:pt x="3484562" y="1715195"/>
                  <a:pt x="3467893" y="1718767"/>
                  <a:pt x="3449637" y="1721942"/>
                </a:cubicBezTo>
                <a:cubicBezTo>
                  <a:pt x="3446462" y="1721942"/>
                  <a:pt x="3444875" y="1721545"/>
                  <a:pt x="3444875" y="1720751"/>
                </a:cubicBezTo>
                <a:cubicBezTo>
                  <a:pt x="3444875" y="1719958"/>
                  <a:pt x="3446065" y="1718767"/>
                  <a:pt x="3448447" y="1717180"/>
                </a:cubicBezTo>
                <a:cubicBezTo>
                  <a:pt x="3458766" y="1713211"/>
                  <a:pt x="3479800" y="1700908"/>
                  <a:pt x="3511550" y="1680270"/>
                </a:cubicBezTo>
                <a:cubicBezTo>
                  <a:pt x="3515518" y="1677095"/>
                  <a:pt x="3519884" y="1673523"/>
                  <a:pt x="3524647" y="1669555"/>
                </a:cubicBezTo>
                <a:cubicBezTo>
                  <a:pt x="3528615" y="1666379"/>
                  <a:pt x="3530997" y="1664395"/>
                  <a:pt x="3531790" y="1663601"/>
                </a:cubicBezTo>
                <a:cubicBezTo>
                  <a:pt x="3533378" y="1661617"/>
                  <a:pt x="3534966" y="1660327"/>
                  <a:pt x="3536553" y="1659732"/>
                </a:cubicBezTo>
                <a:close/>
                <a:moveTo>
                  <a:pt x="1941712" y="1659732"/>
                </a:moveTo>
                <a:cubicBezTo>
                  <a:pt x="1942903" y="1659533"/>
                  <a:pt x="1944292" y="1659633"/>
                  <a:pt x="1945880" y="1660030"/>
                </a:cubicBezTo>
                <a:cubicBezTo>
                  <a:pt x="1957786" y="1662411"/>
                  <a:pt x="1967708" y="1669951"/>
                  <a:pt x="1975645" y="1682651"/>
                </a:cubicBezTo>
                <a:cubicBezTo>
                  <a:pt x="1978820" y="1685826"/>
                  <a:pt x="1979217" y="1689795"/>
                  <a:pt x="1976836" y="1694558"/>
                </a:cubicBezTo>
                <a:cubicBezTo>
                  <a:pt x="1975248" y="1701701"/>
                  <a:pt x="1973660" y="1712020"/>
                  <a:pt x="1972073" y="1725514"/>
                </a:cubicBezTo>
                <a:cubicBezTo>
                  <a:pt x="1972867" y="1725514"/>
                  <a:pt x="1973660" y="1725117"/>
                  <a:pt x="1974455" y="1724323"/>
                </a:cubicBezTo>
                <a:cubicBezTo>
                  <a:pt x="1975248" y="1724323"/>
                  <a:pt x="1975645" y="1724323"/>
                  <a:pt x="1975645" y="1724323"/>
                </a:cubicBezTo>
                <a:cubicBezTo>
                  <a:pt x="1981201" y="1721942"/>
                  <a:pt x="1986361" y="1722339"/>
                  <a:pt x="1991124" y="1725514"/>
                </a:cubicBezTo>
                <a:cubicBezTo>
                  <a:pt x="1994298" y="1727895"/>
                  <a:pt x="1997076" y="1730276"/>
                  <a:pt x="1999458" y="1732658"/>
                </a:cubicBezTo>
                <a:cubicBezTo>
                  <a:pt x="2003426" y="1738214"/>
                  <a:pt x="2003426" y="1742183"/>
                  <a:pt x="1999458" y="1744564"/>
                </a:cubicBezTo>
                <a:cubicBezTo>
                  <a:pt x="1989932" y="1749326"/>
                  <a:pt x="1981598" y="1752105"/>
                  <a:pt x="1974455" y="1752898"/>
                </a:cubicBezTo>
                <a:cubicBezTo>
                  <a:pt x="1973660" y="1752898"/>
                  <a:pt x="1972470" y="1752898"/>
                  <a:pt x="1970883" y="1752898"/>
                </a:cubicBezTo>
                <a:lnTo>
                  <a:pt x="1970883" y="1774330"/>
                </a:lnTo>
                <a:cubicBezTo>
                  <a:pt x="1974058" y="1772742"/>
                  <a:pt x="1978026" y="1770758"/>
                  <a:pt x="1982789" y="1768376"/>
                </a:cubicBezTo>
                <a:cubicBezTo>
                  <a:pt x="1988345" y="1765995"/>
                  <a:pt x="1992314" y="1764408"/>
                  <a:pt x="1994695" y="1763614"/>
                </a:cubicBezTo>
                <a:cubicBezTo>
                  <a:pt x="1997870" y="1762026"/>
                  <a:pt x="1999855" y="1761233"/>
                  <a:pt x="2000648" y="1761233"/>
                </a:cubicBezTo>
                <a:cubicBezTo>
                  <a:pt x="2001442" y="1762026"/>
                  <a:pt x="2000648" y="1763614"/>
                  <a:pt x="1998267" y="1765995"/>
                </a:cubicBezTo>
                <a:cubicBezTo>
                  <a:pt x="1991124" y="1775520"/>
                  <a:pt x="1981995" y="1785045"/>
                  <a:pt x="1970883" y="1794570"/>
                </a:cubicBezTo>
                <a:cubicBezTo>
                  <a:pt x="1970883" y="1804095"/>
                  <a:pt x="1970486" y="1818779"/>
                  <a:pt x="1969692" y="1838623"/>
                </a:cubicBezTo>
                <a:cubicBezTo>
                  <a:pt x="1968898" y="1850530"/>
                  <a:pt x="1968501" y="1860055"/>
                  <a:pt x="1968501" y="1867198"/>
                </a:cubicBezTo>
                <a:cubicBezTo>
                  <a:pt x="1966914" y="1884661"/>
                  <a:pt x="1960961" y="1896964"/>
                  <a:pt x="1950642" y="1904108"/>
                </a:cubicBezTo>
                <a:cubicBezTo>
                  <a:pt x="1941911" y="1908870"/>
                  <a:pt x="1936752" y="1907680"/>
                  <a:pt x="1935164" y="1900536"/>
                </a:cubicBezTo>
                <a:cubicBezTo>
                  <a:pt x="1929608" y="1882280"/>
                  <a:pt x="1921273" y="1869183"/>
                  <a:pt x="1910161" y="1861245"/>
                </a:cubicBezTo>
                <a:cubicBezTo>
                  <a:pt x="1908573" y="1859658"/>
                  <a:pt x="1907780" y="1858467"/>
                  <a:pt x="1907780" y="1857673"/>
                </a:cubicBezTo>
                <a:cubicBezTo>
                  <a:pt x="1907780" y="1857673"/>
                  <a:pt x="1908970" y="1857673"/>
                  <a:pt x="1911351" y="1857673"/>
                </a:cubicBezTo>
                <a:cubicBezTo>
                  <a:pt x="1915320" y="1857673"/>
                  <a:pt x="1921670" y="1858467"/>
                  <a:pt x="1930401" y="1860055"/>
                </a:cubicBezTo>
                <a:cubicBezTo>
                  <a:pt x="1933577" y="1860848"/>
                  <a:pt x="1935560" y="1861245"/>
                  <a:pt x="1936355" y="1861245"/>
                </a:cubicBezTo>
                <a:cubicBezTo>
                  <a:pt x="1938736" y="1861245"/>
                  <a:pt x="1939926" y="1859658"/>
                  <a:pt x="1939926" y="1856483"/>
                </a:cubicBezTo>
                <a:cubicBezTo>
                  <a:pt x="1939926" y="1852514"/>
                  <a:pt x="1940323" y="1846561"/>
                  <a:pt x="1941117" y="1838623"/>
                </a:cubicBezTo>
                <a:cubicBezTo>
                  <a:pt x="1941117" y="1829892"/>
                  <a:pt x="1941514" y="1823542"/>
                  <a:pt x="1942308" y="1819573"/>
                </a:cubicBezTo>
                <a:cubicBezTo>
                  <a:pt x="1939926" y="1821161"/>
                  <a:pt x="1935560" y="1823939"/>
                  <a:pt x="1929211" y="1827908"/>
                </a:cubicBezTo>
                <a:cubicBezTo>
                  <a:pt x="1923655" y="1831876"/>
                  <a:pt x="1919289" y="1835051"/>
                  <a:pt x="1916114" y="1837433"/>
                </a:cubicBezTo>
                <a:cubicBezTo>
                  <a:pt x="1909764" y="1841401"/>
                  <a:pt x="1904605" y="1841005"/>
                  <a:pt x="1900635" y="1836242"/>
                </a:cubicBezTo>
                <a:cubicBezTo>
                  <a:pt x="1892698" y="1829098"/>
                  <a:pt x="1887142" y="1821161"/>
                  <a:pt x="1883967" y="1812430"/>
                </a:cubicBezTo>
                <a:cubicBezTo>
                  <a:pt x="1882380" y="1808461"/>
                  <a:pt x="1883967" y="1806080"/>
                  <a:pt x="1888729" y="1805286"/>
                </a:cubicBezTo>
                <a:cubicBezTo>
                  <a:pt x="1895873" y="1804492"/>
                  <a:pt x="1905001" y="1801714"/>
                  <a:pt x="1916114" y="1796951"/>
                </a:cubicBezTo>
                <a:cubicBezTo>
                  <a:pt x="1919289" y="1795364"/>
                  <a:pt x="1924052" y="1793380"/>
                  <a:pt x="1930401" y="1790998"/>
                </a:cubicBezTo>
                <a:cubicBezTo>
                  <a:pt x="1935958" y="1788617"/>
                  <a:pt x="1940323" y="1787030"/>
                  <a:pt x="1943498" y="1786236"/>
                </a:cubicBezTo>
                <a:cubicBezTo>
                  <a:pt x="1943498" y="1776711"/>
                  <a:pt x="1943498" y="1767583"/>
                  <a:pt x="1943498" y="1758851"/>
                </a:cubicBezTo>
                <a:cubicBezTo>
                  <a:pt x="1942705" y="1758851"/>
                  <a:pt x="1941117" y="1759248"/>
                  <a:pt x="1938736" y="1760042"/>
                </a:cubicBezTo>
                <a:cubicBezTo>
                  <a:pt x="1937148" y="1760042"/>
                  <a:pt x="1935560" y="1760439"/>
                  <a:pt x="1933973" y="1761233"/>
                </a:cubicBezTo>
                <a:cubicBezTo>
                  <a:pt x="1926829" y="1762820"/>
                  <a:pt x="1921670" y="1762820"/>
                  <a:pt x="1918495" y="1761233"/>
                </a:cubicBezTo>
                <a:cubicBezTo>
                  <a:pt x="1910558" y="1755677"/>
                  <a:pt x="1904208" y="1749326"/>
                  <a:pt x="1899445" y="1742183"/>
                </a:cubicBezTo>
                <a:cubicBezTo>
                  <a:pt x="1898652" y="1738214"/>
                  <a:pt x="1899842" y="1735833"/>
                  <a:pt x="1903017" y="1735039"/>
                </a:cubicBezTo>
                <a:cubicBezTo>
                  <a:pt x="1908573" y="1735833"/>
                  <a:pt x="1922464" y="1734642"/>
                  <a:pt x="1944689" y="1731467"/>
                </a:cubicBezTo>
                <a:cubicBezTo>
                  <a:pt x="1944689" y="1727498"/>
                  <a:pt x="1944689" y="1723529"/>
                  <a:pt x="1944689" y="1719561"/>
                </a:cubicBezTo>
                <a:cubicBezTo>
                  <a:pt x="1944689" y="1692573"/>
                  <a:pt x="1942705" y="1675508"/>
                  <a:pt x="1938736" y="1668364"/>
                </a:cubicBezTo>
                <a:cubicBezTo>
                  <a:pt x="1937148" y="1665983"/>
                  <a:pt x="1937148" y="1663601"/>
                  <a:pt x="1938736" y="1661220"/>
                </a:cubicBezTo>
                <a:cubicBezTo>
                  <a:pt x="1939530" y="1660427"/>
                  <a:pt x="1940522" y="1659930"/>
                  <a:pt x="1941712" y="1659732"/>
                </a:cubicBezTo>
                <a:close/>
                <a:moveTo>
                  <a:pt x="5697537" y="1657648"/>
                </a:moveTo>
                <a:cubicBezTo>
                  <a:pt x="5710238" y="1657648"/>
                  <a:pt x="5719763" y="1658839"/>
                  <a:pt x="5726112" y="1661220"/>
                </a:cubicBezTo>
                <a:cubicBezTo>
                  <a:pt x="5743575" y="1666776"/>
                  <a:pt x="5750719" y="1676301"/>
                  <a:pt x="5747544" y="1689795"/>
                </a:cubicBezTo>
                <a:cubicBezTo>
                  <a:pt x="5746750" y="1701701"/>
                  <a:pt x="5743178" y="1707258"/>
                  <a:pt x="5736828" y="1706464"/>
                </a:cubicBezTo>
                <a:cubicBezTo>
                  <a:pt x="5732859" y="1707258"/>
                  <a:pt x="5728493" y="1704876"/>
                  <a:pt x="5723731" y="1699320"/>
                </a:cubicBezTo>
                <a:cubicBezTo>
                  <a:pt x="5719763" y="1695351"/>
                  <a:pt x="5713412" y="1687811"/>
                  <a:pt x="5704681" y="1676698"/>
                </a:cubicBezTo>
                <a:cubicBezTo>
                  <a:pt x="5699125" y="1670348"/>
                  <a:pt x="5695156" y="1665586"/>
                  <a:pt x="5692775" y="1662411"/>
                </a:cubicBezTo>
                <a:cubicBezTo>
                  <a:pt x="5691188" y="1660030"/>
                  <a:pt x="5690790" y="1658839"/>
                  <a:pt x="5691585" y="1658839"/>
                </a:cubicBezTo>
                <a:cubicBezTo>
                  <a:pt x="5691585" y="1658045"/>
                  <a:pt x="5693569" y="1657648"/>
                  <a:pt x="5697537" y="1657648"/>
                </a:cubicBezTo>
                <a:close/>
                <a:moveTo>
                  <a:pt x="178992" y="1656458"/>
                </a:moveTo>
                <a:cubicBezTo>
                  <a:pt x="194867" y="1660426"/>
                  <a:pt x="207964" y="1669158"/>
                  <a:pt x="218283" y="1682651"/>
                </a:cubicBezTo>
                <a:cubicBezTo>
                  <a:pt x="220664" y="1686620"/>
                  <a:pt x="221061" y="1691780"/>
                  <a:pt x="219474" y="1698130"/>
                </a:cubicBezTo>
                <a:cubicBezTo>
                  <a:pt x="216298" y="1707655"/>
                  <a:pt x="213520" y="1717180"/>
                  <a:pt x="211139" y="1726705"/>
                </a:cubicBezTo>
                <a:cubicBezTo>
                  <a:pt x="211933" y="1726705"/>
                  <a:pt x="213123" y="1726705"/>
                  <a:pt x="214711" y="1726705"/>
                </a:cubicBezTo>
                <a:cubicBezTo>
                  <a:pt x="222648" y="1725117"/>
                  <a:pt x="227014" y="1723926"/>
                  <a:pt x="227808" y="1723133"/>
                </a:cubicBezTo>
                <a:cubicBezTo>
                  <a:pt x="233364" y="1721545"/>
                  <a:pt x="238126" y="1721942"/>
                  <a:pt x="242095" y="1724323"/>
                </a:cubicBezTo>
                <a:cubicBezTo>
                  <a:pt x="257970" y="1733054"/>
                  <a:pt x="267892" y="1742183"/>
                  <a:pt x="271861" y="1751708"/>
                </a:cubicBezTo>
                <a:cubicBezTo>
                  <a:pt x="274242" y="1755677"/>
                  <a:pt x="273845" y="1760042"/>
                  <a:pt x="270670" y="1764805"/>
                </a:cubicBezTo>
                <a:cubicBezTo>
                  <a:pt x="265908" y="1778298"/>
                  <a:pt x="259161" y="1805286"/>
                  <a:pt x="250429" y="1845767"/>
                </a:cubicBezTo>
                <a:cubicBezTo>
                  <a:pt x="243286" y="1883867"/>
                  <a:pt x="228998" y="1903711"/>
                  <a:pt x="207567" y="1905298"/>
                </a:cubicBezTo>
                <a:cubicBezTo>
                  <a:pt x="202805" y="1905298"/>
                  <a:pt x="198836" y="1902123"/>
                  <a:pt x="195661" y="1895773"/>
                </a:cubicBezTo>
                <a:cubicBezTo>
                  <a:pt x="194073" y="1885454"/>
                  <a:pt x="186136" y="1871961"/>
                  <a:pt x="171848" y="1855292"/>
                </a:cubicBezTo>
                <a:cubicBezTo>
                  <a:pt x="153592" y="1879105"/>
                  <a:pt x="127398" y="1897361"/>
                  <a:pt x="93267" y="1910061"/>
                </a:cubicBezTo>
                <a:cubicBezTo>
                  <a:pt x="89298" y="1911648"/>
                  <a:pt x="86917" y="1912045"/>
                  <a:pt x="86123" y="1911251"/>
                </a:cubicBezTo>
                <a:cubicBezTo>
                  <a:pt x="85330" y="1910458"/>
                  <a:pt x="86520" y="1908473"/>
                  <a:pt x="89695" y="1905298"/>
                </a:cubicBezTo>
                <a:cubicBezTo>
                  <a:pt x="112714" y="1888630"/>
                  <a:pt x="131367" y="1866404"/>
                  <a:pt x="145655" y="1838623"/>
                </a:cubicBezTo>
                <a:cubicBezTo>
                  <a:pt x="138511" y="1844180"/>
                  <a:pt x="131367" y="1842989"/>
                  <a:pt x="124223" y="1835051"/>
                </a:cubicBezTo>
                <a:cubicBezTo>
                  <a:pt x="122636" y="1832670"/>
                  <a:pt x="120652" y="1829495"/>
                  <a:pt x="118270" y="1825526"/>
                </a:cubicBezTo>
                <a:cubicBezTo>
                  <a:pt x="106364" y="1832670"/>
                  <a:pt x="93267" y="1840211"/>
                  <a:pt x="78980" y="1848148"/>
                </a:cubicBezTo>
                <a:cubicBezTo>
                  <a:pt x="71836" y="1852911"/>
                  <a:pt x="64692" y="1858070"/>
                  <a:pt x="57548" y="1863626"/>
                </a:cubicBezTo>
                <a:cubicBezTo>
                  <a:pt x="55167" y="1866008"/>
                  <a:pt x="51198" y="1866008"/>
                  <a:pt x="45642" y="1863626"/>
                </a:cubicBezTo>
                <a:cubicBezTo>
                  <a:pt x="38498" y="1859658"/>
                  <a:pt x="32148" y="1853705"/>
                  <a:pt x="26592" y="1845767"/>
                </a:cubicBezTo>
                <a:cubicBezTo>
                  <a:pt x="21829" y="1840211"/>
                  <a:pt x="22226" y="1836639"/>
                  <a:pt x="27783" y="1835051"/>
                </a:cubicBezTo>
                <a:cubicBezTo>
                  <a:pt x="40483" y="1829495"/>
                  <a:pt x="50405" y="1819573"/>
                  <a:pt x="57548" y="1805286"/>
                </a:cubicBezTo>
                <a:cubicBezTo>
                  <a:pt x="58342" y="1802905"/>
                  <a:pt x="59533" y="1799729"/>
                  <a:pt x="61121" y="1795761"/>
                </a:cubicBezTo>
                <a:cubicBezTo>
                  <a:pt x="64295" y="1789411"/>
                  <a:pt x="66279" y="1784251"/>
                  <a:pt x="67073" y="1780283"/>
                </a:cubicBezTo>
                <a:cubicBezTo>
                  <a:pt x="64692" y="1781076"/>
                  <a:pt x="61121" y="1782267"/>
                  <a:pt x="56358" y="1783855"/>
                </a:cubicBezTo>
                <a:cubicBezTo>
                  <a:pt x="51595" y="1784648"/>
                  <a:pt x="46039" y="1786236"/>
                  <a:pt x="39689" y="1788617"/>
                </a:cubicBezTo>
                <a:cubicBezTo>
                  <a:pt x="36514" y="1789411"/>
                  <a:pt x="32942" y="1789808"/>
                  <a:pt x="28973" y="1789808"/>
                </a:cubicBezTo>
                <a:cubicBezTo>
                  <a:pt x="21829" y="1788220"/>
                  <a:pt x="14686" y="1783061"/>
                  <a:pt x="7542" y="1774330"/>
                </a:cubicBezTo>
                <a:cubicBezTo>
                  <a:pt x="4367" y="1770361"/>
                  <a:pt x="4764" y="1767980"/>
                  <a:pt x="8733" y="1767186"/>
                </a:cubicBezTo>
                <a:cubicBezTo>
                  <a:pt x="8733" y="1767186"/>
                  <a:pt x="9130" y="1767186"/>
                  <a:pt x="9923" y="1767186"/>
                </a:cubicBezTo>
                <a:cubicBezTo>
                  <a:pt x="17861" y="1765598"/>
                  <a:pt x="30164" y="1762820"/>
                  <a:pt x="46833" y="1758851"/>
                </a:cubicBezTo>
                <a:cubicBezTo>
                  <a:pt x="63501" y="1755677"/>
                  <a:pt x="75805" y="1753295"/>
                  <a:pt x="83742" y="1751708"/>
                </a:cubicBezTo>
                <a:cubicBezTo>
                  <a:pt x="88505" y="1750914"/>
                  <a:pt x="95251" y="1749326"/>
                  <a:pt x="103983" y="1746945"/>
                </a:cubicBezTo>
                <a:cubicBezTo>
                  <a:pt x="107158" y="1746152"/>
                  <a:pt x="109539" y="1745358"/>
                  <a:pt x="111126" y="1744564"/>
                </a:cubicBezTo>
                <a:cubicBezTo>
                  <a:pt x="115095" y="1742976"/>
                  <a:pt x="118667" y="1742976"/>
                  <a:pt x="121842" y="1744564"/>
                </a:cubicBezTo>
                <a:cubicBezTo>
                  <a:pt x="128986" y="1746152"/>
                  <a:pt x="134939" y="1750120"/>
                  <a:pt x="139701" y="1756470"/>
                </a:cubicBezTo>
                <a:cubicBezTo>
                  <a:pt x="142876" y="1761233"/>
                  <a:pt x="141686" y="1764408"/>
                  <a:pt x="136129" y="1765995"/>
                </a:cubicBezTo>
                <a:cubicBezTo>
                  <a:pt x="134542" y="1765995"/>
                  <a:pt x="131764" y="1766392"/>
                  <a:pt x="127795" y="1767186"/>
                </a:cubicBezTo>
                <a:cubicBezTo>
                  <a:pt x="119064" y="1768773"/>
                  <a:pt x="111920" y="1769964"/>
                  <a:pt x="106364" y="1770758"/>
                </a:cubicBezTo>
                <a:cubicBezTo>
                  <a:pt x="107158" y="1770758"/>
                  <a:pt x="108745" y="1771154"/>
                  <a:pt x="111126" y="1771948"/>
                </a:cubicBezTo>
                <a:cubicBezTo>
                  <a:pt x="112714" y="1772742"/>
                  <a:pt x="113904" y="1773536"/>
                  <a:pt x="114698" y="1774330"/>
                </a:cubicBezTo>
                <a:cubicBezTo>
                  <a:pt x="118667" y="1776711"/>
                  <a:pt x="118270" y="1780283"/>
                  <a:pt x="113508" y="1785045"/>
                </a:cubicBezTo>
                <a:cubicBezTo>
                  <a:pt x="112714" y="1785839"/>
                  <a:pt x="111523" y="1787030"/>
                  <a:pt x="109936" y="1788617"/>
                </a:cubicBezTo>
                <a:cubicBezTo>
                  <a:pt x="107555" y="1790204"/>
                  <a:pt x="105967" y="1791395"/>
                  <a:pt x="105173" y="1792189"/>
                </a:cubicBezTo>
                <a:cubicBezTo>
                  <a:pt x="117873" y="1792983"/>
                  <a:pt x="129383" y="1795761"/>
                  <a:pt x="139701" y="1800523"/>
                </a:cubicBezTo>
                <a:cubicBezTo>
                  <a:pt x="149226" y="1806080"/>
                  <a:pt x="152798" y="1815605"/>
                  <a:pt x="150417" y="1829098"/>
                </a:cubicBezTo>
                <a:cubicBezTo>
                  <a:pt x="161529" y="1803698"/>
                  <a:pt x="168673" y="1780679"/>
                  <a:pt x="171848" y="1760042"/>
                </a:cubicBezTo>
                <a:cubicBezTo>
                  <a:pt x="171055" y="1760042"/>
                  <a:pt x="169070" y="1760439"/>
                  <a:pt x="165895" y="1761233"/>
                </a:cubicBezTo>
                <a:cubicBezTo>
                  <a:pt x="167483" y="1760439"/>
                  <a:pt x="166689" y="1760836"/>
                  <a:pt x="163514" y="1762423"/>
                </a:cubicBezTo>
                <a:cubicBezTo>
                  <a:pt x="159545" y="1764805"/>
                  <a:pt x="155576" y="1764805"/>
                  <a:pt x="151608" y="1762423"/>
                </a:cubicBezTo>
                <a:cubicBezTo>
                  <a:pt x="146051" y="1759248"/>
                  <a:pt x="140098" y="1753692"/>
                  <a:pt x="133748" y="1745755"/>
                </a:cubicBezTo>
                <a:cubicBezTo>
                  <a:pt x="131367" y="1743373"/>
                  <a:pt x="132161" y="1741389"/>
                  <a:pt x="136129" y="1739801"/>
                </a:cubicBezTo>
                <a:cubicBezTo>
                  <a:pt x="140098" y="1739008"/>
                  <a:pt x="146845" y="1738214"/>
                  <a:pt x="156370" y="1737420"/>
                </a:cubicBezTo>
                <a:cubicBezTo>
                  <a:pt x="164308" y="1735833"/>
                  <a:pt x="170658" y="1734642"/>
                  <a:pt x="175420" y="1733848"/>
                </a:cubicBezTo>
                <a:cubicBezTo>
                  <a:pt x="175420" y="1731467"/>
                  <a:pt x="175817" y="1728292"/>
                  <a:pt x="176611" y="1724323"/>
                </a:cubicBezTo>
                <a:cubicBezTo>
                  <a:pt x="176611" y="1720355"/>
                  <a:pt x="176611" y="1717576"/>
                  <a:pt x="176611" y="1715989"/>
                </a:cubicBezTo>
                <a:cubicBezTo>
                  <a:pt x="176611" y="1696939"/>
                  <a:pt x="174230" y="1679873"/>
                  <a:pt x="169467" y="1664792"/>
                </a:cubicBezTo>
                <a:cubicBezTo>
                  <a:pt x="167880" y="1658442"/>
                  <a:pt x="171055" y="1655664"/>
                  <a:pt x="178992" y="1656458"/>
                </a:cubicBezTo>
                <a:close/>
                <a:moveTo>
                  <a:pt x="6330950" y="1655267"/>
                </a:moveTo>
                <a:cubicBezTo>
                  <a:pt x="6347619" y="1661617"/>
                  <a:pt x="6358731" y="1671539"/>
                  <a:pt x="6364288" y="1685033"/>
                </a:cubicBezTo>
                <a:cubicBezTo>
                  <a:pt x="6365875" y="1689795"/>
                  <a:pt x="6365875" y="1693367"/>
                  <a:pt x="6364288" y="1695748"/>
                </a:cubicBezTo>
                <a:cubicBezTo>
                  <a:pt x="6361112" y="1701305"/>
                  <a:pt x="6357540" y="1708845"/>
                  <a:pt x="6353572" y="1718370"/>
                </a:cubicBezTo>
                <a:cubicBezTo>
                  <a:pt x="6352778" y="1723133"/>
                  <a:pt x="6351191" y="1727895"/>
                  <a:pt x="6348810" y="1732658"/>
                </a:cubicBezTo>
                <a:cubicBezTo>
                  <a:pt x="6362303" y="1730276"/>
                  <a:pt x="6374209" y="1727498"/>
                  <a:pt x="6384528" y="1724323"/>
                </a:cubicBezTo>
                <a:cubicBezTo>
                  <a:pt x="6393259" y="1721148"/>
                  <a:pt x="6399212" y="1720751"/>
                  <a:pt x="6402388" y="1723133"/>
                </a:cubicBezTo>
                <a:cubicBezTo>
                  <a:pt x="6414294" y="1728689"/>
                  <a:pt x="6420644" y="1735436"/>
                  <a:pt x="6421438" y="1743373"/>
                </a:cubicBezTo>
                <a:cubicBezTo>
                  <a:pt x="6421438" y="1748136"/>
                  <a:pt x="6418262" y="1750517"/>
                  <a:pt x="6411913" y="1750517"/>
                </a:cubicBezTo>
                <a:cubicBezTo>
                  <a:pt x="6392069" y="1750517"/>
                  <a:pt x="6368653" y="1752501"/>
                  <a:pt x="6341665" y="1756470"/>
                </a:cubicBezTo>
                <a:cubicBezTo>
                  <a:pt x="6340872" y="1756470"/>
                  <a:pt x="6340078" y="1756470"/>
                  <a:pt x="6339284" y="1756470"/>
                </a:cubicBezTo>
                <a:cubicBezTo>
                  <a:pt x="6338490" y="1758851"/>
                  <a:pt x="6336903" y="1762820"/>
                  <a:pt x="6334522" y="1768376"/>
                </a:cubicBezTo>
                <a:cubicBezTo>
                  <a:pt x="6332140" y="1773139"/>
                  <a:pt x="6330156" y="1777108"/>
                  <a:pt x="6328569" y="1780283"/>
                </a:cubicBezTo>
                <a:cubicBezTo>
                  <a:pt x="6335713" y="1778695"/>
                  <a:pt x="6346428" y="1775123"/>
                  <a:pt x="6360716" y="1769567"/>
                </a:cubicBezTo>
                <a:cubicBezTo>
                  <a:pt x="6363097" y="1768773"/>
                  <a:pt x="6365081" y="1767980"/>
                  <a:pt x="6366668" y="1767186"/>
                </a:cubicBezTo>
                <a:cubicBezTo>
                  <a:pt x="6372225" y="1764011"/>
                  <a:pt x="6378575" y="1764011"/>
                  <a:pt x="6385718" y="1767186"/>
                </a:cubicBezTo>
                <a:cubicBezTo>
                  <a:pt x="6390481" y="1771154"/>
                  <a:pt x="6395640" y="1776711"/>
                  <a:pt x="6401197" y="1783855"/>
                </a:cubicBezTo>
                <a:cubicBezTo>
                  <a:pt x="6403578" y="1787823"/>
                  <a:pt x="6403181" y="1791792"/>
                  <a:pt x="6400006" y="1795761"/>
                </a:cubicBezTo>
                <a:cubicBezTo>
                  <a:pt x="6393656" y="1802111"/>
                  <a:pt x="6388497" y="1810048"/>
                  <a:pt x="6384528" y="1819573"/>
                </a:cubicBezTo>
                <a:cubicBezTo>
                  <a:pt x="6381353" y="1827511"/>
                  <a:pt x="6376988" y="1835845"/>
                  <a:pt x="6371431" y="1844576"/>
                </a:cubicBezTo>
                <a:cubicBezTo>
                  <a:pt x="6404769" y="1866801"/>
                  <a:pt x="6441678" y="1882676"/>
                  <a:pt x="6482160" y="1892201"/>
                </a:cubicBezTo>
                <a:cubicBezTo>
                  <a:pt x="6484541" y="1892995"/>
                  <a:pt x="6485731" y="1893789"/>
                  <a:pt x="6485731" y="1894583"/>
                </a:cubicBezTo>
                <a:cubicBezTo>
                  <a:pt x="6485731" y="1896170"/>
                  <a:pt x="6484541" y="1897361"/>
                  <a:pt x="6482160" y="1898155"/>
                </a:cubicBezTo>
                <a:cubicBezTo>
                  <a:pt x="6459141" y="1904504"/>
                  <a:pt x="6437709" y="1908473"/>
                  <a:pt x="6417865" y="1910061"/>
                </a:cubicBezTo>
                <a:cubicBezTo>
                  <a:pt x="6413103" y="1910854"/>
                  <a:pt x="6408341" y="1910061"/>
                  <a:pt x="6403578" y="1907680"/>
                </a:cubicBezTo>
                <a:cubicBezTo>
                  <a:pt x="6391672" y="1901329"/>
                  <a:pt x="6378178" y="1891804"/>
                  <a:pt x="6363097" y="1879105"/>
                </a:cubicBezTo>
                <a:cubicBezTo>
                  <a:pt x="6358335" y="1874342"/>
                  <a:pt x="6354366" y="1870373"/>
                  <a:pt x="6351191" y="1867198"/>
                </a:cubicBezTo>
                <a:cubicBezTo>
                  <a:pt x="6351191" y="1867198"/>
                  <a:pt x="6350397" y="1867595"/>
                  <a:pt x="6348810" y="1868389"/>
                </a:cubicBezTo>
                <a:cubicBezTo>
                  <a:pt x="6347222" y="1869976"/>
                  <a:pt x="6346031" y="1871167"/>
                  <a:pt x="6345238" y="1871961"/>
                </a:cubicBezTo>
                <a:cubicBezTo>
                  <a:pt x="6320631" y="1886248"/>
                  <a:pt x="6292056" y="1894186"/>
                  <a:pt x="6259513" y="1895773"/>
                </a:cubicBezTo>
                <a:cubicBezTo>
                  <a:pt x="6255544" y="1895773"/>
                  <a:pt x="6253559" y="1894979"/>
                  <a:pt x="6253559" y="1893392"/>
                </a:cubicBezTo>
                <a:cubicBezTo>
                  <a:pt x="6252765" y="1892598"/>
                  <a:pt x="6254353" y="1891408"/>
                  <a:pt x="6258322" y="1889820"/>
                </a:cubicBezTo>
                <a:cubicBezTo>
                  <a:pt x="6294834" y="1876326"/>
                  <a:pt x="6319838" y="1861642"/>
                  <a:pt x="6333331" y="1845767"/>
                </a:cubicBezTo>
                <a:cubicBezTo>
                  <a:pt x="6330950" y="1843386"/>
                  <a:pt x="6328965" y="1841005"/>
                  <a:pt x="6327378" y="1838623"/>
                </a:cubicBezTo>
                <a:cubicBezTo>
                  <a:pt x="6320235" y="1829892"/>
                  <a:pt x="6312694" y="1823939"/>
                  <a:pt x="6304756" y="1820764"/>
                </a:cubicBezTo>
                <a:cubicBezTo>
                  <a:pt x="6282531" y="1854101"/>
                  <a:pt x="6253956" y="1875929"/>
                  <a:pt x="6219031" y="1886248"/>
                </a:cubicBezTo>
                <a:cubicBezTo>
                  <a:pt x="6213475" y="1887836"/>
                  <a:pt x="6210697" y="1888233"/>
                  <a:pt x="6210697" y="1887439"/>
                </a:cubicBezTo>
                <a:cubicBezTo>
                  <a:pt x="6209903" y="1886645"/>
                  <a:pt x="6211887" y="1884661"/>
                  <a:pt x="6216650" y="1881486"/>
                </a:cubicBezTo>
                <a:cubicBezTo>
                  <a:pt x="6254750" y="1848942"/>
                  <a:pt x="6283722" y="1810048"/>
                  <a:pt x="6303566" y="1764805"/>
                </a:cubicBezTo>
                <a:cubicBezTo>
                  <a:pt x="6292453" y="1767186"/>
                  <a:pt x="6283325" y="1770361"/>
                  <a:pt x="6276181" y="1774330"/>
                </a:cubicBezTo>
                <a:cubicBezTo>
                  <a:pt x="6270625" y="1777505"/>
                  <a:pt x="6265466" y="1777901"/>
                  <a:pt x="6260703" y="1775520"/>
                </a:cubicBezTo>
                <a:cubicBezTo>
                  <a:pt x="6255940" y="1772345"/>
                  <a:pt x="6251972" y="1768376"/>
                  <a:pt x="6248797" y="1763614"/>
                </a:cubicBezTo>
                <a:cubicBezTo>
                  <a:pt x="6244034" y="1757264"/>
                  <a:pt x="6244431" y="1752501"/>
                  <a:pt x="6249988" y="1749326"/>
                </a:cubicBezTo>
                <a:cubicBezTo>
                  <a:pt x="6255544" y="1745358"/>
                  <a:pt x="6260703" y="1735436"/>
                  <a:pt x="6265466" y="1719561"/>
                </a:cubicBezTo>
                <a:cubicBezTo>
                  <a:pt x="6267847" y="1710830"/>
                  <a:pt x="6267847" y="1702495"/>
                  <a:pt x="6265466" y="1694558"/>
                </a:cubicBezTo>
                <a:cubicBezTo>
                  <a:pt x="6264672" y="1690589"/>
                  <a:pt x="6266259" y="1689001"/>
                  <a:pt x="6270228" y="1689795"/>
                </a:cubicBezTo>
                <a:cubicBezTo>
                  <a:pt x="6278959" y="1691383"/>
                  <a:pt x="6287691" y="1696939"/>
                  <a:pt x="6296422" y="1706464"/>
                </a:cubicBezTo>
                <a:cubicBezTo>
                  <a:pt x="6301185" y="1711226"/>
                  <a:pt x="6301978" y="1716386"/>
                  <a:pt x="6298803" y="1721942"/>
                </a:cubicBezTo>
                <a:cubicBezTo>
                  <a:pt x="6296422" y="1728292"/>
                  <a:pt x="6292453" y="1735833"/>
                  <a:pt x="6286897" y="1744564"/>
                </a:cubicBezTo>
                <a:cubicBezTo>
                  <a:pt x="6290865" y="1742976"/>
                  <a:pt x="6299597" y="1740992"/>
                  <a:pt x="6313091" y="1738611"/>
                </a:cubicBezTo>
                <a:cubicBezTo>
                  <a:pt x="6317059" y="1726705"/>
                  <a:pt x="6320631" y="1713608"/>
                  <a:pt x="6323806" y="1699320"/>
                </a:cubicBezTo>
                <a:cubicBezTo>
                  <a:pt x="6327775" y="1684239"/>
                  <a:pt x="6327775" y="1671936"/>
                  <a:pt x="6323806" y="1662411"/>
                </a:cubicBezTo>
                <a:cubicBezTo>
                  <a:pt x="6323806" y="1657648"/>
                  <a:pt x="6326188" y="1655267"/>
                  <a:pt x="6330950" y="1655267"/>
                </a:cubicBezTo>
                <a:close/>
                <a:moveTo>
                  <a:pt x="6585595" y="1654523"/>
                </a:moveTo>
                <a:cubicBezTo>
                  <a:pt x="6587282" y="1654424"/>
                  <a:pt x="6589316" y="1654672"/>
                  <a:pt x="6591697" y="1655267"/>
                </a:cubicBezTo>
                <a:cubicBezTo>
                  <a:pt x="6603603" y="1660823"/>
                  <a:pt x="6613128" y="1667967"/>
                  <a:pt x="6620272" y="1676698"/>
                </a:cubicBezTo>
                <a:cubicBezTo>
                  <a:pt x="6622653" y="1679080"/>
                  <a:pt x="6623446" y="1683048"/>
                  <a:pt x="6622653" y="1688605"/>
                </a:cubicBezTo>
                <a:cubicBezTo>
                  <a:pt x="6618684" y="1697336"/>
                  <a:pt x="6616303" y="1708448"/>
                  <a:pt x="6615510" y="1721942"/>
                </a:cubicBezTo>
                <a:cubicBezTo>
                  <a:pt x="6616303" y="1721148"/>
                  <a:pt x="6617097" y="1720751"/>
                  <a:pt x="6617891" y="1720751"/>
                </a:cubicBezTo>
                <a:cubicBezTo>
                  <a:pt x="6619478" y="1719958"/>
                  <a:pt x="6620272" y="1719561"/>
                  <a:pt x="6620272" y="1719561"/>
                </a:cubicBezTo>
                <a:cubicBezTo>
                  <a:pt x="6620272" y="1719561"/>
                  <a:pt x="6620669" y="1719561"/>
                  <a:pt x="6621463" y="1719561"/>
                </a:cubicBezTo>
                <a:cubicBezTo>
                  <a:pt x="6627812" y="1717973"/>
                  <a:pt x="6632574" y="1717973"/>
                  <a:pt x="6635750" y="1719561"/>
                </a:cubicBezTo>
                <a:cubicBezTo>
                  <a:pt x="6638925" y="1720355"/>
                  <a:pt x="6641703" y="1723133"/>
                  <a:pt x="6644084" y="1727895"/>
                </a:cubicBezTo>
                <a:cubicBezTo>
                  <a:pt x="6644878" y="1728689"/>
                  <a:pt x="6645274" y="1729880"/>
                  <a:pt x="6645274" y="1731467"/>
                </a:cubicBezTo>
                <a:cubicBezTo>
                  <a:pt x="6646862" y="1731467"/>
                  <a:pt x="6650037" y="1731070"/>
                  <a:pt x="6654800" y="1730276"/>
                </a:cubicBezTo>
                <a:cubicBezTo>
                  <a:pt x="6663531" y="1728689"/>
                  <a:pt x="6670674" y="1727498"/>
                  <a:pt x="6676231" y="1726705"/>
                </a:cubicBezTo>
                <a:cubicBezTo>
                  <a:pt x="6677025" y="1725911"/>
                  <a:pt x="6677422" y="1725117"/>
                  <a:pt x="6677422" y="1724323"/>
                </a:cubicBezTo>
                <a:cubicBezTo>
                  <a:pt x="6678216" y="1723529"/>
                  <a:pt x="6678612" y="1722736"/>
                  <a:pt x="6678612" y="1721942"/>
                </a:cubicBezTo>
                <a:cubicBezTo>
                  <a:pt x="6682581" y="1714004"/>
                  <a:pt x="6684962" y="1704876"/>
                  <a:pt x="6685756" y="1694558"/>
                </a:cubicBezTo>
                <a:cubicBezTo>
                  <a:pt x="6680994" y="1695351"/>
                  <a:pt x="6675437" y="1696542"/>
                  <a:pt x="6669088" y="1698130"/>
                </a:cubicBezTo>
                <a:cubicBezTo>
                  <a:pt x="6669088" y="1707655"/>
                  <a:pt x="6665118" y="1715592"/>
                  <a:pt x="6657181" y="1721942"/>
                </a:cubicBezTo>
                <a:cubicBezTo>
                  <a:pt x="6648450" y="1727498"/>
                  <a:pt x="6642100" y="1726308"/>
                  <a:pt x="6638130" y="1718370"/>
                </a:cubicBezTo>
                <a:cubicBezTo>
                  <a:pt x="6633368" y="1707258"/>
                  <a:pt x="6634162" y="1697733"/>
                  <a:pt x="6640512" y="1689795"/>
                </a:cubicBezTo>
                <a:cubicBezTo>
                  <a:pt x="6646068" y="1680270"/>
                  <a:pt x="6650037" y="1672333"/>
                  <a:pt x="6652418" y="1665983"/>
                </a:cubicBezTo>
                <a:cubicBezTo>
                  <a:pt x="6653212" y="1664395"/>
                  <a:pt x="6654006" y="1663601"/>
                  <a:pt x="6654800" y="1663601"/>
                </a:cubicBezTo>
                <a:cubicBezTo>
                  <a:pt x="6654800" y="1663601"/>
                  <a:pt x="6655594" y="1664395"/>
                  <a:pt x="6657181" y="1665983"/>
                </a:cubicBezTo>
                <a:cubicBezTo>
                  <a:pt x="6660356" y="1669158"/>
                  <a:pt x="6663134" y="1673126"/>
                  <a:pt x="6665516" y="1677889"/>
                </a:cubicBezTo>
                <a:cubicBezTo>
                  <a:pt x="6683772" y="1674714"/>
                  <a:pt x="6699250" y="1672333"/>
                  <a:pt x="6711950" y="1670745"/>
                </a:cubicBezTo>
                <a:cubicBezTo>
                  <a:pt x="6728618" y="1667570"/>
                  <a:pt x="6739334" y="1665586"/>
                  <a:pt x="6744097" y="1664792"/>
                </a:cubicBezTo>
                <a:cubicBezTo>
                  <a:pt x="6752034" y="1662411"/>
                  <a:pt x="6757988" y="1662411"/>
                  <a:pt x="6761956" y="1664792"/>
                </a:cubicBezTo>
                <a:cubicBezTo>
                  <a:pt x="6772275" y="1669555"/>
                  <a:pt x="6781402" y="1676301"/>
                  <a:pt x="6789340" y="1685033"/>
                </a:cubicBezTo>
                <a:cubicBezTo>
                  <a:pt x="6793309" y="1692970"/>
                  <a:pt x="6791722" y="1697733"/>
                  <a:pt x="6784578" y="1699320"/>
                </a:cubicBezTo>
                <a:cubicBezTo>
                  <a:pt x="6768703" y="1698526"/>
                  <a:pt x="6753622" y="1702892"/>
                  <a:pt x="6739334" y="1712417"/>
                </a:cubicBezTo>
                <a:cubicBezTo>
                  <a:pt x="6736953" y="1714798"/>
                  <a:pt x="6734968" y="1715195"/>
                  <a:pt x="6733380" y="1713608"/>
                </a:cubicBezTo>
                <a:cubicBezTo>
                  <a:pt x="6731794" y="1712814"/>
                  <a:pt x="6731794" y="1710830"/>
                  <a:pt x="6733380" y="1707655"/>
                </a:cubicBezTo>
                <a:cubicBezTo>
                  <a:pt x="6734175" y="1704479"/>
                  <a:pt x="6735762" y="1699320"/>
                  <a:pt x="6738143" y="1692176"/>
                </a:cubicBezTo>
                <a:cubicBezTo>
                  <a:pt x="6738938" y="1689795"/>
                  <a:pt x="6737746" y="1688208"/>
                  <a:pt x="6734572" y="1687414"/>
                </a:cubicBezTo>
                <a:cubicBezTo>
                  <a:pt x="6729810" y="1688208"/>
                  <a:pt x="6721078" y="1689398"/>
                  <a:pt x="6708378" y="1690986"/>
                </a:cubicBezTo>
                <a:cubicBezTo>
                  <a:pt x="6703616" y="1691780"/>
                  <a:pt x="6700044" y="1692573"/>
                  <a:pt x="6697662" y="1693367"/>
                </a:cubicBezTo>
                <a:cubicBezTo>
                  <a:pt x="6704806" y="1695748"/>
                  <a:pt x="6711156" y="1699320"/>
                  <a:pt x="6716712" y="1704083"/>
                </a:cubicBezTo>
                <a:cubicBezTo>
                  <a:pt x="6721474" y="1709639"/>
                  <a:pt x="6722268" y="1713608"/>
                  <a:pt x="6719093" y="1715989"/>
                </a:cubicBezTo>
                <a:cubicBezTo>
                  <a:pt x="6718300" y="1718370"/>
                  <a:pt x="6717109" y="1719958"/>
                  <a:pt x="6715522" y="1720751"/>
                </a:cubicBezTo>
                <a:cubicBezTo>
                  <a:pt x="6722666" y="1719164"/>
                  <a:pt x="6729412" y="1717576"/>
                  <a:pt x="6735762" y="1715989"/>
                </a:cubicBezTo>
                <a:cubicBezTo>
                  <a:pt x="6741318" y="1714401"/>
                  <a:pt x="6746478" y="1714798"/>
                  <a:pt x="6751240" y="1717180"/>
                </a:cubicBezTo>
                <a:cubicBezTo>
                  <a:pt x="6753622" y="1717973"/>
                  <a:pt x="6756796" y="1719958"/>
                  <a:pt x="6760765" y="1723133"/>
                </a:cubicBezTo>
                <a:cubicBezTo>
                  <a:pt x="6762352" y="1724720"/>
                  <a:pt x="6763544" y="1725911"/>
                  <a:pt x="6764338" y="1726705"/>
                </a:cubicBezTo>
                <a:cubicBezTo>
                  <a:pt x="6767512" y="1733848"/>
                  <a:pt x="6765528" y="1737817"/>
                  <a:pt x="6758384" y="1738611"/>
                </a:cubicBezTo>
                <a:cubicBezTo>
                  <a:pt x="6756003" y="1739405"/>
                  <a:pt x="6751240" y="1740198"/>
                  <a:pt x="6744097" y="1740992"/>
                </a:cubicBezTo>
                <a:cubicBezTo>
                  <a:pt x="6721078" y="1744167"/>
                  <a:pt x="6703218" y="1746945"/>
                  <a:pt x="6690518" y="1749326"/>
                </a:cubicBezTo>
                <a:cubicBezTo>
                  <a:pt x="6704012" y="1750120"/>
                  <a:pt x="6714728" y="1753692"/>
                  <a:pt x="6722666" y="1760042"/>
                </a:cubicBezTo>
                <a:cubicBezTo>
                  <a:pt x="6722666" y="1760042"/>
                  <a:pt x="6723062" y="1760439"/>
                  <a:pt x="6723856" y="1761233"/>
                </a:cubicBezTo>
                <a:cubicBezTo>
                  <a:pt x="6725444" y="1764408"/>
                  <a:pt x="6726237" y="1767186"/>
                  <a:pt x="6726237" y="1769567"/>
                </a:cubicBezTo>
                <a:cubicBezTo>
                  <a:pt x="6731000" y="1767980"/>
                  <a:pt x="6735762" y="1767186"/>
                  <a:pt x="6740524" y="1767186"/>
                </a:cubicBezTo>
                <a:cubicBezTo>
                  <a:pt x="6745288" y="1765598"/>
                  <a:pt x="6750050" y="1765995"/>
                  <a:pt x="6754812" y="1768376"/>
                </a:cubicBezTo>
                <a:cubicBezTo>
                  <a:pt x="6761956" y="1772345"/>
                  <a:pt x="6766718" y="1777505"/>
                  <a:pt x="6769100" y="1783855"/>
                </a:cubicBezTo>
                <a:cubicBezTo>
                  <a:pt x="6769894" y="1788617"/>
                  <a:pt x="6767909" y="1791395"/>
                  <a:pt x="6763146" y="1792189"/>
                </a:cubicBezTo>
                <a:cubicBezTo>
                  <a:pt x="6749653" y="1792189"/>
                  <a:pt x="6736159" y="1792189"/>
                  <a:pt x="6722666" y="1792189"/>
                </a:cubicBezTo>
                <a:cubicBezTo>
                  <a:pt x="6722666" y="1794570"/>
                  <a:pt x="6722666" y="1796951"/>
                  <a:pt x="6722666" y="1799333"/>
                </a:cubicBezTo>
                <a:cubicBezTo>
                  <a:pt x="6722666" y="1803301"/>
                  <a:pt x="6722666" y="1806873"/>
                  <a:pt x="6722666" y="1810048"/>
                </a:cubicBezTo>
                <a:cubicBezTo>
                  <a:pt x="6724252" y="1810048"/>
                  <a:pt x="6726634" y="1809651"/>
                  <a:pt x="6729810" y="1808858"/>
                </a:cubicBezTo>
                <a:cubicBezTo>
                  <a:pt x="6740128" y="1808064"/>
                  <a:pt x="6747272" y="1806873"/>
                  <a:pt x="6751240" y="1805286"/>
                </a:cubicBezTo>
                <a:cubicBezTo>
                  <a:pt x="6759972" y="1803698"/>
                  <a:pt x="6766322" y="1803698"/>
                  <a:pt x="6770290" y="1805286"/>
                </a:cubicBezTo>
                <a:cubicBezTo>
                  <a:pt x="6779022" y="1809254"/>
                  <a:pt x="6785768" y="1814017"/>
                  <a:pt x="6790531" y="1819573"/>
                </a:cubicBezTo>
                <a:cubicBezTo>
                  <a:pt x="6794500" y="1826717"/>
                  <a:pt x="6792516" y="1831083"/>
                  <a:pt x="6784578" y="1832670"/>
                </a:cubicBezTo>
                <a:cubicBezTo>
                  <a:pt x="6772672" y="1831083"/>
                  <a:pt x="6752034" y="1831083"/>
                  <a:pt x="6722666" y="1832670"/>
                </a:cubicBezTo>
                <a:lnTo>
                  <a:pt x="6722666" y="1837433"/>
                </a:lnTo>
                <a:cubicBezTo>
                  <a:pt x="6721078" y="1867595"/>
                  <a:pt x="6716316" y="1891408"/>
                  <a:pt x="6708378" y="1908870"/>
                </a:cubicBezTo>
                <a:cubicBezTo>
                  <a:pt x="6706790" y="1911251"/>
                  <a:pt x="6705600" y="1912442"/>
                  <a:pt x="6704806" y="1912442"/>
                </a:cubicBezTo>
                <a:cubicBezTo>
                  <a:pt x="6703218" y="1912442"/>
                  <a:pt x="6702028" y="1911251"/>
                  <a:pt x="6701234" y="1908870"/>
                </a:cubicBezTo>
                <a:cubicBezTo>
                  <a:pt x="6694884" y="1892995"/>
                  <a:pt x="6691709" y="1868389"/>
                  <a:pt x="6691709" y="1835051"/>
                </a:cubicBezTo>
                <a:cubicBezTo>
                  <a:pt x="6682978" y="1835845"/>
                  <a:pt x="6670674" y="1837433"/>
                  <a:pt x="6654800" y="1839814"/>
                </a:cubicBezTo>
                <a:cubicBezTo>
                  <a:pt x="6650037" y="1841401"/>
                  <a:pt x="6646466" y="1842195"/>
                  <a:pt x="6644084" y="1842195"/>
                </a:cubicBezTo>
                <a:cubicBezTo>
                  <a:pt x="6641703" y="1842989"/>
                  <a:pt x="6638925" y="1842989"/>
                  <a:pt x="6635750" y="1842195"/>
                </a:cubicBezTo>
                <a:cubicBezTo>
                  <a:pt x="6630194" y="1839814"/>
                  <a:pt x="6625034" y="1835051"/>
                  <a:pt x="6620272" y="1827908"/>
                </a:cubicBezTo>
                <a:cubicBezTo>
                  <a:pt x="6617891" y="1822351"/>
                  <a:pt x="6618684" y="1819573"/>
                  <a:pt x="6622653" y="1819573"/>
                </a:cubicBezTo>
                <a:cubicBezTo>
                  <a:pt x="6637734" y="1819573"/>
                  <a:pt x="6651228" y="1818779"/>
                  <a:pt x="6663134" y="1817192"/>
                </a:cubicBezTo>
                <a:cubicBezTo>
                  <a:pt x="6667897" y="1816398"/>
                  <a:pt x="6674246" y="1815605"/>
                  <a:pt x="6682184" y="1814811"/>
                </a:cubicBezTo>
                <a:cubicBezTo>
                  <a:pt x="6686152" y="1814017"/>
                  <a:pt x="6689328" y="1813620"/>
                  <a:pt x="6691709" y="1813620"/>
                </a:cubicBezTo>
                <a:lnTo>
                  <a:pt x="6691709" y="1795761"/>
                </a:lnTo>
                <a:cubicBezTo>
                  <a:pt x="6690122" y="1795761"/>
                  <a:pt x="6688138" y="1796158"/>
                  <a:pt x="6685756" y="1796951"/>
                </a:cubicBezTo>
                <a:cubicBezTo>
                  <a:pt x="6673056" y="1799333"/>
                  <a:pt x="6664325" y="1801714"/>
                  <a:pt x="6659562" y="1804095"/>
                </a:cubicBezTo>
                <a:cubicBezTo>
                  <a:pt x="6656387" y="1804889"/>
                  <a:pt x="6652418" y="1804492"/>
                  <a:pt x="6647656" y="1802905"/>
                </a:cubicBezTo>
                <a:cubicBezTo>
                  <a:pt x="6641306" y="1798142"/>
                  <a:pt x="6637337" y="1792983"/>
                  <a:pt x="6635750" y="1787426"/>
                </a:cubicBezTo>
                <a:cubicBezTo>
                  <a:pt x="6634162" y="1783458"/>
                  <a:pt x="6634560" y="1780680"/>
                  <a:pt x="6636940" y="1779092"/>
                </a:cubicBezTo>
                <a:cubicBezTo>
                  <a:pt x="6644084" y="1774330"/>
                  <a:pt x="6652022" y="1765201"/>
                  <a:pt x="6660753" y="1751708"/>
                </a:cubicBezTo>
                <a:cubicBezTo>
                  <a:pt x="6655990" y="1749326"/>
                  <a:pt x="6650831" y="1745755"/>
                  <a:pt x="6645274" y="1740992"/>
                </a:cubicBezTo>
                <a:cubicBezTo>
                  <a:pt x="6643688" y="1739405"/>
                  <a:pt x="6642893" y="1738214"/>
                  <a:pt x="6642893" y="1737420"/>
                </a:cubicBezTo>
                <a:cubicBezTo>
                  <a:pt x="6642100" y="1738214"/>
                  <a:pt x="6641306" y="1738611"/>
                  <a:pt x="6640512" y="1738611"/>
                </a:cubicBezTo>
                <a:cubicBezTo>
                  <a:pt x="6638130" y="1739405"/>
                  <a:pt x="6633765" y="1740198"/>
                  <a:pt x="6627416" y="1740992"/>
                </a:cubicBezTo>
                <a:cubicBezTo>
                  <a:pt x="6621859" y="1742579"/>
                  <a:pt x="6617494" y="1743770"/>
                  <a:pt x="6614319" y="1744564"/>
                </a:cubicBezTo>
                <a:lnTo>
                  <a:pt x="6614319" y="1749326"/>
                </a:lnTo>
                <a:cubicBezTo>
                  <a:pt x="6614319" y="1750120"/>
                  <a:pt x="6614319" y="1752105"/>
                  <a:pt x="6614319" y="1755280"/>
                </a:cubicBezTo>
                <a:cubicBezTo>
                  <a:pt x="6613525" y="1759248"/>
                  <a:pt x="6613128" y="1762423"/>
                  <a:pt x="6613128" y="1764805"/>
                </a:cubicBezTo>
                <a:cubicBezTo>
                  <a:pt x="6616303" y="1763217"/>
                  <a:pt x="6621066" y="1760836"/>
                  <a:pt x="6627416" y="1757661"/>
                </a:cubicBezTo>
                <a:cubicBezTo>
                  <a:pt x="6632178" y="1755280"/>
                  <a:pt x="6635750" y="1753692"/>
                  <a:pt x="6638130" y="1752898"/>
                </a:cubicBezTo>
                <a:cubicBezTo>
                  <a:pt x="6642100" y="1750517"/>
                  <a:pt x="6644481" y="1749723"/>
                  <a:pt x="6645274" y="1750517"/>
                </a:cubicBezTo>
                <a:cubicBezTo>
                  <a:pt x="6646068" y="1751311"/>
                  <a:pt x="6644878" y="1753692"/>
                  <a:pt x="6641703" y="1757661"/>
                </a:cubicBezTo>
                <a:cubicBezTo>
                  <a:pt x="6638528" y="1760042"/>
                  <a:pt x="6633765" y="1764408"/>
                  <a:pt x="6627416" y="1770758"/>
                </a:cubicBezTo>
                <a:cubicBezTo>
                  <a:pt x="6621066" y="1776314"/>
                  <a:pt x="6616303" y="1780680"/>
                  <a:pt x="6613128" y="1783855"/>
                </a:cubicBezTo>
                <a:cubicBezTo>
                  <a:pt x="6613128" y="1814017"/>
                  <a:pt x="6613128" y="1838226"/>
                  <a:pt x="6613128" y="1856483"/>
                </a:cubicBezTo>
                <a:cubicBezTo>
                  <a:pt x="6613128" y="1873945"/>
                  <a:pt x="6606381" y="1886248"/>
                  <a:pt x="6592888" y="1893392"/>
                </a:cubicBezTo>
                <a:cubicBezTo>
                  <a:pt x="6586538" y="1896567"/>
                  <a:pt x="6581775" y="1895376"/>
                  <a:pt x="6578600" y="1889820"/>
                </a:cubicBezTo>
                <a:cubicBezTo>
                  <a:pt x="6573838" y="1873945"/>
                  <a:pt x="6565900" y="1862039"/>
                  <a:pt x="6554787" y="1854101"/>
                </a:cubicBezTo>
                <a:cubicBezTo>
                  <a:pt x="6553200" y="1852514"/>
                  <a:pt x="6552406" y="1850926"/>
                  <a:pt x="6552406" y="1849339"/>
                </a:cubicBezTo>
                <a:cubicBezTo>
                  <a:pt x="6553200" y="1848545"/>
                  <a:pt x="6554787" y="1848545"/>
                  <a:pt x="6557168" y="1849339"/>
                </a:cubicBezTo>
                <a:cubicBezTo>
                  <a:pt x="6561137" y="1850133"/>
                  <a:pt x="6568678" y="1850530"/>
                  <a:pt x="6579791" y="1850530"/>
                </a:cubicBezTo>
                <a:cubicBezTo>
                  <a:pt x="6582966" y="1850530"/>
                  <a:pt x="6584553" y="1849339"/>
                  <a:pt x="6584553" y="1846958"/>
                </a:cubicBezTo>
                <a:cubicBezTo>
                  <a:pt x="6584553" y="1835051"/>
                  <a:pt x="6584950" y="1822351"/>
                  <a:pt x="6585744" y="1808858"/>
                </a:cubicBezTo>
                <a:cubicBezTo>
                  <a:pt x="6584950" y="1809651"/>
                  <a:pt x="6583759" y="1810842"/>
                  <a:pt x="6582172" y="1812430"/>
                </a:cubicBezTo>
                <a:cubicBezTo>
                  <a:pt x="6575028" y="1817986"/>
                  <a:pt x="6568281" y="1823939"/>
                  <a:pt x="6561931" y="1830289"/>
                </a:cubicBezTo>
                <a:cubicBezTo>
                  <a:pt x="6557963" y="1832670"/>
                  <a:pt x="6554391" y="1832670"/>
                  <a:pt x="6551216" y="1830289"/>
                </a:cubicBezTo>
                <a:cubicBezTo>
                  <a:pt x="6542484" y="1823145"/>
                  <a:pt x="6536928" y="1815208"/>
                  <a:pt x="6534547" y="1806476"/>
                </a:cubicBezTo>
                <a:cubicBezTo>
                  <a:pt x="6532959" y="1801714"/>
                  <a:pt x="6534547" y="1799333"/>
                  <a:pt x="6539310" y="1799333"/>
                </a:cubicBezTo>
                <a:cubicBezTo>
                  <a:pt x="6544866" y="1799333"/>
                  <a:pt x="6550422" y="1797745"/>
                  <a:pt x="6555978" y="1794570"/>
                </a:cubicBezTo>
                <a:cubicBezTo>
                  <a:pt x="6559153" y="1792983"/>
                  <a:pt x="6563916" y="1790601"/>
                  <a:pt x="6570266" y="1787426"/>
                </a:cubicBezTo>
                <a:cubicBezTo>
                  <a:pt x="6577410" y="1783458"/>
                  <a:pt x="6582569" y="1780680"/>
                  <a:pt x="6585744" y="1779092"/>
                </a:cubicBezTo>
                <a:cubicBezTo>
                  <a:pt x="6585744" y="1769567"/>
                  <a:pt x="6585744" y="1760439"/>
                  <a:pt x="6585744" y="1751708"/>
                </a:cubicBezTo>
                <a:cubicBezTo>
                  <a:pt x="6584156" y="1751708"/>
                  <a:pt x="6581775" y="1752501"/>
                  <a:pt x="6578600" y="1754089"/>
                </a:cubicBezTo>
                <a:cubicBezTo>
                  <a:pt x="6575425" y="1754883"/>
                  <a:pt x="6573044" y="1755677"/>
                  <a:pt x="6571456" y="1756470"/>
                </a:cubicBezTo>
                <a:cubicBezTo>
                  <a:pt x="6566694" y="1757264"/>
                  <a:pt x="6562328" y="1756470"/>
                  <a:pt x="6558360" y="1754089"/>
                </a:cubicBezTo>
                <a:cubicBezTo>
                  <a:pt x="6553597" y="1750120"/>
                  <a:pt x="6549231" y="1746548"/>
                  <a:pt x="6545262" y="1743373"/>
                </a:cubicBezTo>
                <a:cubicBezTo>
                  <a:pt x="6542087" y="1737817"/>
                  <a:pt x="6543278" y="1734642"/>
                  <a:pt x="6548835" y="1733848"/>
                </a:cubicBezTo>
                <a:cubicBezTo>
                  <a:pt x="6559947" y="1733054"/>
                  <a:pt x="6572250" y="1731070"/>
                  <a:pt x="6585744" y="1727895"/>
                </a:cubicBezTo>
                <a:cubicBezTo>
                  <a:pt x="6585744" y="1723926"/>
                  <a:pt x="6585744" y="1720355"/>
                  <a:pt x="6585744" y="1717180"/>
                </a:cubicBezTo>
                <a:cubicBezTo>
                  <a:pt x="6586538" y="1693367"/>
                  <a:pt x="6584553" y="1675904"/>
                  <a:pt x="6579791" y="1664792"/>
                </a:cubicBezTo>
                <a:cubicBezTo>
                  <a:pt x="6578600" y="1658244"/>
                  <a:pt x="6580535" y="1654821"/>
                  <a:pt x="6585595" y="1654523"/>
                </a:cubicBezTo>
                <a:close/>
                <a:moveTo>
                  <a:pt x="1703811" y="1652663"/>
                </a:moveTo>
                <a:cubicBezTo>
                  <a:pt x="1705249" y="1652811"/>
                  <a:pt x="1706961" y="1653283"/>
                  <a:pt x="1708945" y="1654076"/>
                </a:cubicBezTo>
                <a:cubicBezTo>
                  <a:pt x="1719264" y="1658839"/>
                  <a:pt x="1727201" y="1666379"/>
                  <a:pt x="1732758" y="1676698"/>
                </a:cubicBezTo>
                <a:cubicBezTo>
                  <a:pt x="1734345" y="1679080"/>
                  <a:pt x="1735139" y="1681461"/>
                  <a:pt x="1735139" y="1683842"/>
                </a:cubicBezTo>
                <a:cubicBezTo>
                  <a:pt x="1745458" y="1685429"/>
                  <a:pt x="1753792" y="1687811"/>
                  <a:pt x="1760142" y="1690986"/>
                </a:cubicBezTo>
                <a:cubicBezTo>
                  <a:pt x="1769667" y="1696542"/>
                  <a:pt x="1773239" y="1705273"/>
                  <a:pt x="1770858" y="1717180"/>
                </a:cubicBezTo>
                <a:cubicBezTo>
                  <a:pt x="1771651" y="1717180"/>
                  <a:pt x="1772445" y="1716783"/>
                  <a:pt x="1773239" y="1715989"/>
                </a:cubicBezTo>
                <a:cubicBezTo>
                  <a:pt x="1774033" y="1715989"/>
                  <a:pt x="1774826" y="1715592"/>
                  <a:pt x="1775620" y="1714798"/>
                </a:cubicBezTo>
                <a:cubicBezTo>
                  <a:pt x="1781176" y="1713211"/>
                  <a:pt x="1785939" y="1713211"/>
                  <a:pt x="1789908" y="1714798"/>
                </a:cubicBezTo>
                <a:cubicBezTo>
                  <a:pt x="1796258" y="1717180"/>
                  <a:pt x="1801020" y="1720751"/>
                  <a:pt x="1804195" y="1725514"/>
                </a:cubicBezTo>
                <a:cubicBezTo>
                  <a:pt x="1808164" y="1732658"/>
                  <a:pt x="1804988" y="1737420"/>
                  <a:pt x="1794671" y="1739801"/>
                </a:cubicBezTo>
                <a:cubicBezTo>
                  <a:pt x="1788320" y="1741389"/>
                  <a:pt x="1779589" y="1742976"/>
                  <a:pt x="1768476" y="1744564"/>
                </a:cubicBezTo>
                <a:cubicBezTo>
                  <a:pt x="1766889" y="1744564"/>
                  <a:pt x="1765698" y="1744564"/>
                  <a:pt x="1764904" y="1744564"/>
                </a:cubicBezTo>
                <a:cubicBezTo>
                  <a:pt x="1768873" y="1746945"/>
                  <a:pt x="1769667" y="1750517"/>
                  <a:pt x="1767286" y="1755280"/>
                </a:cubicBezTo>
                <a:cubicBezTo>
                  <a:pt x="1767286" y="1755280"/>
                  <a:pt x="1767286" y="1755677"/>
                  <a:pt x="1767286" y="1756470"/>
                </a:cubicBezTo>
                <a:cubicBezTo>
                  <a:pt x="1768873" y="1756470"/>
                  <a:pt x="1769667" y="1756073"/>
                  <a:pt x="1769667" y="1755280"/>
                </a:cubicBezTo>
                <a:cubicBezTo>
                  <a:pt x="1773636" y="1753692"/>
                  <a:pt x="1777605" y="1753692"/>
                  <a:pt x="1781573" y="1755280"/>
                </a:cubicBezTo>
                <a:cubicBezTo>
                  <a:pt x="1787130" y="1756867"/>
                  <a:pt x="1791098" y="1760042"/>
                  <a:pt x="1793479" y="1764805"/>
                </a:cubicBezTo>
                <a:cubicBezTo>
                  <a:pt x="1796655" y="1771948"/>
                  <a:pt x="1794671" y="1776314"/>
                  <a:pt x="1787526" y="1777901"/>
                </a:cubicBezTo>
                <a:cubicBezTo>
                  <a:pt x="1779589" y="1780283"/>
                  <a:pt x="1772048" y="1781870"/>
                  <a:pt x="1764904" y="1782664"/>
                </a:cubicBezTo>
                <a:lnTo>
                  <a:pt x="1764904" y="1794570"/>
                </a:lnTo>
                <a:cubicBezTo>
                  <a:pt x="1765698" y="1794570"/>
                  <a:pt x="1766889" y="1794173"/>
                  <a:pt x="1768476" y="1793380"/>
                </a:cubicBezTo>
                <a:cubicBezTo>
                  <a:pt x="1770064" y="1793380"/>
                  <a:pt x="1771254" y="1793380"/>
                  <a:pt x="1772048" y="1793380"/>
                </a:cubicBezTo>
                <a:cubicBezTo>
                  <a:pt x="1776018" y="1791792"/>
                  <a:pt x="1779986" y="1791792"/>
                  <a:pt x="1783955" y="1793380"/>
                </a:cubicBezTo>
                <a:cubicBezTo>
                  <a:pt x="1789511" y="1794967"/>
                  <a:pt x="1793479" y="1798539"/>
                  <a:pt x="1795861" y="1804095"/>
                </a:cubicBezTo>
                <a:cubicBezTo>
                  <a:pt x="1799036" y="1808858"/>
                  <a:pt x="1797846" y="1812430"/>
                  <a:pt x="1792289" y="1814811"/>
                </a:cubicBezTo>
                <a:cubicBezTo>
                  <a:pt x="1783558" y="1817192"/>
                  <a:pt x="1774430" y="1818779"/>
                  <a:pt x="1764904" y="1819573"/>
                </a:cubicBezTo>
                <a:lnTo>
                  <a:pt x="1764904" y="1839814"/>
                </a:lnTo>
                <a:cubicBezTo>
                  <a:pt x="1772048" y="1838226"/>
                  <a:pt x="1777208" y="1837036"/>
                  <a:pt x="1780383" y="1836242"/>
                </a:cubicBezTo>
                <a:cubicBezTo>
                  <a:pt x="1785939" y="1834655"/>
                  <a:pt x="1791098" y="1834655"/>
                  <a:pt x="1795861" y="1836242"/>
                </a:cubicBezTo>
                <a:cubicBezTo>
                  <a:pt x="1799036" y="1837036"/>
                  <a:pt x="1803799" y="1840608"/>
                  <a:pt x="1810148" y="1846958"/>
                </a:cubicBezTo>
                <a:cubicBezTo>
                  <a:pt x="1811736" y="1848545"/>
                  <a:pt x="1812530" y="1849339"/>
                  <a:pt x="1812530" y="1849339"/>
                </a:cubicBezTo>
                <a:cubicBezTo>
                  <a:pt x="1816498" y="1858070"/>
                  <a:pt x="1814117" y="1862833"/>
                  <a:pt x="1805386" y="1863626"/>
                </a:cubicBezTo>
                <a:cubicBezTo>
                  <a:pt x="1797448" y="1863626"/>
                  <a:pt x="1784351" y="1863626"/>
                  <a:pt x="1766095" y="1863626"/>
                </a:cubicBezTo>
                <a:cubicBezTo>
                  <a:pt x="1748633" y="1865214"/>
                  <a:pt x="1736726" y="1866801"/>
                  <a:pt x="1730376" y="1868389"/>
                </a:cubicBezTo>
                <a:cubicBezTo>
                  <a:pt x="1723233" y="1867595"/>
                  <a:pt x="1718470" y="1866404"/>
                  <a:pt x="1716089" y="1864817"/>
                </a:cubicBezTo>
                <a:cubicBezTo>
                  <a:pt x="1714502" y="1864023"/>
                  <a:pt x="1712120" y="1862436"/>
                  <a:pt x="1708945" y="1860055"/>
                </a:cubicBezTo>
                <a:cubicBezTo>
                  <a:pt x="1708151" y="1858467"/>
                  <a:pt x="1707754" y="1857673"/>
                  <a:pt x="1707754" y="1857673"/>
                </a:cubicBezTo>
                <a:lnTo>
                  <a:pt x="1707754" y="1860055"/>
                </a:lnTo>
                <a:cubicBezTo>
                  <a:pt x="1707754" y="1883867"/>
                  <a:pt x="1705770" y="1900536"/>
                  <a:pt x="1701801" y="1910061"/>
                </a:cubicBezTo>
                <a:cubicBezTo>
                  <a:pt x="1698626" y="1914029"/>
                  <a:pt x="1693864" y="1914426"/>
                  <a:pt x="1687514" y="1911251"/>
                </a:cubicBezTo>
                <a:cubicBezTo>
                  <a:pt x="1680370" y="1904901"/>
                  <a:pt x="1675607" y="1898551"/>
                  <a:pt x="1673226" y="1892201"/>
                </a:cubicBezTo>
                <a:cubicBezTo>
                  <a:pt x="1670845" y="1885851"/>
                  <a:pt x="1670448" y="1879898"/>
                  <a:pt x="1672036" y="1874342"/>
                </a:cubicBezTo>
                <a:cubicBezTo>
                  <a:pt x="1676798" y="1863230"/>
                  <a:pt x="1679577" y="1849339"/>
                  <a:pt x="1680370" y="1832670"/>
                </a:cubicBezTo>
                <a:cubicBezTo>
                  <a:pt x="1680370" y="1827114"/>
                  <a:pt x="1680768" y="1818779"/>
                  <a:pt x="1681561" y="1807667"/>
                </a:cubicBezTo>
                <a:cubicBezTo>
                  <a:pt x="1681561" y="1796555"/>
                  <a:pt x="1681561" y="1788617"/>
                  <a:pt x="1681561" y="1783855"/>
                </a:cubicBezTo>
                <a:cubicBezTo>
                  <a:pt x="1681561" y="1774330"/>
                  <a:pt x="1681164" y="1766392"/>
                  <a:pt x="1680370" y="1760042"/>
                </a:cubicBezTo>
                <a:cubicBezTo>
                  <a:pt x="1676401" y="1764011"/>
                  <a:pt x="1670448" y="1769170"/>
                  <a:pt x="1662510" y="1775520"/>
                </a:cubicBezTo>
                <a:cubicBezTo>
                  <a:pt x="1658542" y="1778695"/>
                  <a:pt x="1655764" y="1781076"/>
                  <a:pt x="1654177" y="1782664"/>
                </a:cubicBezTo>
                <a:cubicBezTo>
                  <a:pt x="1658145" y="1781870"/>
                  <a:pt x="1661320" y="1781473"/>
                  <a:pt x="1663702" y="1781473"/>
                </a:cubicBezTo>
                <a:cubicBezTo>
                  <a:pt x="1667670" y="1780680"/>
                  <a:pt x="1669654" y="1781076"/>
                  <a:pt x="1669654" y="1782664"/>
                </a:cubicBezTo>
                <a:cubicBezTo>
                  <a:pt x="1669654" y="1783458"/>
                  <a:pt x="1668067" y="1785045"/>
                  <a:pt x="1664892" y="1787426"/>
                </a:cubicBezTo>
                <a:cubicBezTo>
                  <a:pt x="1660129" y="1790601"/>
                  <a:pt x="1652192" y="1795364"/>
                  <a:pt x="1641080" y="1801714"/>
                </a:cubicBezTo>
                <a:cubicBezTo>
                  <a:pt x="1636317" y="1804095"/>
                  <a:pt x="1633142" y="1805683"/>
                  <a:pt x="1631555" y="1806476"/>
                </a:cubicBezTo>
                <a:cubicBezTo>
                  <a:pt x="1622030" y="1811239"/>
                  <a:pt x="1613298" y="1816795"/>
                  <a:pt x="1605361" y="1823145"/>
                </a:cubicBezTo>
                <a:cubicBezTo>
                  <a:pt x="1601392" y="1826320"/>
                  <a:pt x="1597423" y="1826320"/>
                  <a:pt x="1593454" y="1823145"/>
                </a:cubicBezTo>
                <a:cubicBezTo>
                  <a:pt x="1588692" y="1819176"/>
                  <a:pt x="1584723" y="1812430"/>
                  <a:pt x="1581548" y="1802905"/>
                </a:cubicBezTo>
                <a:cubicBezTo>
                  <a:pt x="1579961" y="1796555"/>
                  <a:pt x="1581151" y="1792983"/>
                  <a:pt x="1585121" y="1792189"/>
                </a:cubicBezTo>
                <a:cubicBezTo>
                  <a:pt x="1592263" y="1789808"/>
                  <a:pt x="1599011" y="1783855"/>
                  <a:pt x="1605361" y="1774330"/>
                </a:cubicBezTo>
                <a:cubicBezTo>
                  <a:pt x="1606948" y="1772742"/>
                  <a:pt x="1608536" y="1770361"/>
                  <a:pt x="1610123" y="1767186"/>
                </a:cubicBezTo>
                <a:cubicBezTo>
                  <a:pt x="1612504" y="1764011"/>
                  <a:pt x="1614489" y="1761629"/>
                  <a:pt x="1616076" y="1760042"/>
                </a:cubicBezTo>
                <a:cubicBezTo>
                  <a:pt x="1605758" y="1762423"/>
                  <a:pt x="1598614" y="1765598"/>
                  <a:pt x="1594645" y="1769567"/>
                </a:cubicBezTo>
                <a:cubicBezTo>
                  <a:pt x="1589882" y="1773536"/>
                  <a:pt x="1585517" y="1773139"/>
                  <a:pt x="1581548" y="1768376"/>
                </a:cubicBezTo>
                <a:cubicBezTo>
                  <a:pt x="1577579" y="1763614"/>
                  <a:pt x="1574404" y="1758058"/>
                  <a:pt x="1572024" y="1751708"/>
                </a:cubicBezTo>
                <a:cubicBezTo>
                  <a:pt x="1571230" y="1746945"/>
                  <a:pt x="1572024" y="1743770"/>
                  <a:pt x="1574404" y="1742183"/>
                </a:cubicBezTo>
                <a:cubicBezTo>
                  <a:pt x="1581548" y="1741389"/>
                  <a:pt x="1587899" y="1736626"/>
                  <a:pt x="1593454" y="1727895"/>
                </a:cubicBezTo>
                <a:cubicBezTo>
                  <a:pt x="1593454" y="1727101"/>
                  <a:pt x="1594248" y="1725911"/>
                  <a:pt x="1595836" y="1724323"/>
                </a:cubicBezTo>
                <a:cubicBezTo>
                  <a:pt x="1602186" y="1713211"/>
                  <a:pt x="1606155" y="1705670"/>
                  <a:pt x="1607742" y="1701701"/>
                </a:cubicBezTo>
                <a:cubicBezTo>
                  <a:pt x="1614886" y="1689795"/>
                  <a:pt x="1617664" y="1677889"/>
                  <a:pt x="1616076" y="1665983"/>
                </a:cubicBezTo>
                <a:cubicBezTo>
                  <a:pt x="1615283" y="1661220"/>
                  <a:pt x="1618855" y="1659236"/>
                  <a:pt x="1626792" y="1660030"/>
                </a:cubicBezTo>
                <a:cubicBezTo>
                  <a:pt x="1635523" y="1663205"/>
                  <a:pt x="1643461" y="1670348"/>
                  <a:pt x="1650605" y="1681461"/>
                </a:cubicBezTo>
                <a:cubicBezTo>
                  <a:pt x="1653780" y="1687017"/>
                  <a:pt x="1653383" y="1691383"/>
                  <a:pt x="1649413" y="1694558"/>
                </a:cubicBezTo>
                <a:cubicBezTo>
                  <a:pt x="1647826" y="1696145"/>
                  <a:pt x="1645048" y="1698923"/>
                  <a:pt x="1641080" y="1702892"/>
                </a:cubicBezTo>
                <a:cubicBezTo>
                  <a:pt x="1636317" y="1707655"/>
                  <a:pt x="1632348" y="1712020"/>
                  <a:pt x="1629173" y="1715989"/>
                </a:cubicBezTo>
                <a:cubicBezTo>
                  <a:pt x="1626792" y="1718370"/>
                  <a:pt x="1623618" y="1721545"/>
                  <a:pt x="1619648" y="1725514"/>
                </a:cubicBezTo>
                <a:cubicBezTo>
                  <a:pt x="1614092" y="1731864"/>
                  <a:pt x="1609330" y="1736626"/>
                  <a:pt x="1605361" y="1739801"/>
                </a:cubicBezTo>
                <a:cubicBezTo>
                  <a:pt x="1610917" y="1739801"/>
                  <a:pt x="1618458" y="1739801"/>
                  <a:pt x="1627983" y="1739801"/>
                </a:cubicBezTo>
                <a:cubicBezTo>
                  <a:pt x="1637508" y="1722339"/>
                  <a:pt x="1643064" y="1710830"/>
                  <a:pt x="1644651" y="1705273"/>
                </a:cubicBezTo>
                <a:cubicBezTo>
                  <a:pt x="1645445" y="1701305"/>
                  <a:pt x="1647826" y="1700114"/>
                  <a:pt x="1651795" y="1701701"/>
                </a:cubicBezTo>
                <a:cubicBezTo>
                  <a:pt x="1661320" y="1704876"/>
                  <a:pt x="1669258" y="1710433"/>
                  <a:pt x="1675607" y="1718370"/>
                </a:cubicBezTo>
                <a:cubicBezTo>
                  <a:pt x="1678783" y="1723133"/>
                  <a:pt x="1677989" y="1727498"/>
                  <a:pt x="1673226" y="1731467"/>
                </a:cubicBezTo>
                <a:cubicBezTo>
                  <a:pt x="1659733" y="1744961"/>
                  <a:pt x="1649413" y="1754883"/>
                  <a:pt x="1642270" y="1761233"/>
                </a:cubicBezTo>
                <a:cubicBezTo>
                  <a:pt x="1631952" y="1772345"/>
                  <a:pt x="1622426" y="1781473"/>
                  <a:pt x="1613695" y="1788617"/>
                </a:cubicBezTo>
                <a:cubicBezTo>
                  <a:pt x="1616870" y="1788617"/>
                  <a:pt x="1624411" y="1787426"/>
                  <a:pt x="1636317" y="1785045"/>
                </a:cubicBezTo>
                <a:cubicBezTo>
                  <a:pt x="1641874" y="1784251"/>
                  <a:pt x="1645842" y="1783458"/>
                  <a:pt x="1648224" y="1782664"/>
                </a:cubicBezTo>
                <a:cubicBezTo>
                  <a:pt x="1647430" y="1781076"/>
                  <a:pt x="1647826" y="1779489"/>
                  <a:pt x="1649413" y="1777901"/>
                </a:cubicBezTo>
                <a:cubicBezTo>
                  <a:pt x="1650207" y="1777108"/>
                  <a:pt x="1651001" y="1775917"/>
                  <a:pt x="1651795" y="1774330"/>
                </a:cubicBezTo>
                <a:cubicBezTo>
                  <a:pt x="1670845" y="1749723"/>
                  <a:pt x="1683942" y="1725514"/>
                  <a:pt x="1691086" y="1701701"/>
                </a:cubicBezTo>
                <a:cubicBezTo>
                  <a:pt x="1696642" y="1681064"/>
                  <a:pt x="1699023" y="1667173"/>
                  <a:pt x="1698230" y="1660030"/>
                </a:cubicBezTo>
                <a:cubicBezTo>
                  <a:pt x="1697634" y="1654672"/>
                  <a:pt x="1699495" y="1652216"/>
                  <a:pt x="1703811" y="1652663"/>
                </a:cubicBezTo>
                <a:close/>
                <a:moveTo>
                  <a:pt x="5090318" y="1650505"/>
                </a:moveTo>
                <a:cubicBezTo>
                  <a:pt x="5100638" y="1650505"/>
                  <a:pt x="5111750" y="1654870"/>
                  <a:pt x="5123656" y="1663601"/>
                </a:cubicBezTo>
                <a:cubicBezTo>
                  <a:pt x="5126831" y="1666776"/>
                  <a:pt x="5128022" y="1669951"/>
                  <a:pt x="5127228" y="1673126"/>
                </a:cubicBezTo>
                <a:cubicBezTo>
                  <a:pt x="5126434" y="1683445"/>
                  <a:pt x="5127625" y="1695748"/>
                  <a:pt x="5130800" y="1710036"/>
                </a:cubicBezTo>
                <a:cubicBezTo>
                  <a:pt x="5130800" y="1710830"/>
                  <a:pt x="5130800" y="1712020"/>
                  <a:pt x="5130800" y="1713608"/>
                </a:cubicBezTo>
                <a:cubicBezTo>
                  <a:pt x="5138738" y="1711226"/>
                  <a:pt x="5146278" y="1708845"/>
                  <a:pt x="5153422" y="1706464"/>
                </a:cubicBezTo>
                <a:cubicBezTo>
                  <a:pt x="5156597" y="1704876"/>
                  <a:pt x="5160169" y="1704876"/>
                  <a:pt x="5164137" y="1706464"/>
                </a:cubicBezTo>
                <a:cubicBezTo>
                  <a:pt x="5170487" y="1708845"/>
                  <a:pt x="5176043" y="1712814"/>
                  <a:pt x="5180806" y="1718370"/>
                </a:cubicBezTo>
                <a:cubicBezTo>
                  <a:pt x="5183981" y="1722339"/>
                  <a:pt x="5183981" y="1725514"/>
                  <a:pt x="5180806" y="1727895"/>
                </a:cubicBezTo>
                <a:cubicBezTo>
                  <a:pt x="5178425" y="1730276"/>
                  <a:pt x="5163741" y="1734245"/>
                  <a:pt x="5136753" y="1739801"/>
                </a:cubicBezTo>
                <a:cubicBezTo>
                  <a:pt x="5142309" y="1760439"/>
                  <a:pt x="5148659" y="1779092"/>
                  <a:pt x="5155803" y="1795761"/>
                </a:cubicBezTo>
                <a:lnTo>
                  <a:pt x="5156993" y="1788617"/>
                </a:lnTo>
                <a:lnTo>
                  <a:pt x="5158184" y="1786236"/>
                </a:lnTo>
                <a:cubicBezTo>
                  <a:pt x="5160565" y="1775917"/>
                  <a:pt x="5160962" y="1766789"/>
                  <a:pt x="5159375" y="1758851"/>
                </a:cubicBezTo>
                <a:cubicBezTo>
                  <a:pt x="5160962" y="1753295"/>
                  <a:pt x="5164534" y="1751311"/>
                  <a:pt x="5170090" y="1752898"/>
                </a:cubicBezTo>
                <a:cubicBezTo>
                  <a:pt x="5179615" y="1758455"/>
                  <a:pt x="5187553" y="1765598"/>
                  <a:pt x="5193903" y="1774330"/>
                </a:cubicBezTo>
                <a:cubicBezTo>
                  <a:pt x="5196284" y="1779092"/>
                  <a:pt x="5196284" y="1783458"/>
                  <a:pt x="5193903" y="1787426"/>
                </a:cubicBezTo>
                <a:cubicBezTo>
                  <a:pt x="5190728" y="1792983"/>
                  <a:pt x="5185965" y="1801317"/>
                  <a:pt x="5179615" y="1812430"/>
                </a:cubicBezTo>
                <a:cubicBezTo>
                  <a:pt x="5178822" y="1814811"/>
                  <a:pt x="5177234" y="1817986"/>
                  <a:pt x="5174853" y="1821955"/>
                </a:cubicBezTo>
                <a:cubicBezTo>
                  <a:pt x="5174059" y="1824336"/>
                  <a:pt x="5173266" y="1825923"/>
                  <a:pt x="5172472" y="1826717"/>
                </a:cubicBezTo>
                <a:cubicBezTo>
                  <a:pt x="5180409" y="1840211"/>
                  <a:pt x="5191522" y="1853308"/>
                  <a:pt x="5205809" y="1866008"/>
                </a:cubicBezTo>
                <a:cubicBezTo>
                  <a:pt x="5210572" y="1868389"/>
                  <a:pt x="5212953" y="1867595"/>
                  <a:pt x="5212953" y="1863626"/>
                </a:cubicBezTo>
                <a:cubicBezTo>
                  <a:pt x="5214540" y="1860451"/>
                  <a:pt x="5216525" y="1855689"/>
                  <a:pt x="5218906" y="1849339"/>
                </a:cubicBezTo>
                <a:cubicBezTo>
                  <a:pt x="5221287" y="1843783"/>
                  <a:pt x="5222875" y="1839417"/>
                  <a:pt x="5223668" y="1836242"/>
                </a:cubicBezTo>
                <a:cubicBezTo>
                  <a:pt x="5225256" y="1834655"/>
                  <a:pt x="5226050" y="1834258"/>
                  <a:pt x="5226050" y="1835051"/>
                </a:cubicBezTo>
                <a:cubicBezTo>
                  <a:pt x="5226050" y="1835051"/>
                  <a:pt x="5226447" y="1836242"/>
                  <a:pt x="5227240" y="1838623"/>
                </a:cubicBezTo>
                <a:cubicBezTo>
                  <a:pt x="5228034" y="1842592"/>
                  <a:pt x="5229225" y="1847751"/>
                  <a:pt x="5230812" y="1854101"/>
                </a:cubicBezTo>
                <a:cubicBezTo>
                  <a:pt x="5235575" y="1873945"/>
                  <a:pt x="5239544" y="1889423"/>
                  <a:pt x="5242718" y="1900536"/>
                </a:cubicBezTo>
                <a:cubicBezTo>
                  <a:pt x="5244306" y="1907680"/>
                  <a:pt x="5241528" y="1912839"/>
                  <a:pt x="5234384" y="1916014"/>
                </a:cubicBezTo>
                <a:cubicBezTo>
                  <a:pt x="5212953" y="1916014"/>
                  <a:pt x="5188347" y="1897361"/>
                  <a:pt x="5160565" y="1860055"/>
                </a:cubicBezTo>
                <a:cubicBezTo>
                  <a:pt x="5158184" y="1857673"/>
                  <a:pt x="5155803" y="1854498"/>
                  <a:pt x="5153422" y="1850530"/>
                </a:cubicBezTo>
                <a:cubicBezTo>
                  <a:pt x="5146278" y="1859261"/>
                  <a:pt x="5137943" y="1866008"/>
                  <a:pt x="5128418" y="1870770"/>
                </a:cubicBezTo>
                <a:cubicBezTo>
                  <a:pt x="5127625" y="1870770"/>
                  <a:pt x="5126831" y="1871167"/>
                  <a:pt x="5126037" y="1871961"/>
                </a:cubicBezTo>
                <a:cubicBezTo>
                  <a:pt x="5125244" y="1872755"/>
                  <a:pt x="5124450" y="1873151"/>
                  <a:pt x="5123656" y="1873151"/>
                </a:cubicBezTo>
                <a:cubicBezTo>
                  <a:pt x="5124450" y="1877120"/>
                  <a:pt x="5124847" y="1881089"/>
                  <a:pt x="5124847" y="1885058"/>
                </a:cubicBezTo>
                <a:cubicBezTo>
                  <a:pt x="5124053" y="1889820"/>
                  <a:pt x="5121275" y="1891011"/>
                  <a:pt x="5116512" y="1888630"/>
                </a:cubicBezTo>
                <a:cubicBezTo>
                  <a:pt x="5110163" y="1886248"/>
                  <a:pt x="5102225" y="1880692"/>
                  <a:pt x="5092700" y="1871961"/>
                </a:cubicBezTo>
                <a:lnTo>
                  <a:pt x="5089128" y="1869580"/>
                </a:lnTo>
                <a:cubicBezTo>
                  <a:pt x="5072459" y="1883073"/>
                  <a:pt x="5051822" y="1891804"/>
                  <a:pt x="5027215" y="1895773"/>
                </a:cubicBezTo>
                <a:cubicBezTo>
                  <a:pt x="5024040" y="1895773"/>
                  <a:pt x="5022453" y="1895773"/>
                  <a:pt x="5022453" y="1895773"/>
                </a:cubicBezTo>
                <a:cubicBezTo>
                  <a:pt x="5022453" y="1894979"/>
                  <a:pt x="5023643" y="1893789"/>
                  <a:pt x="5026025" y="1892201"/>
                </a:cubicBezTo>
                <a:cubicBezTo>
                  <a:pt x="5045075" y="1881883"/>
                  <a:pt x="5060553" y="1870373"/>
                  <a:pt x="5072459" y="1857673"/>
                </a:cubicBezTo>
                <a:cubicBezTo>
                  <a:pt x="5062934" y="1852911"/>
                  <a:pt x="5056981" y="1850133"/>
                  <a:pt x="5054600" y="1849339"/>
                </a:cubicBezTo>
                <a:cubicBezTo>
                  <a:pt x="5052218" y="1846164"/>
                  <a:pt x="5051425" y="1843783"/>
                  <a:pt x="5052218" y="1842195"/>
                </a:cubicBezTo>
                <a:cubicBezTo>
                  <a:pt x="5054600" y="1839814"/>
                  <a:pt x="5056187" y="1837036"/>
                  <a:pt x="5056981" y="1833861"/>
                </a:cubicBezTo>
                <a:cubicBezTo>
                  <a:pt x="5054600" y="1834655"/>
                  <a:pt x="5053013" y="1835051"/>
                  <a:pt x="5052218" y="1835051"/>
                </a:cubicBezTo>
                <a:cubicBezTo>
                  <a:pt x="5048250" y="1836639"/>
                  <a:pt x="5044678" y="1836242"/>
                  <a:pt x="5041503" y="1833861"/>
                </a:cubicBezTo>
                <a:cubicBezTo>
                  <a:pt x="5041503" y="1833067"/>
                  <a:pt x="5041503" y="1832670"/>
                  <a:pt x="5041503" y="1832670"/>
                </a:cubicBezTo>
                <a:cubicBezTo>
                  <a:pt x="5030391" y="1864420"/>
                  <a:pt x="5010547" y="1887836"/>
                  <a:pt x="4981972" y="1902917"/>
                </a:cubicBezTo>
                <a:cubicBezTo>
                  <a:pt x="4979590" y="1904504"/>
                  <a:pt x="4978003" y="1904901"/>
                  <a:pt x="4977209" y="1904108"/>
                </a:cubicBezTo>
                <a:cubicBezTo>
                  <a:pt x="4977209" y="1904108"/>
                  <a:pt x="4978003" y="1902520"/>
                  <a:pt x="4979590" y="1899345"/>
                </a:cubicBezTo>
                <a:cubicBezTo>
                  <a:pt x="5005784" y="1864420"/>
                  <a:pt x="5019278" y="1822748"/>
                  <a:pt x="5020072" y="1774330"/>
                </a:cubicBezTo>
                <a:cubicBezTo>
                  <a:pt x="5020072" y="1760836"/>
                  <a:pt x="5017690" y="1748930"/>
                  <a:pt x="5012928" y="1738611"/>
                </a:cubicBezTo>
                <a:cubicBezTo>
                  <a:pt x="5010547" y="1734642"/>
                  <a:pt x="5009753" y="1731864"/>
                  <a:pt x="5010547" y="1730276"/>
                </a:cubicBezTo>
                <a:cubicBezTo>
                  <a:pt x="5011341" y="1728689"/>
                  <a:pt x="5013325" y="1727895"/>
                  <a:pt x="5016500" y="1727895"/>
                </a:cubicBezTo>
                <a:cubicBezTo>
                  <a:pt x="5023643" y="1727895"/>
                  <a:pt x="5032772" y="1730276"/>
                  <a:pt x="5043884" y="1735039"/>
                </a:cubicBezTo>
                <a:cubicBezTo>
                  <a:pt x="5054203" y="1732658"/>
                  <a:pt x="5066903" y="1729483"/>
                  <a:pt x="5081984" y="1725514"/>
                </a:cubicBezTo>
                <a:cubicBezTo>
                  <a:pt x="5084365" y="1724720"/>
                  <a:pt x="5087937" y="1723926"/>
                  <a:pt x="5092700" y="1723133"/>
                </a:cubicBezTo>
                <a:cubicBezTo>
                  <a:pt x="5096669" y="1721545"/>
                  <a:pt x="5099843" y="1720751"/>
                  <a:pt x="5102225" y="1720751"/>
                </a:cubicBezTo>
                <a:cubicBezTo>
                  <a:pt x="5101431" y="1719164"/>
                  <a:pt x="5101034" y="1717973"/>
                  <a:pt x="5101034" y="1717180"/>
                </a:cubicBezTo>
                <a:cubicBezTo>
                  <a:pt x="5095478" y="1692573"/>
                  <a:pt x="5089922" y="1674317"/>
                  <a:pt x="5084365" y="1662411"/>
                </a:cubicBezTo>
                <a:cubicBezTo>
                  <a:pt x="5081984" y="1658442"/>
                  <a:pt x="5081190" y="1655267"/>
                  <a:pt x="5081984" y="1652886"/>
                </a:cubicBezTo>
                <a:cubicBezTo>
                  <a:pt x="5082778" y="1651298"/>
                  <a:pt x="5085556" y="1650505"/>
                  <a:pt x="5090318" y="1650505"/>
                </a:cubicBezTo>
                <a:close/>
                <a:moveTo>
                  <a:pt x="6932811" y="1648123"/>
                </a:moveTo>
                <a:cubicBezTo>
                  <a:pt x="6934002" y="1647726"/>
                  <a:pt x="6935390" y="1647726"/>
                  <a:pt x="6936978" y="1648123"/>
                </a:cubicBezTo>
                <a:cubicBezTo>
                  <a:pt x="6952852" y="1649711"/>
                  <a:pt x="6965552" y="1655267"/>
                  <a:pt x="6975078" y="1664792"/>
                </a:cubicBezTo>
                <a:cubicBezTo>
                  <a:pt x="6977459" y="1667173"/>
                  <a:pt x="6977856" y="1670745"/>
                  <a:pt x="6976268" y="1675508"/>
                </a:cubicBezTo>
                <a:cubicBezTo>
                  <a:pt x="6974681" y="1677889"/>
                  <a:pt x="6973490" y="1683842"/>
                  <a:pt x="6972696" y="1693367"/>
                </a:cubicBezTo>
                <a:cubicBezTo>
                  <a:pt x="6971902" y="1695748"/>
                  <a:pt x="6971506" y="1697336"/>
                  <a:pt x="6971506" y="1698130"/>
                </a:cubicBezTo>
                <a:cubicBezTo>
                  <a:pt x="6971506" y="1708448"/>
                  <a:pt x="6971109" y="1715989"/>
                  <a:pt x="6970315" y="1720751"/>
                </a:cubicBezTo>
                <a:cubicBezTo>
                  <a:pt x="6978253" y="1711226"/>
                  <a:pt x="6984602" y="1700511"/>
                  <a:pt x="6989365" y="1688605"/>
                </a:cubicBezTo>
                <a:cubicBezTo>
                  <a:pt x="6993334" y="1682255"/>
                  <a:pt x="6995318" y="1675508"/>
                  <a:pt x="6995318" y="1668364"/>
                </a:cubicBezTo>
                <a:cubicBezTo>
                  <a:pt x="6995318" y="1663601"/>
                  <a:pt x="6998096" y="1661617"/>
                  <a:pt x="7003652" y="1662411"/>
                </a:cubicBezTo>
                <a:cubicBezTo>
                  <a:pt x="7014765" y="1665586"/>
                  <a:pt x="7025084" y="1671142"/>
                  <a:pt x="7034609" y="1679080"/>
                </a:cubicBezTo>
                <a:cubicBezTo>
                  <a:pt x="7037784" y="1682255"/>
                  <a:pt x="7037784" y="1685826"/>
                  <a:pt x="7034609" y="1689795"/>
                </a:cubicBezTo>
                <a:cubicBezTo>
                  <a:pt x="7020322" y="1700908"/>
                  <a:pt x="7004050" y="1712417"/>
                  <a:pt x="6985793" y="1724323"/>
                </a:cubicBezTo>
                <a:cubicBezTo>
                  <a:pt x="6988174" y="1723529"/>
                  <a:pt x="6991746" y="1722736"/>
                  <a:pt x="6996509" y="1721942"/>
                </a:cubicBezTo>
                <a:cubicBezTo>
                  <a:pt x="7000478" y="1721148"/>
                  <a:pt x="7003652" y="1720751"/>
                  <a:pt x="7006034" y="1720751"/>
                </a:cubicBezTo>
                <a:cubicBezTo>
                  <a:pt x="7015559" y="1719164"/>
                  <a:pt x="7025084" y="1716783"/>
                  <a:pt x="7034609" y="1713608"/>
                </a:cubicBezTo>
                <a:cubicBezTo>
                  <a:pt x="7040959" y="1712020"/>
                  <a:pt x="7046515" y="1713211"/>
                  <a:pt x="7051278" y="1717180"/>
                </a:cubicBezTo>
                <a:cubicBezTo>
                  <a:pt x="7060802" y="1722736"/>
                  <a:pt x="7069137" y="1729880"/>
                  <a:pt x="7076280" y="1738611"/>
                </a:cubicBezTo>
                <a:cubicBezTo>
                  <a:pt x="7080250" y="1744961"/>
                  <a:pt x="7079059" y="1748930"/>
                  <a:pt x="7072709" y="1750517"/>
                </a:cubicBezTo>
                <a:cubicBezTo>
                  <a:pt x="7052072" y="1753692"/>
                  <a:pt x="7034212" y="1761629"/>
                  <a:pt x="7019130" y="1774330"/>
                </a:cubicBezTo>
                <a:cubicBezTo>
                  <a:pt x="7019130" y="1775123"/>
                  <a:pt x="7019130" y="1775520"/>
                  <a:pt x="7019130" y="1775520"/>
                </a:cubicBezTo>
                <a:cubicBezTo>
                  <a:pt x="7022306" y="1778695"/>
                  <a:pt x="7021512" y="1783061"/>
                  <a:pt x="7016750" y="1788617"/>
                </a:cubicBezTo>
                <a:cubicBezTo>
                  <a:pt x="7011987" y="1794173"/>
                  <a:pt x="7008018" y="1800126"/>
                  <a:pt x="7004843" y="1806476"/>
                </a:cubicBezTo>
                <a:cubicBezTo>
                  <a:pt x="7007224" y="1808064"/>
                  <a:pt x="7009606" y="1811239"/>
                  <a:pt x="7011987" y="1816001"/>
                </a:cubicBezTo>
                <a:cubicBezTo>
                  <a:pt x="7013574" y="1819970"/>
                  <a:pt x="7011987" y="1822351"/>
                  <a:pt x="7007224" y="1823145"/>
                </a:cubicBezTo>
                <a:cubicBezTo>
                  <a:pt x="7005638" y="1823939"/>
                  <a:pt x="7002859" y="1824336"/>
                  <a:pt x="6998890" y="1824336"/>
                </a:cubicBezTo>
                <a:cubicBezTo>
                  <a:pt x="6995715" y="1825130"/>
                  <a:pt x="6993334" y="1825526"/>
                  <a:pt x="6991746" y="1825526"/>
                </a:cubicBezTo>
                <a:cubicBezTo>
                  <a:pt x="6996509" y="1828701"/>
                  <a:pt x="6999684" y="1831480"/>
                  <a:pt x="7001272" y="1833861"/>
                </a:cubicBezTo>
                <a:cubicBezTo>
                  <a:pt x="7003652" y="1837036"/>
                  <a:pt x="7003652" y="1840608"/>
                  <a:pt x="7001272" y="1844576"/>
                </a:cubicBezTo>
                <a:cubicBezTo>
                  <a:pt x="6996509" y="1851720"/>
                  <a:pt x="6994128" y="1860055"/>
                  <a:pt x="6994128" y="1869580"/>
                </a:cubicBezTo>
                <a:cubicBezTo>
                  <a:pt x="6994128" y="1879105"/>
                  <a:pt x="6998494" y="1884264"/>
                  <a:pt x="7007224" y="1885058"/>
                </a:cubicBezTo>
                <a:cubicBezTo>
                  <a:pt x="7023893" y="1885058"/>
                  <a:pt x="7034609" y="1884264"/>
                  <a:pt x="7039372" y="1882676"/>
                </a:cubicBezTo>
                <a:cubicBezTo>
                  <a:pt x="7044928" y="1880295"/>
                  <a:pt x="7049690" y="1872358"/>
                  <a:pt x="7053659" y="1858864"/>
                </a:cubicBezTo>
                <a:cubicBezTo>
                  <a:pt x="7056040" y="1851720"/>
                  <a:pt x="7058025" y="1844576"/>
                  <a:pt x="7059612" y="1837433"/>
                </a:cubicBezTo>
                <a:cubicBezTo>
                  <a:pt x="7061200" y="1833464"/>
                  <a:pt x="7062390" y="1831480"/>
                  <a:pt x="7063184" y="1831480"/>
                </a:cubicBezTo>
                <a:cubicBezTo>
                  <a:pt x="7063978" y="1831480"/>
                  <a:pt x="7064772" y="1833067"/>
                  <a:pt x="7065565" y="1836242"/>
                </a:cubicBezTo>
                <a:cubicBezTo>
                  <a:pt x="7068740" y="1848942"/>
                  <a:pt x="7074694" y="1861642"/>
                  <a:pt x="7083424" y="1874342"/>
                </a:cubicBezTo>
                <a:cubicBezTo>
                  <a:pt x="7085806" y="1877517"/>
                  <a:pt x="7087394" y="1881089"/>
                  <a:pt x="7088187" y="1885058"/>
                </a:cubicBezTo>
                <a:cubicBezTo>
                  <a:pt x="7088187" y="1889026"/>
                  <a:pt x="7086996" y="1892598"/>
                  <a:pt x="7084615" y="1895773"/>
                </a:cubicBezTo>
                <a:cubicBezTo>
                  <a:pt x="7075090" y="1909267"/>
                  <a:pt x="7056040" y="1916808"/>
                  <a:pt x="7027465" y="1918395"/>
                </a:cubicBezTo>
                <a:cubicBezTo>
                  <a:pt x="7001272" y="1920776"/>
                  <a:pt x="6984206" y="1916808"/>
                  <a:pt x="6976268" y="1906489"/>
                </a:cubicBezTo>
                <a:cubicBezTo>
                  <a:pt x="6967538" y="1896964"/>
                  <a:pt x="6963568" y="1884264"/>
                  <a:pt x="6964362" y="1868389"/>
                </a:cubicBezTo>
                <a:cubicBezTo>
                  <a:pt x="6964362" y="1862039"/>
                  <a:pt x="6964362" y="1856086"/>
                  <a:pt x="6964362" y="1850530"/>
                </a:cubicBezTo>
                <a:cubicBezTo>
                  <a:pt x="6964362" y="1852911"/>
                  <a:pt x="6963568" y="1854498"/>
                  <a:pt x="6961980" y="1855292"/>
                </a:cubicBezTo>
                <a:cubicBezTo>
                  <a:pt x="6960394" y="1856086"/>
                  <a:pt x="6957615" y="1858864"/>
                  <a:pt x="6953646" y="1863626"/>
                </a:cubicBezTo>
                <a:cubicBezTo>
                  <a:pt x="6951265" y="1866801"/>
                  <a:pt x="6949281" y="1869183"/>
                  <a:pt x="6947693" y="1870770"/>
                </a:cubicBezTo>
                <a:cubicBezTo>
                  <a:pt x="6935787" y="1883470"/>
                  <a:pt x="6923087" y="1893392"/>
                  <a:pt x="6909593" y="1900536"/>
                </a:cubicBezTo>
                <a:cubicBezTo>
                  <a:pt x="6892924" y="1911648"/>
                  <a:pt x="6875065" y="1917601"/>
                  <a:pt x="6856015" y="1918395"/>
                </a:cubicBezTo>
                <a:cubicBezTo>
                  <a:pt x="6851252" y="1919189"/>
                  <a:pt x="6848872" y="1919189"/>
                  <a:pt x="6848872" y="1918395"/>
                </a:cubicBezTo>
                <a:cubicBezTo>
                  <a:pt x="6848872" y="1917601"/>
                  <a:pt x="6850856" y="1916014"/>
                  <a:pt x="6854824" y="1913633"/>
                </a:cubicBezTo>
                <a:cubicBezTo>
                  <a:pt x="6881812" y="1898551"/>
                  <a:pt x="6902846" y="1879501"/>
                  <a:pt x="6917928" y="1856483"/>
                </a:cubicBezTo>
                <a:cubicBezTo>
                  <a:pt x="6921896" y="1851720"/>
                  <a:pt x="6925072" y="1846561"/>
                  <a:pt x="6927452" y="1841005"/>
                </a:cubicBezTo>
                <a:cubicBezTo>
                  <a:pt x="6927452" y="1841005"/>
                  <a:pt x="6927056" y="1841005"/>
                  <a:pt x="6926262" y="1841005"/>
                </a:cubicBezTo>
                <a:cubicBezTo>
                  <a:pt x="6918324" y="1836242"/>
                  <a:pt x="6913562" y="1831083"/>
                  <a:pt x="6911974" y="1825526"/>
                </a:cubicBezTo>
                <a:cubicBezTo>
                  <a:pt x="6911181" y="1810445"/>
                  <a:pt x="6907212" y="1794173"/>
                  <a:pt x="6900068" y="1776711"/>
                </a:cubicBezTo>
                <a:cubicBezTo>
                  <a:pt x="6898481" y="1773536"/>
                  <a:pt x="6898084" y="1771551"/>
                  <a:pt x="6898878" y="1770758"/>
                </a:cubicBezTo>
                <a:cubicBezTo>
                  <a:pt x="6899672" y="1769964"/>
                  <a:pt x="6902053" y="1769567"/>
                  <a:pt x="6906022" y="1769567"/>
                </a:cubicBezTo>
                <a:cubicBezTo>
                  <a:pt x="6906816" y="1769567"/>
                  <a:pt x="6908402" y="1769964"/>
                  <a:pt x="6910784" y="1770758"/>
                </a:cubicBezTo>
                <a:cubicBezTo>
                  <a:pt x="6914752" y="1771551"/>
                  <a:pt x="6917531" y="1772345"/>
                  <a:pt x="6919118" y="1773139"/>
                </a:cubicBezTo>
                <a:cubicBezTo>
                  <a:pt x="6923087" y="1772345"/>
                  <a:pt x="6929438" y="1770758"/>
                  <a:pt x="6938168" y="1768376"/>
                </a:cubicBezTo>
                <a:cubicBezTo>
                  <a:pt x="6946106" y="1766789"/>
                  <a:pt x="6952059" y="1765598"/>
                  <a:pt x="6956028" y="1764805"/>
                </a:cubicBezTo>
                <a:cubicBezTo>
                  <a:pt x="6957615" y="1764011"/>
                  <a:pt x="6959996" y="1763217"/>
                  <a:pt x="6963172" y="1762423"/>
                </a:cubicBezTo>
                <a:cubicBezTo>
                  <a:pt x="6972696" y="1760042"/>
                  <a:pt x="6979444" y="1758058"/>
                  <a:pt x="6983412" y="1756470"/>
                </a:cubicBezTo>
                <a:cubicBezTo>
                  <a:pt x="6987381" y="1754883"/>
                  <a:pt x="6991746" y="1754883"/>
                  <a:pt x="6996509" y="1756470"/>
                </a:cubicBezTo>
                <a:cubicBezTo>
                  <a:pt x="7004446" y="1760439"/>
                  <a:pt x="7010002" y="1764011"/>
                  <a:pt x="7013178" y="1767186"/>
                </a:cubicBezTo>
                <a:cubicBezTo>
                  <a:pt x="7013178" y="1766392"/>
                  <a:pt x="7013574" y="1765201"/>
                  <a:pt x="7014368" y="1763614"/>
                </a:cubicBezTo>
                <a:cubicBezTo>
                  <a:pt x="7017544" y="1755677"/>
                  <a:pt x="7019528" y="1750517"/>
                  <a:pt x="7020322" y="1748136"/>
                </a:cubicBezTo>
                <a:cubicBezTo>
                  <a:pt x="7021116" y="1745755"/>
                  <a:pt x="7021116" y="1744564"/>
                  <a:pt x="7020322" y="1744564"/>
                </a:cubicBezTo>
                <a:cubicBezTo>
                  <a:pt x="7020322" y="1743770"/>
                  <a:pt x="7019130" y="1743373"/>
                  <a:pt x="7016750" y="1743373"/>
                </a:cubicBezTo>
                <a:cubicBezTo>
                  <a:pt x="6961187" y="1750517"/>
                  <a:pt x="6920309" y="1757264"/>
                  <a:pt x="6894115" y="1763614"/>
                </a:cubicBezTo>
                <a:cubicBezTo>
                  <a:pt x="6894909" y="1772345"/>
                  <a:pt x="6895306" y="1780283"/>
                  <a:pt x="6895306" y="1787426"/>
                </a:cubicBezTo>
                <a:cubicBezTo>
                  <a:pt x="6892131" y="1801714"/>
                  <a:pt x="6885384" y="1809651"/>
                  <a:pt x="6875065" y="1811239"/>
                </a:cubicBezTo>
                <a:cubicBezTo>
                  <a:pt x="6856015" y="1803301"/>
                  <a:pt x="6850856" y="1789014"/>
                  <a:pt x="6859587" y="1768376"/>
                </a:cubicBezTo>
                <a:cubicBezTo>
                  <a:pt x="6869906" y="1755677"/>
                  <a:pt x="6875859" y="1743373"/>
                  <a:pt x="6877446" y="1731467"/>
                </a:cubicBezTo>
                <a:cubicBezTo>
                  <a:pt x="6877446" y="1728292"/>
                  <a:pt x="6878240" y="1726705"/>
                  <a:pt x="6879828" y="1726705"/>
                </a:cubicBezTo>
                <a:cubicBezTo>
                  <a:pt x="6881415" y="1726705"/>
                  <a:pt x="6883003" y="1727895"/>
                  <a:pt x="6884590" y="1730276"/>
                </a:cubicBezTo>
                <a:cubicBezTo>
                  <a:pt x="6884590" y="1730276"/>
                  <a:pt x="6884987" y="1730673"/>
                  <a:pt x="6885780" y="1731467"/>
                </a:cubicBezTo>
                <a:cubicBezTo>
                  <a:pt x="6886575" y="1733054"/>
                  <a:pt x="6887766" y="1736230"/>
                  <a:pt x="6889352" y="1740992"/>
                </a:cubicBezTo>
                <a:cubicBezTo>
                  <a:pt x="6907609" y="1738611"/>
                  <a:pt x="6925072" y="1735436"/>
                  <a:pt x="6941740" y="1731467"/>
                </a:cubicBezTo>
                <a:cubicBezTo>
                  <a:pt x="6941740" y="1711623"/>
                  <a:pt x="6941344" y="1698130"/>
                  <a:pt x="6940550" y="1690986"/>
                </a:cubicBezTo>
                <a:cubicBezTo>
                  <a:pt x="6939756" y="1679873"/>
                  <a:pt x="6936581" y="1668761"/>
                  <a:pt x="6931024" y="1657648"/>
                </a:cubicBezTo>
                <a:cubicBezTo>
                  <a:pt x="6929438" y="1654473"/>
                  <a:pt x="6929040" y="1652092"/>
                  <a:pt x="6929834" y="1650505"/>
                </a:cubicBezTo>
                <a:cubicBezTo>
                  <a:pt x="6930628" y="1649314"/>
                  <a:pt x="6931620" y="1648520"/>
                  <a:pt x="6932811" y="1648123"/>
                </a:cubicBezTo>
                <a:close/>
                <a:moveTo>
                  <a:pt x="3837186" y="1648123"/>
                </a:moveTo>
                <a:cubicBezTo>
                  <a:pt x="3838376" y="1647726"/>
                  <a:pt x="3839765" y="1647726"/>
                  <a:pt x="3841353" y="1648123"/>
                </a:cubicBezTo>
                <a:cubicBezTo>
                  <a:pt x="3857228" y="1649711"/>
                  <a:pt x="3869928" y="1655267"/>
                  <a:pt x="3879453" y="1664792"/>
                </a:cubicBezTo>
                <a:cubicBezTo>
                  <a:pt x="3881834" y="1667173"/>
                  <a:pt x="3882231" y="1670745"/>
                  <a:pt x="3880644" y="1675508"/>
                </a:cubicBezTo>
                <a:cubicBezTo>
                  <a:pt x="3879056" y="1677889"/>
                  <a:pt x="3877866" y="1683842"/>
                  <a:pt x="3877072" y="1693367"/>
                </a:cubicBezTo>
                <a:cubicBezTo>
                  <a:pt x="3876278" y="1695748"/>
                  <a:pt x="3875881" y="1697336"/>
                  <a:pt x="3875881" y="1698130"/>
                </a:cubicBezTo>
                <a:cubicBezTo>
                  <a:pt x="3875881" y="1708448"/>
                  <a:pt x="3875484" y="1715989"/>
                  <a:pt x="3874690" y="1720751"/>
                </a:cubicBezTo>
                <a:cubicBezTo>
                  <a:pt x="3882628" y="1711226"/>
                  <a:pt x="3888978" y="1700511"/>
                  <a:pt x="3893740" y="1688605"/>
                </a:cubicBezTo>
                <a:cubicBezTo>
                  <a:pt x="3897709" y="1682255"/>
                  <a:pt x="3899694" y="1675508"/>
                  <a:pt x="3899694" y="1668364"/>
                </a:cubicBezTo>
                <a:cubicBezTo>
                  <a:pt x="3899694" y="1663601"/>
                  <a:pt x="3902472" y="1661617"/>
                  <a:pt x="3908028" y="1662411"/>
                </a:cubicBezTo>
                <a:cubicBezTo>
                  <a:pt x="3919140" y="1665586"/>
                  <a:pt x="3929459" y="1671142"/>
                  <a:pt x="3938984" y="1679080"/>
                </a:cubicBezTo>
                <a:cubicBezTo>
                  <a:pt x="3942159" y="1682255"/>
                  <a:pt x="3942159" y="1685826"/>
                  <a:pt x="3938984" y="1689795"/>
                </a:cubicBezTo>
                <a:cubicBezTo>
                  <a:pt x="3924697" y="1700908"/>
                  <a:pt x="3908425" y="1712417"/>
                  <a:pt x="3890169" y="1724323"/>
                </a:cubicBezTo>
                <a:cubicBezTo>
                  <a:pt x="3892550" y="1723529"/>
                  <a:pt x="3896122" y="1722736"/>
                  <a:pt x="3900884" y="1721942"/>
                </a:cubicBezTo>
                <a:cubicBezTo>
                  <a:pt x="3904853" y="1721148"/>
                  <a:pt x="3908028" y="1720751"/>
                  <a:pt x="3910409" y="1720751"/>
                </a:cubicBezTo>
                <a:cubicBezTo>
                  <a:pt x="3919934" y="1719164"/>
                  <a:pt x="3929459" y="1716783"/>
                  <a:pt x="3938984" y="1713608"/>
                </a:cubicBezTo>
                <a:cubicBezTo>
                  <a:pt x="3945334" y="1712020"/>
                  <a:pt x="3950890" y="1713211"/>
                  <a:pt x="3955653" y="1717180"/>
                </a:cubicBezTo>
                <a:cubicBezTo>
                  <a:pt x="3965178" y="1722736"/>
                  <a:pt x="3973512" y="1729880"/>
                  <a:pt x="3980656" y="1738611"/>
                </a:cubicBezTo>
                <a:cubicBezTo>
                  <a:pt x="3984625" y="1744961"/>
                  <a:pt x="3983434" y="1748930"/>
                  <a:pt x="3977084" y="1750517"/>
                </a:cubicBezTo>
                <a:cubicBezTo>
                  <a:pt x="3956447" y="1753692"/>
                  <a:pt x="3938587" y="1761629"/>
                  <a:pt x="3923506" y="1774330"/>
                </a:cubicBezTo>
                <a:cubicBezTo>
                  <a:pt x="3923506" y="1775123"/>
                  <a:pt x="3923506" y="1775520"/>
                  <a:pt x="3923506" y="1775520"/>
                </a:cubicBezTo>
                <a:cubicBezTo>
                  <a:pt x="3926681" y="1778695"/>
                  <a:pt x="3925887" y="1783061"/>
                  <a:pt x="3921125" y="1788617"/>
                </a:cubicBezTo>
                <a:cubicBezTo>
                  <a:pt x="3916362" y="1794173"/>
                  <a:pt x="3912394" y="1800126"/>
                  <a:pt x="3909219" y="1806476"/>
                </a:cubicBezTo>
                <a:cubicBezTo>
                  <a:pt x="3911600" y="1808064"/>
                  <a:pt x="3913981" y="1811239"/>
                  <a:pt x="3916362" y="1816001"/>
                </a:cubicBezTo>
                <a:cubicBezTo>
                  <a:pt x="3917950" y="1819970"/>
                  <a:pt x="3916362" y="1822351"/>
                  <a:pt x="3911600" y="1823145"/>
                </a:cubicBezTo>
                <a:cubicBezTo>
                  <a:pt x="3910012" y="1823939"/>
                  <a:pt x="3907234" y="1824336"/>
                  <a:pt x="3903265" y="1824336"/>
                </a:cubicBezTo>
                <a:cubicBezTo>
                  <a:pt x="3900090" y="1825130"/>
                  <a:pt x="3897709" y="1825526"/>
                  <a:pt x="3896122" y="1825526"/>
                </a:cubicBezTo>
                <a:cubicBezTo>
                  <a:pt x="3900884" y="1828701"/>
                  <a:pt x="3904059" y="1831480"/>
                  <a:pt x="3905647" y="1833861"/>
                </a:cubicBezTo>
                <a:cubicBezTo>
                  <a:pt x="3908028" y="1837036"/>
                  <a:pt x="3908028" y="1840608"/>
                  <a:pt x="3905647" y="1844576"/>
                </a:cubicBezTo>
                <a:cubicBezTo>
                  <a:pt x="3900884" y="1851720"/>
                  <a:pt x="3898503" y="1860055"/>
                  <a:pt x="3898503" y="1869580"/>
                </a:cubicBezTo>
                <a:cubicBezTo>
                  <a:pt x="3898503" y="1879105"/>
                  <a:pt x="3902869" y="1884264"/>
                  <a:pt x="3911600" y="1885058"/>
                </a:cubicBezTo>
                <a:cubicBezTo>
                  <a:pt x="3928269" y="1885058"/>
                  <a:pt x="3938984" y="1884264"/>
                  <a:pt x="3943747" y="1882676"/>
                </a:cubicBezTo>
                <a:cubicBezTo>
                  <a:pt x="3949303" y="1880295"/>
                  <a:pt x="3954066" y="1872358"/>
                  <a:pt x="3958034" y="1858864"/>
                </a:cubicBezTo>
                <a:cubicBezTo>
                  <a:pt x="3960415" y="1851720"/>
                  <a:pt x="3962400" y="1844576"/>
                  <a:pt x="3963987" y="1837433"/>
                </a:cubicBezTo>
                <a:cubicBezTo>
                  <a:pt x="3965575" y="1833464"/>
                  <a:pt x="3966765" y="1831480"/>
                  <a:pt x="3967559" y="1831480"/>
                </a:cubicBezTo>
                <a:cubicBezTo>
                  <a:pt x="3968353" y="1831480"/>
                  <a:pt x="3969147" y="1833067"/>
                  <a:pt x="3969940" y="1836242"/>
                </a:cubicBezTo>
                <a:cubicBezTo>
                  <a:pt x="3973116" y="1848942"/>
                  <a:pt x="3979069" y="1861642"/>
                  <a:pt x="3987800" y="1874342"/>
                </a:cubicBezTo>
                <a:cubicBezTo>
                  <a:pt x="3990181" y="1877517"/>
                  <a:pt x="3991768" y="1881089"/>
                  <a:pt x="3992562" y="1885058"/>
                </a:cubicBezTo>
                <a:cubicBezTo>
                  <a:pt x="3992562" y="1889026"/>
                  <a:pt x="3991372" y="1892598"/>
                  <a:pt x="3988990" y="1895773"/>
                </a:cubicBezTo>
                <a:cubicBezTo>
                  <a:pt x="3979465" y="1909267"/>
                  <a:pt x="3960415" y="1916808"/>
                  <a:pt x="3931840" y="1918395"/>
                </a:cubicBezTo>
                <a:cubicBezTo>
                  <a:pt x="3905647" y="1920776"/>
                  <a:pt x="3888581" y="1916808"/>
                  <a:pt x="3880644" y="1906489"/>
                </a:cubicBezTo>
                <a:cubicBezTo>
                  <a:pt x="3871912" y="1896964"/>
                  <a:pt x="3867943" y="1884264"/>
                  <a:pt x="3868737" y="1868389"/>
                </a:cubicBezTo>
                <a:cubicBezTo>
                  <a:pt x="3868737" y="1862039"/>
                  <a:pt x="3868737" y="1856086"/>
                  <a:pt x="3868737" y="1850530"/>
                </a:cubicBezTo>
                <a:cubicBezTo>
                  <a:pt x="3868737" y="1852911"/>
                  <a:pt x="3867943" y="1854498"/>
                  <a:pt x="3866356" y="1855292"/>
                </a:cubicBezTo>
                <a:cubicBezTo>
                  <a:pt x="3864769" y="1856086"/>
                  <a:pt x="3861990" y="1858864"/>
                  <a:pt x="3858022" y="1863626"/>
                </a:cubicBezTo>
                <a:cubicBezTo>
                  <a:pt x="3855640" y="1866801"/>
                  <a:pt x="3853656" y="1869183"/>
                  <a:pt x="3852069" y="1870770"/>
                </a:cubicBezTo>
                <a:cubicBezTo>
                  <a:pt x="3840162" y="1883470"/>
                  <a:pt x="3827462" y="1893392"/>
                  <a:pt x="3813969" y="1900536"/>
                </a:cubicBezTo>
                <a:cubicBezTo>
                  <a:pt x="3797300" y="1911648"/>
                  <a:pt x="3779440" y="1917601"/>
                  <a:pt x="3760390" y="1918395"/>
                </a:cubicBezTo>
                <a:cubicBezTo>
                  <a:pt x="3755628" y="1919189"/>
                  <a:pt x="3753247" y="1919189"/>
                  <a:pt x="3753247" y="1918395"/>
                </a:cubicBezTo>
                <a:cubicBezTo>
                  <a:pt x="3753247" y="1917601"/>
                  <a:pt x="3755231" y="1916014"/>
                  <a:pt x="3759200" y="1913633"/>
                </a:cubicBezTo>
                <a:cubicBezTo>
                  <a:pt x="3786187" y="1898551"/>
                  <a:pt x="3807222" y="1879501"/>
                  <a:pt x="3822303" y="1856483"/>
                </a:cubicBezTo>
                <a:cubicBezTo>
                  <a:pt x="3826272" y="1851720"/>
                  <a:pt x="3829447" y="1846561"/>
                  <a:pt x="3831828" y="1841005"/>
                </a:cubicBezTo>
                <a:cubicBezTo>
                  <a:pt x="3831828" y="1841005"/>
                  <a:pt x="3831431" y="1841005"/>
                  <a:pt x="3830637" y="1841005"/>
                </a:cubicBezTo>
                <a:cubicBezTo>
                  <a:pt x="3822700" y="1836242"/>
                  <a:pt x="3817937" y="1831083"/>
                  <a:pt x="3816350" y="1825526"/>
                </a:cubicBezTo>
                <a:cubicBezTo>
                  <a:pt x="3815556" y="1810445"/>
                  <a:pt x="3811587" y="1794173"/>
                  <a:pt x="3804444" y="1776711"/>
                </a:cubicBezTo>
                <a:cubicBezTo>
                  <a:pt x="3802856" y="1773536"/>
                  <a:pt x="3802459" y="1771551"/>
                  <a:pt x="3803253" y="1770758"/>
                </a:cubicBezTo>
                <a:cubicBezTo>
                  <a:pt x="3804047" y="1769964"/>
                  <a:pt x="3806428" y="1769567"/>
                  <a:pt x="3810397" y="1769567"/>
                </a:cubicBezTo>
                <a:cubicBezTo>
                  <a:pt x="3811191" y="1769567"/>
                  <a:pt x="3812778" y="1769964"/>
                  <a:pt x="3815159" y="1770758"/>
                </a:cubicBezTo>
                <a:cubicBezTo>
                  <a:pt x="3819128" y="1771551"/>
                  <a:pt x="3821906" y="1772345"/>
                  <a:pt x="3823494" y="1773139"/>
                </a:cubicBezTo>
                <a:cubicBezTo>
                  <a:pt x="3827462" y="1772345"/>
                  <a:pt x="3833812" y="1770758"/>
                  <a:pt x="3842544" y="1768376"/>
                </a:cubicBezTo>
                <a:cubicBezTo>
                  <a:pt x="3850481" y="1766789"/>
                  <a:pt x="3856434" y="1765598"/>
                  <a:pt x="3860403" y="1764805"/>
                </a:cubicBezTo>
                <a:cubicBezTo>
                  <a:pt x="3861990" y="1764011"/>
                  <a:pt x="3864372" y="1763217"/>
                  <a:pt x="3867547" y="1762423"/>
                </a:cubicBezTo>
                <a:cubicBezTo>
                  <a:pt x="3877072" y="1760042"/>
                  <a:pt x="3883819" y="1758058"/>
                  <a:pt x="3887787" y="1756470"/>
                </a:cubicBezTo>
                <a:cubicBezTo>
                  <a:pt x="3891756" y="1754883"/>
                  <a:pt x="3896122" y="1754883"/>
                  <a:pt x="3900884" y="1756470"/>
                </a:cubicBezTo>
                <a:cubicBezTo>
                  <a:pt x="3908822" y="1760439"/>
                  <a:pt x="3914378" y="1764011"/>
                  <a:pt x="3917553" y="1767186"/>
                </a:cubicBezTo>
                <a:cubicBezTo>
                  <a:pt x="3917553" y="1766392"/>
                  <a:pt x="3917950" y="1765201"/>
                  <a:pt x="3918744" y="1763614"/>
                </a:cubicBezTo>
                <a:cubicBezTo>
                  <a:pt x="3921919" y="1755677"/>
                  <a:pt x="3923903" y="1750517"/>
                  <a:pt x="3924697" y="1748136"/>
                </a:cubicBezTo>
                <a:cubicBezTo>
                  <a:pt x="3925491" y="1745755"/>
                  <a:pt x="3925491" y="1744564"/>
                  <a:pt x="3924697" y="1744564"/>
                </a:cubicBezTo>
                <a:cubicBezTo>
                  <a:pt x="3924697" y="1743770"/>
                  <a:pt x="3923506" y="1743373"/>
                  <a:pt x="3921125" y="1743373"/>
                </a:cubicBezTo>
                <a:cubicBezTo>
                  <a:pt x="3865562" y="1750517"/>
                  <a:pt x="3824684" y="1757264"/>
                  <a:pt x="3798490" y="1763614"/>
                </a:cubicBezTo>
                <a:cubicBezTo>
                  <a:pt x="3799284" y="1772345"/>
                  <a:pt x="3799681" y="1780283"/>
                  <a:pt x="3799681" y="1787426"/>
                </a:cubicBezTo>
                <a:cubicBezTo>
                  <a:pt x="3796506" y="1801714"/>
                  <a:pt x="3789759" y="1809651"/>
                  <a:pt x="3779440" y="1811239"/>
                </a:cubicBezTo>
                <a:cubicBezTo>
                  <a:pt x="3760390" y="1803301"/>
                  <a:pt x="3755231" y="1789014"/>
                  <a:pt x="3763962" y="1768376"/>
                </a:cubicBezTo>
                <a:cubicBezTo>
                  <a:pt x="3774281" y="1755677"/>
                  <a:pt x="3780234" y="1743373"/>
                  <a:pt x="3781822" y="1731467"/>
                </a:cubicBezTo>
                <a:cubicBezTo>
                  <a:pt x="3781822" y="1728292"/>
                  <a:pt x="3782616" y="1726705"/>
                  <a:pt x="3784203" y="1726705"/>
                </a:cubicBezTo>
                <a:cubicBezTo>
                  <a:pt x="3785790" y="1726705"/>
                  <a:pt x="3787378" y="1727895"/>
                  <a:pt x="3788965" y="1730276"/>
                </a:cubicBezTo>
                <a:cubicBezTo>
                  <a:pt x="3788965" y="1730276"/>
                  <a:pt x="3789362" y="1730673"/>
                  <a:pt x="3790156" y="1731467"/>
                </a:cubicBezTo>
                <a:cubicBezTo>
                  <a:pt x="3790950" y="1733054"/>
                  <a:pt x="3792141" y="1736230"/>
                  <a:pt x="3793728" y="1740992"/>
                </a:cubicBezTo>
                <a:cubicBezTo>
                  <a:pt x="3811984" y="1738611"/>
                  <a:pt x="3829447" y="1735436"/>
                  <a:pt x="3846115" y="1731467"/>
                </a:cubicBezTo>
                <a:cubicBezTo>
                  <a:pt x="3846115" y="1711623"/>
                  <a:pt x="3845719" y="1698130"/>
                  <a:pt x="3844925" y="1690986"/>
                </a:cubicBezTo>
                <a:cubicBezTo>
                  <a:pt x="3844131" y="1679873"/>
                  <a:pt x="3840956" y="1668761"/>
                  <a:pt x="3835400" y="1657648"/>
                </a:cubicBezTo>
                <a:cubicBezTo>
                  <a:pt x="3833812" y="1654473"/>
                  <a:pt x="3833415" y="1652092"/>
                  <a:pt x="3834209" y="1650505"/>
                </a:cubicBezTo>
                <a:cubicBezTo>
                  <a:pt x="3835003" y="1649314"/>
                  <a:pt x="3835995" y="1648520"/>
                  <a:pt x="3837186" y="1648123"/>
                </a:cubicBezTo>
                <a:close/>
                <a:moveTo>
                  <a:pt x="2284612" y="1648123"/>
                </a:moveTo>
                <a:cubicBezTo>
                  <a:pt x="2285803" y="1647726"/>
                  <a:pt x="2287192" y="1647726"/>
                  <a:pt x="2288779" y="1648123"/>
                </a:cubicBezTo>
                <a:cubicBezTo>
                  <a:pt x="2304654" y="1649711"/>
                  <a:pt x="2317355" y="1655267"/>
                  <a:pt x="2326880" y="1664792"/>
                </a:cubicBezTo>
                <a:cubicBezTo>
                  <a:pt x="2329260" y="1667173"/>
                  <a:pt x="2329658" y="1670745"/>
                  <a:pt x="2328070" y="1675508"/>
                </a:cubicBezTo>
                <a:cubicBezTo>
                  <a:pt x="2326483" y="1677889"/>
                  <a:pt x="2325292" y="1683842"/>
                  <a:pt x="2324498" y="1693367"/>
                </a:cubicBezTo>
                <a:cubicBezTo>
                  <a:pt x="2323705" y="1695748"/>
                  <a:pt x="2323308" y="1697336"/>
                  <a:pt x="2323308" y="1698130"/>
                </a:cubicBezTo>
                <a:cubicBezTo>
                  <a:pt x="2323308" y="1708448"/>
                  <a:pt x="2322911" y="1715989"/>
                  <a:pt x="2322117" y="1720751"/>
                </a:cubicBezTo>
                <a:cubicBezTo>
                  <a:pt x="2330054" y="1711226"/>
                  <a:pt x="2336404" y="1700511"/>
                  <a:pt x="2341167" y="1688605"/>
                </a:cubicBezTo>
                <a:cubicBezTo>
                  <a:pt x="2345136" y="1682255"/>
                  <a:pt x="2347120" y="1675508"/>
                  <a:pt x="2347120" y="1668364"/>
                </a:cubicBezTo>
                <a:cubicBezTo>
                  <a:pt x="2347120" y="1663601"/>
                  <a:pt x="2349899" y="1661617"/>
                  <a:pt x="2355454" y="1662411"/>
                </a:cubicBezTo>
                <a:cubicBezTo>
                  <a:pt x="2366567" y="1665586"/>
                  <a:pt x="2376886" y="1671142"/>
                  <a:pt x="2386411" y="1679080"/>
                </a:cubicBezTo>
                <a:cubicBezTo>
                  <a:pt x="2389586" y="1682255"/>
                  <a:pt x="2389586" y="1685826"/>
                  <a:pt x="2386411" y="1689795"/>
                </a:cubicBezTo>
                <a:cubicBezTo>
                  <a:pt x="2372123" y="1700908"/>
                  <a:pt x="2355852" y="1712417"/>
                  <a:pt x="2337595" y="1724323"/>
                </a:cubicBezTo>
                <a:cubicBezTo>
                  <a:pt x="2339976" y="1723529"/>
                  <a:pt x="2343548" y="1722736"/>
                  <a:pt x="2348311" y="1721942"/>
                </a:cubicBezTo>
                <a:cubicBezTo>
                  <a:pt x="2352279" y="1721148"/>
                  <a:pt x="2355454" y="1720751"/>
                  <a:pt x="2357836" y="1720751"/>
                </a:cubicBezTo>
                <a:cubicBezTo>
                  <a:pt x="2367361" y="1719164"/>
                  <a:pt x="2376886" y="1716783"/>
                  <a:pt x="2386411" y="1713608"/>
                </a:cubicBezTo>
                <a:cubicBezTo>
                  <a:pt x="2392761" y="1712020"/>
                  <a:pt x="2398317" y="1713211"/>
                  <a:pt x="2403080" y="1717180"/>
                </a:cubicBezTo>
                <a:cubicBezTo>
                  <a:pt x="2412604" y="1722736"/>
                  <a:pt x="2420939" y="1729880"/>
                  <a:pt x="2428081" y="1738611"/>
                </a:cubicBezTo>
                <a:cubicBezTo>
                  <a:pt x="2432050" y="1744961"/>
                  <a:pt x="2430859" y="1748930"/>
                  <a:pt x="2424510" y="1750517"/>
                </a:cubicBezTo>
                <a:cubicBezTo>
                  <a:pt x="2403873" y="1753692"/>
                  <a:pt x="2386014" y="1761629"/>
                  <a:pt x="2370933" y="1774330"/>
                </a:cubicBezTo>
                <a:cubicBezTo>
                  <a:pt x="2370933" y="1775123"/>
                  <a:pt x="2370933" y="1775520"/>
                  <a:pt x="2370933" y="1775520"/>
                </a:cubicBezTo>
                <a:cubicBezTo>
                  <a:pt x="2374108" y="1778695"/>
                  <a:pt x="2373314" y="1783061"/>
                  <a:pt x="2368552" y="1788617"/>
                </a:cubicBezTo>
                <a:cubicBezTo>
                  <a:pt x="2363789" y="1794173"/>
                  <a:pt x="2359820" y="1800126"/>
                  <a:pt x="2356645" y="1806476"/>
                </a:cubicBezTo>
                <a:cubicBezTo>
                  <a:pt x="2359026" y="1808064"/>
                  <a:pt x="2361408" y="1811239"/>
                  <a:pt x="2363789" y="1816001"/>
                </a:cubicBezTo>
                <a:cubicBezTo>
                  <a:pt x="2365376" y="1819970"/>
                  <a:pt x="2363789" y="1822351"/>
                  <a:pt x="2359026" y="1823145"/>
                </a:cubicBezTo>
                <a:cubicBezTo>
                  <a:pt x="2357439" y="1823939"/>
                  <a:pt x="2354661" y="1824336"/>
                  <a:pt x="2350692" y="1824336"/>
                </a:cubicBezTo>
                <a:cubicBezTo>
                  <a:pt x="2347517" y="1825130"/>
                  <a:pt x="2345136" y="1825526"/>
                  <a:pt x="2343548" y="1825526"/>
                </a:cubicBezTo>
                <a:cubicBezTo>
                  <a:pt x="2348311" y="1828701"/>
                  <a:pt x="2351486" y="1831480"/>
                  <a:pt x="2353073" y="1833861"/>
                </a:cubicBezTo>
                <a:cubicBezTo>
                  <a:pt x="2355454" y="1837036"/>
                  <a:pt x="2355454" y="1840608"/>
                  <a:pt x="2353073" y="1844576"/>
                </a:cubicBezTo>
                <a:cubicBezTo>
                  <a:pt x="2348311" y="1851720"/>
                  <a:pt x="2345929" y="1860055"/>
                  <a:pt x="2345929" y="1869580"/>
                </a:cubicBezTo>
                <a:cubicBezTo>
                  <a:pt x="2345929" y="1879105"/>
                  <a:pt x="2350295" y="1884264"/>
                  <a:pt x="2359026" y="1885058"/>
                </a:cubicBezTo>
                <a:cubicBezTo>
                  <a:pt x="2375695" y="1885058"/>
                  <a:pt x="2386411" y="1884264"/>
                  <a:pt x="2391173" y="1882676"/>
                </a:cubicBezTo>
                <a:cubicBezTo>
                  <a:pt x="2396729" y="1880295"/>
                  <a:pt x="2401492" y="1872358"/>
                  <a:pt x="2405461" y="1858864"/>
                </a:cubicBezTo>
                <a:cubicBezTo>
                  <a:pt x="2407842" y="1851720"/>
                  <a:pt x="2409826" y="1844576"/>
                  <a:pt x="2411414" y="1837433"/>
                </a:cubicBezTo>
                <a:cubicBezTo>
                  <a:pt x="2413001" y="1833464"/>
                  <a:pt x="2414192" y="1831480"/>
                  <a:pt x="2414985" y="1831480"/>
                </a:cubicBezTo>
                <a:cubicBezTo>
                  <a:pt x="2415780" y="1831480"/>
                  <a:pt x="2416573" y="1833067"/>
                  <a:pt x="2417367" y="1836242"/>
                </a:cubicBezTo>
                <a:cubicBezTo>
                  <a:pt x="2420542" y="1848942"/>
                  <a:pt x="2426495" y="1861642"/>
                  <a:pt x="2435225" y="1874342"/>
                </a:cubicBezTo>
                <a:cubicBezTo>
                  <a:pt x="2437606" y="1877517"/>
                  <a:pt x="2439193" y="1881089"/>
                  <a:pt x="2439987" y="1885058"/>
                </a:cubicBezTo>
                <a:cubicBezTo>
                  <a:pt x="2439987" y="1889026"/>
                  <a:pt x="2438797" y="1892598"/>
                  <a:pt x="2436415" y="1895773"/>
                </a:cubicBezTo>
                <a:cubicBezTo>
                  <a:pt x="2426892" y="1909267"/>
                  <a:pt x="2407842" y="1916808"/>
                  <a:pt x="2379267" y="1918395"/>
                </a:cubicBezTo>
                <a:cubicBezTo>
                  <a:pt x="2353073" y="1920776"/>
                  <a:pt x="2336008" y="1916808"/>
                  <a:pt x="2328070" y="1906489"/>
                </a:cubicBezTo>
                <a:cubicBezTo>
                  <a:pt x="2319339" y="1896964"/>
                  <a:pt x="2315370" y="1884264"/>
                  <a:pt x="2316164" y="1868389"/>
                </a:cubicBezTo>
                <a:cubicBezTo>
                  <a:pt x="2316164" y="1862039"/>
                  <a:pt x="2316164" y="1856086"/>
                  <a:pt x="2316164" y="1850530"/>
                </a:cubicBezTo>
                <a:cubicBezTo>
                  <a:pt x="2316164" y="1852911"/>
                  <a:pt x="2315370" y="1854498"/>
                  <a:pt x="2313783" y="1855292"/>
                </a:cubicBezTo>
                <a:cubicBezTo>
                  <a:pt x="2312195" y="1856086"/>
                  <a:pt x="2309417" y="1858864"/>
                  <a:pt x="2305449" y="1863626"/>
                </a:cubicBezTo>
                <a:cubicBezTo>
                  <a:pt x="2303067" y="1866801"/>
                  <a:pt x="2301082" y="1869183"/>
                  <a:pt x="2299495" y="1870770"/>
                </a:cubicBezTo>
                <a:cubicBezTo>
                  <a:pt x="2287589" y="1883470"/>
                  <a:pt x="2274889" y="1893392"/>
                  <a:pt x="2261395" y="1900536"/>
                </a:cubicBezTo>
                <a:cubicBezTo>
                  <a:pt x="2244726" y="1911648"/>
                  <a:pt x="2226867" y="1917601"/>
                  <a:pt x="2207817" y="1918395"/>
                </a:cubicBezTo>
                <a:cubicBezTo>
                  <a:pt x="2203055" y="1919189"/>
                  <a:pt x="2200673" y="1919189"/>
                  <a:pt x="2200673" y="1918395"/>
                </a:cubicBezTo>
                <a:cubicBezTo>
                  <a:pt x="2200673" y="1917601"/>
                  <a:pt x="2202657" y="1916014"/>
                  <a:pt x="2206627" y="1913633"/>
                </a:cubicBezTo>
                <a:cubicBezTo>
                  <a:pt x="2233614" y="1898551"/>
                  <a:pt x="2254648" y="1879501"/>
                  <a:pt x="2269729" y="1856483"/>
                </a:cubicBezTo>
                <a:cubicBezTo>
                  <a:pt x="2273698" y="1851720"/>
                  <a:pt x="2276873" y="1846561"/>
                  <a:pt x="2279255" y="1841005"/>
                </a:cubicBezTo>
                <a:cubicBezTo>
                  <a:pt x="2279255" y="1841005"/>
                  <a:pt x="2278858" y="1841005"/>
                  <a:pt x="2278064" y="1841005"/>
                </a:cubicBezTo>
                <a:cubicBezTo>
                  <a:pt x="2270127" y="1836242"/>
                  <a:pt x="2265364" y="1831083"/>
                  <a:pt x="2263776" y="1825526"/>
                </a:cubicBezTo>
                <a:cubicBezTo>
                  <a:pt x="2262983" y="1810445"/>
                  <a:pt x="2259014" y="1794173"/>
                  <a:pt x="2251870" y="1776711"/>
                </a:cubicBezTo>
                <a:cubicBezTo>
                  <a:pt x="2250283" y="1773536"/>
                  <a:pt x="2249886" y="1771551"/>
                  <a:pt x="2250679" y="1770758"/>
                </a:cubicBezTo>
                <a:cubicBezTo>
                  <a:pt x="2251473" y="1769964"/>
                  <a:pt x="2253855" y="1769567"/>
                  <a:pt x="2257823" y="1769567"/>
                </a:cubicBezTo>
                <a:cubicBezTo>
                  <a:pt x="2258617" y="1769567"/>
                  <a:pt x="2260205" y="1769964"/>
                  <a:pt x="2262586" y="1770758"/>
                </a:cubicBezTo>
                <a:cubicBezTo>
                  <a:pt x="2266554" y="1771551"/>
                  <a:pt x="2269333" y="1772345"/>
                  <a:pt x="2270920" y="1773139"/>
                </a:cubicBezTo>
                <a:cubicBezTo>
                  <a:pt x="2274889" y="1772345"/>
                  <a:pt x="2281239" y="1770758"/>
                  <a:pt x="2289970" y="1768376"/>
                </a:cubicBezTo>
                <a:cubicBezTo>
                  <a:pt x="2297907" y="1766789"/>
                  <a:pt x="2303860" y="1765598"/>
                  <a:pt x="2307829" y="1764805"/>
                </a:cubicBezTo>
                <a:cubicBezTo>
                  <a:pt x="2309417" y="1764011"/>
                  <a:pt x="2311798" y="1763217"/>
                  <a:pt x="2314973" y="1762423"/>
                </a:cubicBezTo>
                <a:cubicBezTo>
                  <a:pt x="2324498" y="1760042"/>
                  <a:pt x="2331245" y="1758058"/>
                  <a:pt x="2335214" y="1756470"/>
                </a:cubicBezTo>
                <a:cubicBezTo>
                  <a:pt x="2339183" y="1754883"/>
                  <a:pt x="2343548" y="1754883"/>
                  <a:pt x="2348311" y="1756470"/>
                </a:cubicBezTo>
                <a:cubicBezTo>
                  <a:pt x="2356249" y="1760439"/>
                  <a:pt x="2361804" y="1764011"/>
                  <a:pt x="2364979" y="1767186"/>
                </a:cubicBezTo>
                <a:cubicBezTo>
                  <a:pt x="2364979" y="1766392"/>
                  <a:pt x="2365376" y="1765201"/>
                  <a:pt x="2366170" y="1763614"/>
                </a:cubicBezTo>
                <a:cubicBezTo>
                  <a:pt x="2369345" y="1755677"/>
                  <a:pt x="2371329" y="1750517"/>
                  <a:pt x="2372123" y="1748136"/>
                </a:cubicBezTo>
                <a:cubicBezTo>
                  <a:pt x="2372916" y="1745755"/>
                  <a:pt x="2372916" y="1744564"/>
                  <a:pt x="2372123" y="1744564"/>
                </a:cubicBezTo>
                <a:cubicBezTo>
                  <a:pt x="2372123" y="1743770"/>
                  <a:pt x="2370933" y="1743373"/>
                  <a:pt x="2368552" y="1743373"/>
                </a:cubicBezTo>
                <a:cubicBezTo>
                  <a:pt x="2312989" y="1750517"/>
                  <a:pt x="2272111" y="1757264"/>
                  <a:pt x="2245917" y="1763614"/>
                </a:cubicBezTo>
                <a:cubicBezTo>
                  <a:pt x="2246711" y="1772345"/>
                  <a:pt x="2247108" y="1780283"/>
                  <a:pt x="2247108" y="1787426"/>
                </a:cubicBezTo>
                <a:cubicBezTo>
                  <a:pt x="2243933" y="1801714"/>
                  <a:pt x="2237185" y="1809651"/>
                  <a:pt x="2226867" y="1811239"/>
                </a:cubicBezTo>
                <a:cubicBezTo>
                  <a:pt x="2207817" y="1803301"/>
                  <a:pt x="2202657" y="1789014"/>
                  <a:pt x="2211389" y="1768376"/>
                </a:cubicBezTo>
                <a:cubicBezTo>
                  <a:pt x="2221708" y="1755677"/>
                  <a:pt x="2227660" y="1743373"/>
                  <a:pt x="2229248" y="1731467"/>
                </a:cubicBezTo>
                <a:cubicBezTo>
                  <a:pt x="2229248" y="1728292"/>
                  <a:pt x="2230042" y="1726705"/>
                  <a:pt x="2231630" y="1726705"/>
                </a:cubicBezTo>
                <a:cubicBezTo>
                  <a:pt x="2233217" y="1726705"/>
                  <a:pt x="2234805" y="1727895"/>
                  <a:pt x="2236392" y="1730276"/>
                </a:cubicBezTo>
                <a:cubicBezTo>
                  <a:pt x="2236392" y="1730276"/>
                  <a:pt x="2236789" y="1730673"/>
                  <a:pt x="2237583" y="1731467"/>
                </a:cubicBezTo>
                <a:cubicBezTo>
                  <a:pt x="2238376" y="1733054"/>
                  <a:pt x="2239567" y="1736230"/>
                  <a:pt x="2241154" y="1740992"/>
                </a:cubicBezTo>
                <a:cubicBezTo>
                  <a:pt x="2259411" y="1738611"/>
                  <a:pt x="2276873" y="1735436"/>
                  <a:pt x="2293542" y="1731467"/>
                </a:cubicBezTo>
                <a:cubicBezTo>
                  <a:pt x="2293542" y="1711623"/>
                  <a:pt x="2293145" y="1698130"/>
                  <a:pt x="2292351" y="1690986"/>
                </a:cubicBezTo>
                <a:cubicBezTo>
                  <a:pt x="2291558" y="1679873"/>
                  <a:pt x="2288383" y="1668761"/>
                  <a:pt x="2282827" y="1657648"/>
                </a:cubicBezTo>
                <a:cubicBezTo>
                  <a:pt x="2281239" y="1654473"/>
                  <a:pt x="2280842" y="1652092"/>
                  <a:pt x="2281636" y="1650505"/>
                </a:cubicBezTo>
                <a:cubicBezTo>
                  <a:pt x="2282430" y="1649314"/>
                  <a:pt x="2283422" y="1648520"/>
                  <a:pt x="2284612" y="1648123"/>
                </a:cubicBezTo>
                <a:close/>
                <a:moveTo>
                  <a:pt x="7932936" y="1647826"/>
                </a:moveTo>
                <a:cubicBezTo>
                  <a:pt x="7935316" y="1648024"/>
                  <a:pt x="7937500" y="1648917"/>
                  <a:pt x="7939484" y="1650505"/>
                </a:cubicBezTo>
                <a:cubicBezTo>
                  <a:pt x="7947422" y="1656061"/>
                  <a:pt x="7953375" y="1662014"/>
                  <a:pt x="7957343" y="1668364"/>
                </a:cubicBezTo>
                <a:cubicBezTo>
                  <a:pt x="7959724" y="1673126"/>
                  <a:pt x="7959328" y="1677095"/>
                  <a:pt x="7956152" y="1680270"/>
                </a:cubicBezTo>
                <a:cubicBezTo>
                  <a:pt x="7950596" y="1684239"/>
                  <a:pt x="7945834" y="1689795"/>
                  <a:pt x="7941865" y="1696939"/>
                </a:cubicBezTo>
                <a:cubicBezTo>
                  <a:pt x="7945834" y="1699320"/>
                  <a:pt x="7948215" y="1702495"/>
                  <a:pt x="7949009" y="1706464"/>
                </a:cubicBezTo>
                <a:cubicBezTo>
                  <a:pt x="7949803" y="1711226"/>
                  <a:pt x="7947818" y="1714004"/>
                  <a:pt x="7943056" y="1714798"/>
                </a:cubicBezTo>
                <a:cubicBezTo>
                  <a:pt x="7941468" y="1714798"/>
                  <a:pt x="7938293" y="1715195"/>
                  <a:pt x="7933530" y="1715989"/>
                </a:cubicBezTo>
                <a:cubicBezTo>
                  <a:pt x="7906544" y="1719164"/>
                  <a:pt x="7885906" y="1721148"/>
                  <a:pt x="7871618" y="1721942"/>
                </a:cubicBezTo>
                <a:lnTo>
                  <a:pt x="7871618" y="1727895"/>
                </a:lnTo>
                <a:cubicBezTo>
                  <a:pt x="7870824" y="1736626"/>
                  <a:pt x="7874000" y="1740992"/>
                  <a:pt x="7881143" y="1740992"/>
                </a:cubicBezTo>
                <a:cubicBezTo>
                  <a:pt x="7902574" y="1740198"/>
                  <a:pt x="7919640" y="1738611"/>
                  <a:pt x="7932340" y="1736230"/>
                </a:cubicBezTo>
                <a:cubicBezTo>
                  <a:pt x="7941865" y="1735436"/>
                  <a:pt x="7949009" y="1730276"/>
                  <a:pt x="7953772" y="1720751"/>
                </a:cubicBezTo>
                <a:cubicBezTo>
                  <a:pt x="7954566" y="1718370"/>
                  <a:pt x="7955756" y="1714004"/>
                  <a:pt x="7957343" y="1707655"/>
                </a:cubicBezTo>
                <a:cubicBezTo>
                  <a:pt x="7958138" y="1702098"/>
                  <a:pt x="7959328" y="1698130"/>
                  <a:pt x="7960915" y="1695748"/>
                </a:cubicBezTo>
                <a:cubicBezTo>
                  <a:pt x="7961709" y="1692573"/>
                  <a:pt x="7962502" y="1690986"/>
                  <a:pt x="7963296" y="1690986"/>
                </a:cubicBezTo>
                <a:cubicBezTo>
                  <a:pt x="7963296" y="1690986"/>
                  <a:pt x="7964090" y="1692573"/>
                  <a:pt x="7965678" y="1695748"/>
                </a:cubicBezTo>
                <a:cubicBezTo>
                  <a:pt x="7970440" y="1707655"/>
                  <a:pt x="7975600" y="1717576"/>
                  <a:pt x="7981156" y="1725514"/>
                </a:cubicBezTo>
                <a:cubicBezTo>
                  <a:pt x="7985918" y="1730276"/>
                  <a:pt x="7987903" y="1735039"/>
                  <a:pt x="7987109" y="1739801"/>
                </a:cubicBezTo>
                <a:cubicBezTo>
                  <a:pt x="7984728" y="1746945"/>
                  <a:pt x="7981950" y="1751708"/>
                  <a:pt x="7978774" y="1754089"/>
                </a:cubicBezTo>
                <a:cubicBezTo>
                  <a:pt x="7970044" y="1758851"/>
                  <a:pt x="7958534" y="1762820"/>
                  <a:pt x="7944246" y="1765995"/>
                </a:cubicBezTo>
                <a:cubicBezTo>
                  <a:pt x="7941865" y="1766789"/>
                  <a:pt x="7939088" y="1767186"/>
                  <a:pt x="7935912" y="1767186"/>
                </a:cubicBezTo>
                <a:cubicBezTo>
                  <a:pt x="7936706" y="1767980"/>
                  <a:pt x="7937500" y="1768773"/>
                  <a:pt x="7938293" y="1769567"/>
                </a:cubicBezTo>
                <a:cubicBezTo>
                  <a:pt x="7939088" y="1769567"/>
                  <a:pt x="7940278" y="1770758"/>
                  <a:pt x="7941865" y="1773139"/>
                </a:cubicBezTo>
                <a:cubicBezTo>
                  <a:pt x="7942659" y="1773933"/>
                  <a:pt x="7943056" y="1776314"/>
                  <a:pt x="7943056" y="1780283"/>
                </a:cubicBezTo>
                <a:cubicBezTo>
                  <a:pt x="7947024" y="1779489"/>
                  <a:pt x="7953375" y="1778695"/>
                  <a:pt x="7962106" y="1777901"/>
                </a:cubicBezTo>
                <a:cubicBezTo>
                  <a:pt x="7974806" y="1775520"/>
                  <a:pt x="7983537" y="1773933"/>
                  <a:pt x="7988300" y="1773139"/>
                </a:cubicBezTo>
                <a:cubicBezTo>
                  <a:pt x="7997031" y="1771551"/>
                  <a:pt x="8003381" y="1771948"/>
                  <a:pt x="8007350" y="1774330"/>
                </a:cubicBezTo>
                <a:cubicBezTo>
                  <a:pt x="8014493" y="1778298"/>
                  <a:pt x="8020446" y="1784648"/>
                  <a:pt x="8025209" y="1793380"/>
                </a:cubicBezTo>
                <a:cubicBezTo>
                  <a:pt x="8027590" y="1797348"/>
                  <a:pt x="8027987" y="1800523"/>
                  <a:pt x="8026400" y="1802905"/>
                </a:cubicBezTo>
                <a:cubicBezTo>
                  <a:pt x="8024812" y="1805286"/>
                  <a:pt x="8022034" y="1806080"/>
                  <a:pt x="8018065" y="1805286"/>
                </a:cubicBezTo>
                <a:cubicBezTo>
                  <a:pt x="7995046" y="1804492"/>
                  <a:pt x="7969250" y="1804095"/>
                  <a:pt x="7940674" y="1804095"/>
                </a:cubicBezTo>
                <a:cubicBezTo>
                  <a:pt x="7939881" y="1812826"/>
                  <a:pt x="7939484" y="1820367"/>
                  <a:pt x="7939484" y="1826717"/>
                </a:cubicBezTo>
                <a:cubicBezTo>
                  <a:pt x="7939484" y="1848942"/>
                  <a:pt x="7939484" y="1865214"/>
                  <a:pt x="7939484" y="1875533"/>
                </a:cubicBezTo>
                <a:cubicBezTo>
                  <a:pt x="7934722" y="1903314"/>
                  <a:pt x="7924006" y="1918792"/>
                  <a:pt x="7907337" y="1921967"/>
                </a:cubicBezTo>
                <a:cubicBezTo>
                  <a:pt x="7901781" y="1921967"/>
                  <a:pt x="7897416" y="1918395"/>
                  <a:pt x="7894240" y="1911251"/>
                </a:cubicBezTo>
                <a:cubicBezTo>
                  <a:pt x="7889478" y="1895376"/>
                  <a:pt x="7879952" y="1883470"/>
                  <a:pt x="7865665" y="1875533"/>
                </a:cubicBezTo>
                <a:cubicBezTo>
                  <a:pt x="7863284" y="1873945"/>
                  <a:pt x="7862093" y="1872755"/>
                  <a:pt x="7862093" y="1871961"/>
                </a:cubicBezTo>
                <a:cubicBezTo>
                  <a:pt x="7862888" y="1870373"/>
                  <a:pt x="7864872" y="1869976"/>
                  <a:pt x="7868046" y="1870770"/>
                </a:cubicBezTo>
                <a:cubicBezTo>
                  <a:pt x="7872015" y="1870770"/>
                  <a:pt x="7877572" y="1871167"/>
                  <a:pt x="7884715" y="1871961"/>
                </a:cubicBezTo>
                <a:cubicBezTo>
                  <a:pt x="7891065" y="1872755"/>
                  <a:pt x="7896225" y="1873548"/>
                  <a:pt x="7900193" y="1874342"/>
                </a:cubicBezTo>
                <a:cubicBezTo>
                  <a:pt x="7903368" y="1875136"/>
                  <a:pt x="7905352" y="1873548"/>
                  <a:pt x="7906146" y="1869580"/>
                </a:cubicBezTo>
                <a:cubicBezTo>
                  <a:pt x="7906146" y="1848148"/>
                  <a:pt x="7906146" y="1827114"/>
                  <a:pt x="7906146" y="1806476"/>
                </a:cubicBezTo>
                <a:cubicBezTo>
                  <a:pt x="7882334" y="1807270"/>
                  <a:pt x="7849394" y="1811239"/>
                  <a:pt x="7807324" y="1818383"/>
                </a:cubicBezTo>
                <a:cubicBezTo>
                  <a:pt x="7800975" y="1819970"/>
                  <a:pt x="7796609" y="1819573"/>
                  <a:pt x="7794228" y="1817192"/>
                </a:cubicBezTo>
                <a:cubicBezTo>
                  <a:pt x="7793434" y="1816398"/>
                  <a:pt x="7791846" y="1814811"/>
                  <a:pt x="7789465" y="1812430"/>
                </a:cubicBezTo>
                <a:cubicBezTo>
                  <a:pt x="7783116" y="1806873"/>
                  <a:pt x="7778750" y="1802111"/>
                  <a:pt x="7776368" y="1798142"/>
                </a:cubicBezTo>
                <a:cubicBezTo>
                  <a:pt x="7774781" y="1794173"/>
                  <a:pt x="7775972" y="1791792"/>
                  <a:pt x="7779940" y="1790998"/>
                </a:cubicBezTo>
                <a:cubicBezTo>
                  <a:pt x="7797403" y="1790998"/>
                  <a:pt x="7814468" y="1790204"/>
                  <a:pt x="7831137" y="1788617"/>
                </a:cubicBezTo>
                <a:cubicBezTo>
                  <a:pt x="7832724" y="1788617"/>
                  <a:pt x="7834709" y="1788617"/>
                  <a:pt x="7837090" y="1788617"/>
                </a:cubicBezTo>
                <a:cubicBezTo>
                  <a:pt x="7857728" y="1786236"/>
                  <a:pt x="7880350" y="1784252"/>
                  <a:pt x="7904956" y="1782664"/>
                </a:cubicBezTo>
                <a:cubicBezTo>
                  <a:pt x="7904162" y="1777901"/>
                  <a:pt x="7902574" y="1773536"/>
                  <a:pt x="7900193" y="1769567"/>
                </a:cubicBezTo>
                <a:lnTo>
                  <a:pt x="7895430" y="1769567"/>
                </a:lnTo>
                <a:cubicBezTo>
                  <a:pt x="7876380" y="1769567"/>
                  <a:pt x="7863284" y="1766789"/>
                  <a:pt x="7856140" y="1761233"/>
                </a:cubicBezTo>
                <a:cubicBezTo>
                  <a:pt x="7845822" y="1753295"/>
                  <a:pt x="7841059" y="1735039"/>
                  <a:pt x="7841852" y="1706464"/>
                </a:cubicBezTo>
                <a:cubicBezTo>
                  <a:pt x="7841059" y="1685033"/>
                  <a:pt x="7839868" y="1671142"/>
                  <a:pt x="7838280" y="1664792"/>
                </a:cubicBezTo>
                <a:cubicBezTo>
                  <a:pt x="7837487" y="1660823"/>
                  <a:pt x="7839868" y="1658442"/>
                  <a:pt x="7845424" y="1657648"/>
                </a:cubicBezTo>
                <a:cubicBezTo>
                  <a:pt x="7847012" y="1657648"/>
                  <a:pt x="7848996" y="1658045"/>
                  <a:pt x="7851378" y="1658839"/>
                </a:cubicBezTo>
                <a:cubicBezTo>
                  <a:pt x="7854553" y="1659633"/>
                  <a:pt x="7856537" y="1660426"/>
                  <a:pt x="7857330" y="1661220"/>
                </a:cubicBezTo>
                <a:cubicBezTo>
                  <a:pt x="7875587" y="1659633"/>
                  <a:pt x="7890668" y="1657648"/>
                  <a:pt x="7902574" y="1655267"/>
                </a:cubicBezTo>
                <a:cubicBezTo>
                  <a:pt x="7911306" y="1653680"/>
                  <a:pt x="7918846" y="1651695"/>
                  <a:pt x="7925196" y="1649314"/>
                </a:cubicBezTo>
                <a:cubicBezTo>
                  <a:pt x="7927974" y="1648123"/>
                  <a:pt x="7930554" y="1647627"/>
                  <a:pt x="7932936" y="1647826"/>
                </a:cubicBezTo>
                <a:close/>
                <a:moveTo>
                  <a:pt x="4149725" y="1644551"/>
                </a:moveTo>
                <a:cubicBezTo>
                  <a:pt x="4168775" y="1646139"/>
                  <a:pt x="4183856" y="1654076"/>
                  <a:pt x="4194969" y="1668364"/>
                </a:cubicBezTo>
                <a:cubicBezTo>
                  <a:pt x="4197350" y="1673920"/>
                  <a:pt x="4197350" y="1679080"/>
                  <a:pt x="4194969" y="1683842"/>
                </a:cubicBezTo>
                <a:cubicBezTo>
                  <a:pt x="4192587" y="1692573"/>
                  <a:pt x="4191397" y="1702098"/>
                  <a:pt x="4191397" y="1712417"/>
                </a:cubicBezTo>
                <a:lnTo>
                  <a:pt x="4191397" y="1714798"/>
                </a:lnTo>
                <a:cubicBezTo>
                  <a:pt x="4204890" y="1713211"/>
                  <a:pt x="4216797" y="1712020"/>
                  <a:pt x="4227116" y="1711226"/>
                </a:cubicBezTo>
                <a:cubicBezTo>
                  <a:pt x="4233465" y="1710433"/>
                  <a:pt x="4239022" y="1708845"/>
                  <a:pt x="4243784" y="1706464"/>
                </a:cubicBezTo>
                <a:cubicBezTo>
                  <a:pt x="4250134" y="1703289"/>
                  <a:pt x="4256087" y="1704083"/>
                  <a:pt x="4261644" y="1708845"/>
                </a:cubicBezTo>
                <a:cubicBezTo>
                  <a:pt x="4268787" y="1714401"/>
                  <a:pt x="4275534" y="1721942"/>
                  <a:pt x="4281884" y="1731467"/>
                </a:cubicBezTo>
                <a:cubicBezTo>
                  <a:pt x="4285059" y="1736230"/>
                  <a:pt x="4284266" y="1741389"/>
                  <a:pt x="4279503" y="1746945"/>
                </a:cubicBezTo>
                <a:cubicBezTo>
                  <a:pt x="4269978" y="1756470"/>
                  <a:pt x="4262834" y="1767583"/>
                  <a:pt x="4258072" y="1780283"/>
                </a:cubicBezTo>
                <a:cubicBezTo>
                  <a:pt x="4260453" y="1781870"/>
                  <a:pt x="4262040" y="1783855"/>
                  <a:pt x="4262834" y="1786236"/>
                </a:cubicBezTo>
                <a:cubicBezTo>
                  <a:pt x="4265216" y="1789411"/>
                  <a:pt x="4265612" y="1792189"/>
                  <a:pt x="4264025" y="1794570"/>
                </a:cubicBezTo>
                <a:cubicBezTo>
                  <a:pt x="4262438" y="1796951"/>
                  <a:pt x="4259262" y="1798142"/>
                  <a:pt x="4254500" y="1798142"/>
                </a:cubicBezTo>
                <a:cubicBezTo>
                  <a:pt x="4237831" y="1796555"/>
                  <a:pt x="4216400" y="1796555"/>
                  <a:pt x="4190206" y="1798142"/>
                </a:cubicBezTo>
                <a:lnTo>
                  <a:pt x="4190206" y="1820764"/>
                </a:lnTo>
                <a:cubicBezTo>
                  <a:pt x="4190206" y="1861245"/>
                  <a:pt x="4185047" y="1892995"/>
                  <a:pt x="4174728" y="1916014"/>
                </a:cubicBezTo>
                <a:cubicBezTo>
                  <a:pt x="4173141" y="1919189"/>
                  <a:pt x="4171950" y="1920776"/>
                  <a:pt x="4171156" y="1920776"/>
                </a:cubicBezTo>
                <a:cubicBezTo>
                  <a:pt x="4170362" y="1920776"/>
                  <a:pt x="4169172" y="1919586"/>
                  <a:pt x="4167584" y="1917205"/>
                </a:cubicBezTo>
                <a:cubicBezTo>
                  <a:pt x="4159647" y="1902917"/>
                  <a:pt x="4155678" y="1878311"/>
                  <a:pt x="4155678" y="1843386"/>
                </a:cubicBezTo>
                <a:cubicBezTo>
                  <a:pt x="4155678" y="1838623"/>
                  <a:pt x="4155678" y="1831480"/>
                  <a:pt x="4155678" y="1821955"/>
                </a:cubicBezTo>
                <a:cubicBezTo>
                  <a:pt x="4154884" y="1812430"/>
                  <a:pt x="4154487" y="1805286"/>
                  <a:pt x="4154487" y="1800523"/>
                </a:cubicBezTo>
                <a:cubicBezTo>
                  <a:pt x="4140200" y="1801317"/>
                  <a:pt x="4127897" y="1802508"/>
                  <a:pt x="4117578" y="1804095"/>
                </a:cubicBezTo>
                <a:cubicBezTo>
                  <a:pt x="4116784" y="1814414"/>
                  <a:pt x="4113212" y="1819573"/>
                  <a:pt x="4106862" y="1819573"/>
                </a:cubicBezTo>
                <a:cubicBezTo>
                  <a:pt x="4097337" y="1820367"/>
                  <a:pt x="4091384" y="1813223"/>
                  <a:pt x="4089003" y="1798142"/>
                </a:cubicBezTo>
                <a:cubicBezTo>
                  <a:pt x="4086622" y="1763217"/>
                  <a:pt x="4082256" y="1740595"/>
                  <a:pt x="4075906" y="1730276"/>
                </a:cubicBezTo>
                <a:cubicBezTo>
                  <a:pt x="4073525" y="1727101"/>
                  <a:pt x="4073128" y="1724323"/>
                  <a:pt x="4074715" y="1721942"/>
                </a:cubicBezTo>
                <a:cubicBezTo>
                  <a:pt x="4076303" y="1719561"/>
                  <a:pt x="4079081" y="1718767"/>
                  <a:pt x="4083050" y="1719561"/>
                </a:cubicBezTo>
                <a:cubicBezTo>
                  <a:pt x="4087018" y="1719561"/>
                  <a:pt x="4094956" y="1721545"/>
                  <a:pt x="4106862" y="1725514"/>
                </a:cubicBezTo>
                <a:cubicBezTo>
                  <a:pt x="4123531" y="1723133"/>
                  <a:pt x="4125516" y="1722736"/>
                  <a:pt x="4112816" y="1724323"/>
                </a:cubicBezTo>
                <a:cubicBezTo>
                  <a:pt x="4125516" y="1722736"/>
                  <a:pt x="4139406" y="1721148"/>
                  <a:pt x="4154487" y="1719561"/>
                </a:cubicBezTo>
                <a:lnTo>
                  <a:pt x="4154487" y="1696939"/>
                </a:lnTo>
                <a:cubicBezTo>
                  <a:pt x="4155281" y="1680270"/>
                  <a:pt x="4151709" y="1665586"/>
                  <a:pt x="4143772" y="1652886"/>
                </a:cubicBezTo>
                <a:cubicBezTo>
                  <a:pt x="4141391" y="1647329"/>
                  <a:pt x="4143375" y="1644551"/>
                  <a:pt x="4149725" y="1644551"/>
                </a:cubicBezTo>
                <a:close/>
                <a:moveTo>
                  <a:pt x="4416425" y="1307605"/>
                </a:moveTo>
                <a:cubicBezTo>
                  <a:pt x="4403725" y="1307605"/>
                  <a:pt x="4396978" y="1311970"/>
                  <a:pt x="4396184" y="1320701"/>
                </a:cubicBezTo>
                <a:cubicBezTo>
                  <a:pt x="4396184" y="1325464"/>
                  <a:pt x="4398168" y="1328242"/>
                  <a:pt x="4402137" y="1329036"/>
                </a:cubicBezTo>
                <a:cubicBezTo>
                  <a:pt x="4404519" y="1331417"/>
                  <a:pt x="4405709" y="1333401"/>
                  <a:pt x="4405709" y="1334989"/>
                </a:cubicBezTo>
                <a:cubicBezTo>
                  <a:pt x="4408091" y="1335783"/>
                  <a:pt x="4410075" y="1336180"/>
                  <a:pt x="4411662" y="1336180"/>
                </a:cubicBezTo>
                <a:cubicBezTo>
                  <a:pt x="4425950" y="1336180"/>
                  <a:pt x="4433094" y="1331417"/>
                  <a:pt x="4433094" y="1321892"/>
                </a:cubicBezTo>
                <a:cubicBezTo>
                  <a:pt x="4432300" y="1313161"/>
                  <a:pt x="4426743" y="1308398"/>
                  <a:pt x="4416425" y="1307605"/>
                </a:cubicBezTo>
                <a:close/>
                <a:moveTo>
                  <a:pt x="2832894" y="1307605"/>
                </a:moveTo>
                <a:cubicBezTo>
                  <a:pt x="2834481" y="1306811"/>
                  <a:pt x="2837259" y="1306811"/>
                  <a:pt x="2841228" y="1307605"/>
                </a:cubicBezTo>
                <a:cubicBezTo>
                  <a:pt x="2875359" y="1315542"/>
                  <a:pt x="2893218" y="1325861"/>
                  <a:pt x="2894806" y="1338561"/>
                </a:cubicBezTo>
                <a:cubicBezTo>
                  <a:pt x="2894012" y="1347292"/>
                  <a:pt x="2888456" y="1352054"/>
                  <a:pt x="2878137" y="1352848"/>
                </a:cubicBezTo>
                <a:cubicBezTo>
                  <a:pt x="2870994" y="1353642"/>
                  <a:pt x="2865834" y="1350467"/>
                  <a:pt x="2862659" y="1343323"/>
                </a:cubicBezTo>
                <a:cubicBezTo>
                  <a:pt x="2857897" y="1334592"/>
                  <a:pt x="2848768" y="1324670"/>
                  <a:pt x="2835275" y="1313558"/>
                </a:cubicBezTo>
                <a:cubicBezTo>
                  <a:pt x="2832894" y="1311176"/>
                  <a:pt x="2832100" y="1309192"/>
                  <a:pt x="2832894" y="1307605"/>
                </a:cubicBezTo>
                <a:close/>
                <a:moveTo>
                  <a:pt x="1370808" y="1300461"/>
                </a:moveTo>
                <a:cubicBezTo>
                  <a:pt x="1372396" y="1300461"/>
                  <a:pt x="1375571" y="1300858"/>
                  <a:pt x="1380334" y="1301651"/>
                </a:cubicBezTo>
                <a:cubicBezTo>
                  <a:pt x="1399384" y="1304033"/>
                  <a:pt x="1412083" y="1306017"/>
                  <a:pt x="1418434" y="1307605"/>
                </a:cubicBezTo>
                <a:cubicBezTo>
                  <a:pt x="1434309" y="1311573"/>
                  <a:pt x="1440658" y="1322686"/>
                  <a:pt x="1437483" y="1340942"/>
                </a:cubicBezTo>
                <a:cubicBezTo>
                  <a:pt x="1433514" y="1352848"/>
                  <a:pt x="1426371" y="1356023"/>
                  <a:pt x="1416052" y="1350467"/>
                </a:cubicBezTo>
                <a:cubicBezTo>
                  <a:pt x="1407321" y="1344911"/>
                  <a:pt x="1391843" y="1329830"/>
                  <a:pt x="1369618" y="1305223"/>
                </a:cubicBezTo>
                <a:cubicBezTo>
                  <a:pt x="1368031" y="1303636"/>
                  <a:pt x="1367237" y="1302445"/>
                  <a:pt x="1367237" y="1301651"/>
                </a:cubicBezTo>
                <a:cubicBezTo>
                  <a:pt x="1367237" y="1300858"/>
                  <a:pt x="1368427" y="1300461"/>
                  <a:pt x="1370808" y="1300461"/>
                </a:cubicBezTo>
                <a:close/>
                <a:moveTo>
                  <a:pt x="4416425" y="1289745"/>
                </a:moveTo>
                <a:cubicBezTo>
                  <a:pt x="4443412" y="1291333"/>
                  <a:pt x="4457700" y="1302048"/>
                  <a:pt x="4459287" y="1321892"/>
                </a:cubicBezTo>
                <a:cubicBezTo>
                  <a:pt x="4457700" y="1340148"/>
                  <a:pt x="4446191" y="1350467"/>
                  <a:pt x="4424759" y="1352848"/>
                </a:cubicBezTo>
                <a:cubicBezTo>
                  <a:pt x="4415234" y="1352848"/>
                  <a:pt x="4405709" y="1350467"/>
                  <a:pt x="4396184" y="1345705"/>
                </a:cubicBezTo>
                <a:cubicBezTo>
                  <a:pt x="4394597" y="1347292"/>
                  <a:pt x="4392215" y="1348086"/>
                  <a:pt x="4389041" y="1348086"/>
                </a:cubicBezTo>
                <a:cubicBezTo>
                  <a:pt x="4377134" y="1348086"/>
                  <a:pt x="4371181" y="1340942"/>
                  <a:pt x="4371181" y="1326655"/>
                </a:cubicBezTo>
                <a:cubicBezTo>
                  <a:pt x="4373562" y="1304429"/>
                  <a:pt x="4388643" y="1292126"/>
                  <a:pt x="4416425" y="1289745"/>
                </a:cubicBezTo>
                <a:close/>
                <a:moveTo>
                  <a:pt x="3877072" y="1287364"/>
                </a:moveTo>
                <a:cubicBezTo>
                  <a:pt x="3859609" y="1288158"/>
                  <a:pt x="3844528" y="1289745"/>
                  <a:pt x="3831828" y="1292126"/>
                </a:cubicBezTo>
                <a:cubicBezTo>
                  <a:pt x="3831828" y="1294508"/>
                  <a:pt x="3831828" y="1299270"/>
                  <a:pt x="3831828" y="1306414"/>
                </a:cubicBezTo>
                <a:cubicBezTo>
                  <a:pt x="3832622" y="1315939"/>
                  <a:pt x="3833019" y="1322686"/>
                  <a:pt x="3833019" y="1326655"/>
                </a:cubicBezTo>
                <a:cubicBezTo>
                  <a:pt x="3848893" y="1325067"/>
                  <a:pt x="3864372" y="1323083"/>
                  <a:pt x="3879453" y="1320701"/>
                </a:cubicBezTo>
                <a:cubicBezTo>
                  <a:pt x="3879453" y="1319908"/>
                  <a:pt x="3879453" y="1318320"/>
                  <a:pt x="3879453" y="1315939"/>
                </a:cubicBezTo>
                <a:cubicBezTo>
                  <a:pt x="3881040" y="1301651"/>
                  <a:pt x="3882231" y="1293317"/>
                  <a:pt x="3883025" y="1290936"/>
                </a:cubicBezTo>
                <a:cubicBezTo>
                  <a:pt x="3883819" y="1288555"/>
                  <a:pt x="3881834" y="1287364"/>
                  <a:pt x="3877072" y="1287364"/>
                </a:cubicBezTo>
                <a:close/>
                <a:moveTo>
                  <a:pt x="215902" y="1281411"/>
                </a:moveTo>
                <a:cubicBezTo>
                  <a:pt x="214315" y="1282205"/>
                  <a:pt x="211140" y="1282601"/>
                  <a:pt x="206377" y="1282601"/>
                </a:cubicBezTo>
                <a:cubicBezTo>
                  <a:pt x="201614" y="1283395"/>
                  <a:pt x="198043" y="1283792"/>
                  <a:pt x="195661" y="1283792"/>
                </a:cubicBezTo>
                <a:cubicBezTo>
                  <a:pt x="194868" y="1286967"/>
                  <a:pt x="194074" y="1292523"/>
                  <a:pt x="193280" y="1300461"/>
                </a:cubicBezTo>
                <a:cubicBezTo>
                  <a:pt x="192486" y="1304429"/>
                  <a:pt x="192090" y="1307208"/>
                  <a:pt x="192090" y="1308795"/>
                </a:cubicBezTo>
                <a:cubicBezTo>
                  <a:pt x="199233" y="1310383"/>
                  <a:pt x="205980" y="1311970"/>
                  <a:pt x="212330" y="1313558"/>
                </a:cubicBezTo>
                <a:cubicBezTo>
                  <a:pt x="214712" y="1314351"/>
                  <a:pt x="215902" y="1313558"/>
                  <a:pt x="215902" y="1311176"/>
                </a:cubicBezTo>
                <a:cubicBezTo>
                  <a:pt x="215902" y="1310383"/>
                  <a:pt x="215902" y="1309986"/>
                  <a:pt x="215902" y="1309986"/>
                </a:cubicBezTo>
                <a:close/>
                <a:moveTo>
                  <a:pt x="7598965" y="1280220"/>
                </a:moveTo>
                <a:cubicBezTo>
                  <a:pt x="7597378" y="1280220"/>
                  <a:pt x="7593806" y="1280617"/>
                  <a:pt x="7588250" y="1281411"/>
                </a:cubicBezTo>
                <a:cubicBezTo>
                  <a:pt x="7580312" y="1282205"/>
                  <a:pt x="7575550" y="1282998"/>
                  <a:pt x="7573962" y="1283792"/>
                </a:cubicBezTo>
                <a:lnTo>
                  <a:pt x="7572772" y="1283792"/>
                </a:lnTo>
                <a:cubicBezTo>
                  <a:pt x="7572772" y="1285379"/>
                  <a:pt x="7572375" y="1287761"/>
                  <a:pt x="7571580" y="1290936"/>
                </a:cubicBezTo>
                <a:cubicBezTo>
                  <a:pt x="7571580" y="1293317"/>
                  <a:pt x="7571580" y="1294904"/>
                  <a:pt x="7571580" y="1295698"/>
                </a:cubicBezTo>
                <a:cubicBezTo>
                  <a:pt x="7581106" y="1294111"/>
                  <a:pt x="7590234" y="1292920"/>
                  <a:pt x="7598965" y="1292126"/>
                </a:cubicBezTo>
                <a:cubicBezTo>
                  <a:pt x="7598965" y="1288951"/>
                  <a:pt x="7598965" y="1284983"/>
                  <a:pt x="7598965" y="1280220"/>
                </a:cubicBezTo>
                <a:close/>
                <a:moveTo>
                  <a:pt x="6655990" y="1276648"/>
                </a:moveTo>
                <a:cubicBezTo>
                  <a:pt x="6653609" y="1276648"/>
                  <a:pt x="6650434" y="1277045"/>
                  <a:pt x="6646465" y="1277839"/>
                </a:cubicBezTo>
                <a:cubicBezTo>
                  <a:pt x="6642496" y="1277839"/>
                  <a:pt x="6639322" y="1278236"/>
                  <a:pt x="6636940" y="1279030"/>
                </a:cubicBezTo>
                <a:cubicBezTo>
                  <a:pt x="6640116" y="1280617"/>
                  <a:pt x="6645672" y="1284189"/>
                  <a:pt x="6653609" y="1289745"/>
                </a:cubicBezTo>
                <a:cubicBezTo>
                  <a:pt x="6655196" y="1291333"/>
                  <a:pt x="6656387" y="1292126"/>
                  <a:pt x="6657180" y="1292126"/>
                </a:cubicBezTo>
                <a:cubicBezTo>
                  <a:pt x="6657975" y="1292126"/>
                  <a:pt x="6658372" y="1292523"/>
                  <a:pt x="6658372" y="1293317"/>
                </a:cubicBezTo>
                <a:cubicBezTo>
                  <a:pt x="6659166" y="1294111"/>
                  <a:pt x="6659562" y="1294904"/>
                  <a:pt x="6659562" y="1295698"/>
                </a:cubicBezTo>
                <a:cubicBezTo>
                  <a:pt x="6659562" y="1287761"/>
                  <a:pt x="6658372" y="1281411"/>
                  <a:pt x="6655990" y="1276648"/>
                </a:cubicBezTo>
                <a:close/>
                <a:moveTo>
                  <a:pt x="760018" y="1276648"/>
                </a:moveTo>
                <a:cubicBezTo>
                  <a:pt x="757637" y="1276648"/>
                  <a:pt x="754462" y="1277045"/>
                  <a:pt x="750493" y="1277839"/>
                </a:cubicBezTo>
                <a:cubicBezTo>
                  <a:pt x="746524" y="1277839"/>
                  <a:pt x="743349" y="1278236"/>
                  <a:pt x="740968" y="1279030"/>
                </a:cubicBezTo>
                <a:cubicBezTo>
                  <a:pt x="744143" y="1280617"/>
                  <a:pt x="749699" y="1284189"/>
                  <a:pt x="757637" y="1289745"/>
                </a:cubicBezTo>
                <a:cubicBezTo>
                  <a:pt x="759224" y="1291333"/>
                  <a:pt x="760415" y="1292126"/>
                  <a:pt x="761209" y="1292126"/>
                </a:cubicBezTo>
                <a:cubicBezTo>
                  <a:pt x="762002" y="1292126"/>
                  <a:pt x="762400" y="1292523"/>
                  <a:pt x="762400" y="1293317"/>
                </a:cubicBezTo>
                <a:cubicBezTo>
                  <a:pt x="763193" y="1294111"/>
                  <a:pt x="763590" y="1294904"/>
                  <a:pt x="763590" y="1295698"/>
                </a:cubicBezTo>
                <a:cubicBezTo>
                  <a:pt x="763590" y="1287761"/>
                  <a:pt x="762400" y="1281411"/>
                  <a:pt x="760018" y="1276648"/>
                </a:cubicBezTo>
                <a:close/>
                <a:moveTo>
                  <a:pt x="5108178" y="1275458"/>
                </a:moveTo>
                <a:cubicBezTo>
                  <a:pt x="5105003" y="1275458"/>
                  <a:pt x="5100240" y="1275854"/>
                  <a:pt x="5093891" y="1276648"/>
                </a:cubicBezTo>
                <a:cubicBezTo>
                  <a:pt x="5086747" y="1277442"/>
                  <a:pt x="5081588" y="1278236"/>
                  <a:pt x="5078412" y="1279030"/>
                </a:cubicBezTo>
                <a:cubicBezTo>
                  <a:pt x="5077619" y="1279823"/>
                  <a:pt x="5076428" y="1281014"/>
                  <a:pt x="5074841" y="1282601"/>
                </a:cubicBezTo>
                <a:cubicBezTo>
                  <a:pt x="5073253" y="1284983"/>
                  <a:pt x="5072063" y="1286570"/>
                  <a:pt x="5071268" y="1287364"/>
                </a:cubicBezTo>
                <a:cubicBezTo>
                  <a:pt x="5082381" y="1288951"/>
                  <a:pt x="5092700" y="1291333"/>
                  <a:pt x="5102225" y="1294508"/>
                </a:cubicBezTo>
                <a:cubicBezTo>
                  <a:pt x="5103019" y="1293714"/>
                  <a:pt x="5103812" y="1292920"/>
                  <a:pt x="5104606" y="1292126"/>
                </a:cubicBezTo>
                <a:cubicBezTo>
                  <a:pt x="5105400" y="1290539"/>
                  <a:pt x="5106591" y="1288158"/>
                  <a:pt x="5108178" y="1284983"/>
                </a:cubicBezTo>
                <a:cubicBezTo>
                  <a:pt x="5110560" y="1281014"/>
                  <a:pt x="5112544" y="1277839"/>
                  <a:pt x="5114131" y="1275458"/>
                </a:cubicBezTo>
                <a:cubicBezTo>
                  <a:pt x="5112544" y="1275458"/>
                  <a:pt x="5110560" y="1275458"/>
                  <a:pt x="5108178" y="1275458"/>
                </a:cubicBezTo>
                <a:close/>
                <a:moveTo>
                  <a:pt x="1137446" y="1274267"/>
                </a:moveTo>
                <a:cubicBezTo>
                  <a:pt x="1134271" y="1275061"/>
                  <a:pt x="1126730" y="1275854"/>
                  <a:pt x="1114825" y="1276648"/>
                </a:cubicBezTo>
                <a:cubicBezTo>
                  <a:pt x="1106887" y="1277442"/>
                  <a:pt x="1101331" y="1277839"/>
                  <a:pt x="1098156" y="1277839"/>
                </a:cubicBezTo>
                <a:cubicBezTo>
                  <a:pt x="1098156" y="1281808"/>
                  <a:pt x="1098552" y="1287364"/>
                  <a:pt x="1099346" y="1294508"/>
                </a:cubicBezTo>
                <a:cubicBezTo>
                  <a:pt x="1099346" y="1301651"/>
                  <a:pt x="1099346" y="1306811"/>
                  <a:pt x="1099346" y="1309986"/>
                </a:cubicBezTo>
                <a:cubicBezTo>
                  <a:pt x="1110459" y="1309986"/>
                  <a:pt x="1123952" y="1309192"/>
                  <a:pt x="1139827" y="1307605"/>
                </a:cubicBezTo>
                <a:cubicBezTo>
                  <a:pt x="1139827" y="1304429"/>
                  <a:pt x="1140225" y="1299270"/>
                  <a:pt x="1141018" y="1292126"/>
                </a:cubicBezTo>
                <a:cubicBezTo>
                  <a:pt x="1141018" y="1284983"/>
                  <a:pt x="1141018" y="1279823"/>
                  <a:pt x="1141018" y="1276648"/>
                </a:cubicBezTo>
                <a:cubicBezTo>
                  <a:pt x="1141018" y="1274267"/>
                  <a:pt x="1139827" y="1273473"/>
                  <a:pt x="1137446" y="1274267"/>
                </a:cubicBezTo>
                <a:close/>
                <a:moveTo>
                  <a:pt x="1346995" y="1269505"/>
                </a:moveTo>
                <a:cubicBezTo>
                  <a:pt x="1350172" y="1268711"/>
                  <a:pt x="1351759" y="1268711"/>
                  <a:pt x="1351759" y="1269505"/>
                </a:cubicBezTo>
                <a:cubicBezTo>
                  <a:pt x="1352552" y="1270298"/>
                  <a:pt x="1351759" y="1271489"/>
                  <a:pt x="1349377" y="1273076"/>
                </a:cubicBezTo>
                <a:cubicBezTo>
                  <a:pt x="1342234" y="1279426"/>
                  <a:pt x="1329137" y="1291333"/>
                  <a:pt x="1310087" y="1308795"/>
                </a:cubicBezTo>
                <a:cubicBezTo>
                  <a:pt x="1306912" y="1311970"/>
                  <a:pt x="1302546" y="1316336"/>
                  <a:pt x="1296989" y="1321892"/>
                </a:cubicBezTo>
                <a:cubicBezTo>
                  <a:pt x="1293021" y="1325067"/>
                  <a:pt x="1290243" y="1327448"/>
                  <a:pt x="1288655" y="1329036"/>
                </a:cubicBezTo>
                <a:cubicBezTo>
                  <a:pt x="1285481" y="1333798"/>
                  <a:pt x="1280321" y="1334195"/>
                  <a:pt x="1273177" y="1330226"/>
                </a:cubicBezTo>
                <a:cubicBezTo>
                  <a:pt x="1263652" y="1323083"/>
                  <a:pt x="1258096" y="1313954"/>
                  <a:pt x="1256509" y="1302842"/>
                </a:cubicBezTo>
                <a:cubicBezTo>
                  <a:pt x="1255715" y="1296492"/>
                  <a:pt x="1257700" y="1293317"/>
                  <a:pt x="1262462" y="1293317"/>
                </a:cubicBezTo>
                <a:cubicBezTo>
                  <a:pt x="1266431" y="1294904"/>
                  <a:pt x="1276352" y="1292920"/>
                  <a:pt x="1292227" y="1287364"/>
                </a:cubicBezTo>
                <a:cubicBezTo>
                  <a:pt x="1298578" y="1284983"/>
                  <a:pt x="1309689" y="1281411"/>
                  <a:pt x="1325565" y="1276648"/>
                </a:cubicBezTo>
                <a:cubicBezTo>
                  <a:pt x="1335090" y="1273473"/>
                  <a:pt x="1342234" y="1271092"/>
                  <a:pt x="1346995" y="1269505"/>
                </a:cubicBezTo>
                <a:close/>
                <a:moveTo>
                  <a:pt x="8151415" y="1263551"/>
                </a:moveTo>
                <a:cubicBezTo>
                  <a:pt x="8151415" y="1262758"/>
                  <a:pt x="8153002" y="1262758"/>
                  <a:pt x="8156178" y="1263551"/>
                </a:cubicBezTo>
                <a:cubicBezTo>
                  <a:pt x="8166496" y="1264345"/>
                  <a:pt x="8178403" y="1267520"/>
                  <a:pt x="8191896" y="1273076"/>
                </a:cubicBezTo>
                <a:cubicBezTo>
                  <a:pt x="8196659" y="1274664"/>
                  <a:pt x="8199834" y="1279426"/>
                  <a:pt x="8201422" y="1287364"/>
                </a:cubicBezTo>
                <a:cubicBezTo>
                  <a:pt x="8201422" y="1294508"/>
                  <a:pt x="8199040" y="1301255"/>
                  <a:pt x="8194278" y="1307605"/>
                </a:cubicBezTo>
                <a:cubicBezTo>
                  <a:pt x="8189515" y="1310780"/>
                  <a:pt x="8184356" y="1310383"/>
                  <a:pt x="8178800" y="1306414"/>
                </a:cubicBezTo>
                <a:cubicBezTo>
                  <a:pt x="8169274" y="1297683"/>
                  <a:pt x="8160146" y="1284983"/>
                  <a:pt x="8151415" y="1268314"/>
                </a:cubicBezTo>
                <a:cubicBezTo>
                  <a:pt x="8150622" y="1265933"/>
                  <a:pt x="8150622" y="1264345"/>
                  <a:pt x="8151415" y="1263551"/>
                </a:cubicBezTo>
                <a:close/>
                <a:moveTo>
                  <a:pt x="1630364" y="1262361"/>
                </a:moveTo>
                <a:cubicBezTo>
                  <a:pt x="1631952" y="1261567"/>
                  <a:pt x="1633144" y="1262361"/>
                  <a:pt x="1633937" y="1264742"/>
                </a:cubicBezTo>
                <a:cubicBezTo>
                  <a:pt x="1644255" y="1288555"/>
                  <a:pt x="1659337" y="1306414"/>
                  <a:pt x="1679181" y="1318320"/>
                </a:cubicBezTo>
                <a:cubicBezTo>
                  <a:pt x="1695849" y="1324670"/>
                  <a:pt x="1712915" y="1327051"/>
                  <a:pt x="1730377" y="1325464"/>
                </a:cubicBezTo>
                <a:cubicBezTo>
                  <a:pt x="1735139" y="1325464"/>
                  <a:pt x="1736728" y="1323479"/>
                  <a:pt x="1735139" y="1319511"/>
                </a:cubicBezTo>
                <a:cubicBezTo>
                  <a:pt x="1734346" y="1316336"/>
                  <a:pt x="1732362" y="1310780"/>
                  <a:pt x="1729187" y="1302842"/>
                </a:cubicBezTo>
                <a:cubicBezTo>
                  <a:pt x="1726805" y="1298080"/>
                  <a:pt x="1725218" y="1294508"/>
                  <a:pt x="1724424" y="1292126"/>
                </a:cubicBezTo>
                <a:cubicBezTo>
                  <a:pt x="1725218" y="1288158"/>
                  <a:pt x="1726805" y="1286967"/>
                  <a:pt x="1729187" y="1288555"/>
                </a:cubicBezTo>
                <a:cubicBezTo>
                  <a:pt x="1737125" y="1295698"/>
                  <a:pt x="1749824" y="1304826"/>
                  <a:pt x="1767287" y="1315939"/>
                </a:cubicBezTo>
                <a:cubicBezTo>
                  <a:pt x="1770462" y="1318320"/>
                  <a:pt x="1772843" y="1319908"/>
                  <a:pt x="1774431" y="1320701"/>
                </a:cubicBezTo>
                <a:cubicBezTo>
                  <a:pt x="1781574" y="1324670"/>
                  <a:pt x="1785544" y="1329830"/>
                  <a:pt x="1786337" y="1336180"/>
                </a:cubicBezTo>
                <a:cubicBezTo>
                  <a:pt x="1786337" y="1340942"/>
                  <a:pt x="1782765" y="1345308"/>
                  <a:pt x="1775621" y="1349276"/>
                </a:cubicBezTo>
                <a:cubicBezTo>
                  <a:pt x="1762921" y="1358008"/>
                  <a:pt x="1746253" y="1361579"/>
                  <a:pt x="1725615" y="1359992"/>
                </a:cubicBezTo>
                <a:cubicBezTo>
                  <a:pt x="1692277" y="1359198"/>
                  <a:pt x="1667274" y="1349673"/>
                  <a:pt x="1650606" y="1331417"/>
                </a:cubicBezTo>
                <a:cubicBezTo>
                  <a:pt x="1637112" y="1316336"/>
                  <a:pt x="1629572" y="1294904"/>
                  <a:pt x="1627984" y="1267123"/>
                </a:cubicBezTo>
                <a:cubicBezTo>
                  <a:pt x="1627984" y="1264742"/>
                  <a:pt x="1628777" y="1263155"/>
                  <a:pt x="1630364" y="1262361"/>
                </a:cubicBezTo>
                <a:close/>
                <a:moveTo>
                  <a:pt x="3893443" y="1259980"/>
                </a:moveTo>
                <a:cubicBezTo>
                  <a:pt x="3897213" y="1259980"/>
                  <a:pt x="3900487" y="1260773"/>
                  <a:pt x="3903265" y="1262361"/>
                </a:cubicBezTo>
                <a:cubicBezTo>
                  <a:pt x="3914378" y="1267917"/>
                  <a:pt x="3922712" y="1275854"/>
                  <a:pt x="3928269" y="1286173"/>
                </a:cubicBezTo>
                <a:cubicBezTo>
                  <a:pt x="3930650" y="1290142"/>
                  <a:pt x="3930253" y="1294111"/>
                  <a:pt x="3927078" y="1298080"/>
                </a:cubicBezTo>
                <a:cubicBezTo>
                  <a:pt x="3921522" y="1302842"/>
                  <a:pt x="3916362" y="1311970"/>
                  <a:pt x="3911600" y="1325464"/>
                </a:cubicBezTo>
                <a:cubicBezTo>
                  <a:pt x="3915568" y="1329433"/>
                  <a:pt x="3917950" y="1333798"/>
                  <a:pt x="3918744" y="1338561"/>
                </a:cubicBezTo>
                <a:cubicBezTo>
                  <a:pt x="3921125" y="1344117"/>
                  <a:pt x="3919140" y="1346895"/>
                  <a:pt x="3912790" y="1346895"/>
                </a:cubicBezTo>
                <a:cubicBezTo>
                  <a:pt x="3908028" y="1346895"/>
                  <a:pt x="3900884" y="1347292"/>
                  <a:pt x="3891359" y="1348086"/>
                </a:cubicBezTo>
                <a:cubicBezTo>
                  <a:pt x="3865165" y="1349673"/>
                  <a:pt x="3846115" y="1350467"/>
                  <a:pt x="3834209" y="1350467"/>
                </a:cubicBezTo>
                <a:cubicBezTo>
                  <a:pt x="3834209" y="1352054"/>
                  <a:pt x="3833812" y="1353642"/>
                  <a:pt x="3833019" y="1355230"/>
                </a:cubicBezTo>
                <a:cubicBezTo>
                  <a:pt x="3833019" y="1357611"/>
                  <a:pt x="3832622" y="1359198"/>
                  <a:pt x="3831828" y="1359992"/>
                </a:cubicBezTo>
                <a:cubicBezTo>
                  <a:pt x="3827859" y="1363961"/>
                  <a:pt x="3823890" y="1365151"/>
                  <a:pt x="3819922" y="1363564"/>
                </a:cubicBezTo>
                <a:cubicBezTo>
                  <a:pt x="3811984" y="1358008"/>
                  <a:pt x="3808015" y="1350864"/>
                  <a:pt x="3808015" y="1342133"/>
                </a:cubicBezTo>
                <a:cubicBezTo>
                  <a:pt x="3804047" y="1308001"/>
                  <a:pt x="3798887" y="1284983"/>
                  <a:pt x="3792537" y="1273076"/>
                </a:cubicBezTo>
                <a:cubicBezTo>
                  <a:pt x="3790156" y="1269108"/>
                  <a:pt x="3792141" y="1266726"/>
                  <a:pt x="3798490" y="1265933"/>
                </a:cubicBezTo>
                <a:cubicBezTo>
                  <a:pt x="3808015" y="1265933"/>
                  <a:pt x="3815953" y="1267917"/>
                  <a:pt x="3822303" y="1271886"/>
                </a:cubicBezTo>
                <a:cubicBezTo>
                  <a:pt x="3823097" y="1271886"/>
                  <a:pt x="3824684" y="1271886"/>
                  <a:pt x="3827065" y="1271886"/>
                </a:cubicBezTo>
                <a:cubicBezTo>
                  <a:pt x="3833415" y="1271092"/>
                  <a:pt x="3843337" y="1269505"/>
                  <a:pt x="3856831" y="1267123"/>
                </a:cubicBezTo>
                <a:cubicBezTo>
                  <a:pt x="3860800" y="1267123"/>
                  <a:pt x="3867547" y="1265933"/>
                  <a:pt x="3877072" y="1263551"/>
                </a:cubicBezTo>
                <a:cubicBezTo>
                  <a:pt x="3878659" y="1262758"/>
                  <a:pt x="3879850" y="1262361"/>
                  <a:pt x="3880644" y="1262361"/>
                </a:cubicBezTo>
                <a:cubicBezTo>
                  <a:pt x="3885406" y="1260773"/>
                  <a:pt x="3889672" y="1259980"/>
                  <a:pt x="3893443" y="1259980"/>
                </a:cubicBezTo>
                <a:close/>
                <a:moveTo>
                  <a:pt x="2613819" y="1259980"/>
                </a:moveTo>
                <a:cubicBezTo>
                  <a:pt x="2611437" y="1259980"/>
                  <a:pt x="2607072" y="1260773"/>
                  <a:pt x="2600722" y="1262361"/>
                </a:cubicBezTo>
                <a:cubicBezTo>
                  <a:pt x="2595165" y="1263155"/>
                  <a:pt x="2590800" y="1263948"/>
                  <a:pt x="2587625" y="1264742"/>
                </a:cubicBezTo>
                <a:cubicBezTo>
                  <a:pt x="2587625" y="1267917"/>
                  <a:pt x="2588419" y="1273870"/>
                  <a:pt x="2590006" y="1282601"/>
                </a:cubicBezTo>
                <a:cubicBezTo>
                  <a:pt x="2588419" y="1276251"/>
                  <a:pt x="2588419" y="1277442"/>
                  <a:pt x="2590006" y="1286173"/>
                </a:cubicBezTo>
                <a:cubicBezTo>
                  <a:pt x="2591593" y="1286173"/>
                  <a:pt x="2593578" y="1285776"/>
                  <a:pt x="2595959" y="1284983"/>
                </a:cubicBezTo>
                <a:cubicBezTo>
                  <a:pt x="2603103" y="1284189"/>
                  <a:pt x="2607865" y="1283395"/>
                  <a:pt x="2610247" y="1282601"/>
                </a:cubicBezTo>
                <a:cubicBezTo>
                  <a:pt x="2611041" y="1282601"/>
                  <a:pt x="2612231" y="1282205"/>
                  <a:pt x="2613819" y="1281411"/>
                </a:cubicBezTo>
                <a:cubicBezTo>
                  <a:pt x="2615406" y="1281411"/>
                  <a:pt x="2616597" y="1281411"/>
                  <a:pt x="2617390" y="1281411"/>
                </a:cubicBezTo>
                <a:cubicBezTo>
                  <a:pt x="2618184" y="1275854"/>
                  <a:pt x="2618581" y="1270298"/>
                  <a:pt x="2618581" y="1264742"/>
                </a:cubicBezTo>
                <a:cubicBezTo>
                  <a:pt x="2618581" y="1259980"/>
                  <a:pt x="2616994" y="1258392"/>
                  <a:pt x="2613819" y="1259980"/>
                </a:cubicBezTo>
                <a:close/>
                <a:moveTo>
                  <a:pt x="1662512" y="1257598"/>
                </a:moveTo>
                <a:cubicBezTo>
                  <a:pt x="1663305" y="1256804"/>
                  <a:pt x="1664893" y="1256804"/>
                  <a:pt x="1667274" y="1257598"/>
                </a:cubicBezTo>
                <a:cubicBezTo>
                  <a:pt x="1676005" y="1257598"/>
                  <a:pt x="1686721" y="1259186"/>
                  <a:pt x="1699422" y="1262361"/>
                </a:cubicBezTo>
                <a:cubicBezTo>
                  <a:pt x="1712915" y="1267123"/>
                  <a:pt x="1718075" y="1277442"/>
                  <a:pt x="1714900" y="1293317"/>
                </a:cubicBezTo>
                <a:cubicBezTo>
                  <a:pt x="1710136" y="1306811"/>
                  <a:pt x="1701009" y="1308398"/>
                  <a:pt x="1687515" y="1298080"/>
                </a:cubicBezTo>
                <a:cubicBezTo>
                  <a:pt x="1681958" y="1291730"/>
                  <a:pt x="1673624" y="1279823"/>
                  <a:pt x="1662512" y="1262361"/>
                </a:cubicBezTo>
                <a:cubicBezTo>
                  <a:pt x="1661719" y="1259980"/>
                  <a:pt x="1661719" y="1258392"/>
                  <a:pt x="1662512" y="1257598"/>
                </a:cubicBezTo>
                <a:close/>
                <a:moveTo>
                  <a:pt x="1605362" y="1255217"/>
                </a:moveTo>
                <a:cubicBezTo>
                  <a:pt x="1606156" y="1255217"/>
                  <a:pt x="1606950" y="1256408"/>
                  <a:pt x="1607744" y="1258789"/>
                </a:cubicBezTo>
                <a:cubicBezTo>
                  <a:pt x="1620443" y="1292920"/>
                  <a:pt x="1618855" y="1317526"/>
                  <a:pt x="1602981" y="1332608"/>
                </a:cubicBezTo>
                <a:cubicBezTo>
                  <a:pt x="1597424" y="1338164"/>
                  <a:pt x="1591471" y="1338164"/>
                  <a:pt x="1585121" y="1332608"/>
                </a:cubicBezTo>
                <a:cubicBezTo>
                  <a:pt x="1576390" y="1319114"/>
                  <a:pt x="1575596" y="1306811"/>
                  <a:pt x="1582740" y="1295698"/>
                </a:cubicBezTo>
                <a:cubicBezTo>
                  <a:pt x="1593852" y="1281411"/>
                  <a:pt x="1600600" y="1269108"/>
                  <a:pt x="1602981" y="1258789"/>
                </a:cubicBezTo>
                <a:cubicBezTo>
                  <a:pt x="1603774" y="1256408"/>
                  <a:pt x="1604568" y="1255217"/>
                  <a:pt x="1605362" y="1255217"/>
                </a:cubicBezTo>
                <a:close/>
                <a:moveTo>
                  <a:pt x="1376762" y="1254026"/>
                </a:moveTo>
                <a:cubicBezTo>
                  <a:pt x="1393430" y="1254026"/>
                  <a:pt x="1404544" y="1254423"/>
                  <a:pt x="1410099" y="1255217"/>
                </a:cubicBezTo>
                <a:cubicBezTo>
                  <a:pt x="1429943" y="1259186"/>
                  <a:pt x="1437483" y="1269505"/>
                  <a:pt x="1432722" y="1286173"/>
                </a:cubicBezTo>
                <a:cubicBezTo>
                  <a:pt x="1429546" y="1296492"/>
                  <a:pt x="1423593" y="1298476"/>
                  <a:pt x="1414862" y="1292126"/>
                </a:cubicBezTo>
                <a:cubicBezTo>
                  <a:pt x="1403750" y="1286570"/>
                  <a:pt x="1390652" y="1275458"/>
                  <a:pt x="1375571" y="1258789"/>
                </a:cubicBezTo>
                <a:cubicBezTo>
                  <a:pt x="1373984" y="1257201"/>
                  <a:pt x="1373190" y="1256011"/>
                  <a:pt x="1373190" y="1255217"/>
                </a:cubicBezTo>
                <a:cubicBezTo>
                  <a:pt x="1373190" y="1254423"/>
                  <a:pt x="1374380" y="1254026"/>
                  <a:pt x="1376762" y="1254026"/>
                </a:cubicBezTo>
                <a:close/>
                <a:moveTo>
                  <a:pt x="1742283" y="1252836"/>
                </a:moveTo>
                <a:cubicBezTo>
                  <a:pt x="1758952" y="1252836"/>
                  <a:pt x="1772446" y="1254423"/>
                  <a:pt x="1782765" y="1257598"/>
                </a:cubicBezTo>
                <a:cubicBezTo>
                  <a:pt x="1803403" y="1263155"/>
                  <a:pt x="1811340" y="1276648"/>
                  <a:pt x="1806577" y="1298080"/>
                </a:cubicBezTo>
                <a:cubicBezTo>
                  <a:pt x="1804197" y="1306811"/>
                  <a:pt x="1797449" y="1308795"/>
                  <a:pt x="1786337" y="1304033"/>
                </a:cubicBezTo>
                <a:cubicBezTo>
                  <a:pt x="1776811" y="1299270"/>
                  <a:pt x="1761334" y="1283792"/>
                  <a:pt x="1739902" y="1257598"/>
                </a:cubicBezTo>
                <a:cubicBezTo>
                  <a:pt x="1737521" y="1255217"/>
                  <a:pt x="1736728" y="1254026"/>
                  <a:pt x="1737521" y="1254026"/>
                </a:cubicBezTo>
                <a:cubicBezTo>
                  <a:pt x="1737521" y="1253233"/>
                  <a:pt x="1739108" y="1252836"/>
                  <a:pt x="1742283" y="1252836"/>
                </a:cubicBezTo>
                <a:close/>
                <a:moveTo>
                  <a:pt x="150418" y="1252836"/>
                </a:moveTo>
                <a:cubicBezTo>
                  <a:pt x="150418" y="1254423"/>
                  <a:pt x="150021" y="1257201"/>
                  <a:pt x="149227" y="1261170"/>
                </a:cubicBezTo>
                <a:cubicBezTo>
                  <a:pt x="149227" y="1264345"/>
                  <a:pt x="148830" y="1267123"/>
                  <a:pt x="148036" y="1269505"/>
                </a:cubicBezTo>
                <a:cubicBezTo>
                  <a:pt x="152799" y="1267917"/>
                  <a:pt x="159546" y="1266726"/>
                  <a:pt x="168277" y="1265933"/>
                </a:cubicBezTo>
                <a:lnTo>
                  <a:pt x="168277" y="1252836"/>
                </a:lnTo>
                <a:cubicBezTo>
                  <a:pt x="166690" y="1253630"/>
                  <a:pt x="165102" y="1254026"/>
                  <a:pt x="163515" y="1254026"/>
                </a:cubicBezTo>
                <a:cubicBezTo>
                  <a:pt x="159546" y="1254026"/>
                  <a:pt x="155180" y="1253630"/>
                  <a:pt x="150418" y="1252836"/>
                </a:cubicBezTo>
                <a:close/>
                <a:moveTo>
                  <a:pt x="6922690" y="1251645"/>
                </a:moveTo>
                <a:cubicBezTo>
                  <a:pt x="6914752" y="1254026"/>
                  <a:pt x="6904830" y="1255614"/>
                  <a:pt x="6892924" y="1256408"/>
                </a:cubicBezTo>
                <a:cubicBezTo>
                  <a:pt x="6892131" y="1256408"/>
                  <a:pt x="6890940" y="1256408"/>
                  <a:pt x="6889352" y="1256408"/>
                </a:cubicBezTo>
                <a:cubicBezTo>
                  <a:pt x="6889352" y="1258789"/>
                  <a:pt x="6889352" y="1262361"/>
                  <a:pt x="6889352" y="1267123"/>
                </a:cubicBezTo>
                <a:cubicBezTo>
                  <a:pt x="6890146" y="1274267"/>
                  <a:pt x="6890543" y="1279823"/>
                  <a:pt x="6890543" y="1283792"/>
                </a:cubicBezTo>
                <a:cubicBezTo>
                  <a:pt x="6895306" y="1282998"/>
                  <a:pt x="6899274" y="1281411"/>
                  <a:pt x="6902450" y="1279030"/>
                </a:cubicBezTo>
                <a:cubicBezTo>
                  <a:pt x="6908800" y="1276648"/>
                  <a:pt x="6915546" y="1276648"/>
                  <a:pt x="6922690" y="1279030"/>
                </a:cubicBezTo>
                <a:cubicBezTo>
                  <a:pt x="6922690" y="1271092"/>
                  <a:pt x="6922690" y="1261964"/>
                  <a:pt x="6922690" y="1251645"/>
                </a:cubicBezTo>
                <a:close/>
                <a:moveTo>
                  <a:pt x="1146971" y="1249264"/>
                </a:moveTo>
                <a:cubicBezTo>
                  <a:pt x="1154908" y="1248470"/>
                  <a:pt x="1160862" y="1249661"/>
                  <a:pt x="1164831" y="1252836"/>
                </a:cubicBezTo>
                <a:cubicBezTo>
                  <a:pt x="1173561" y="1256804"/>
                  <a:pt x="1179515" y="1263551"/>
                  <a:pt x="1182689" y="1273076"/>
                </a:cubicBezTo>
                <a:cubicBezTo>
                  <a:pt x="1184277" y="1277045"/>
                  <a:pt x="1184277" y="1280220"/>
                  <a:pt x="1182689" y="1282601"/>
                </a:cubicBezTo>
                <a:cubicBezTo>
                  <a:pt x="1177134" y="1288951"/>
                  <a:pt x="1172371" y="1298080"/>
                  <a:pt x="1168403" y="1309986"/>
                </a:cubicBezTo>
                <a:cubicBezTo>
                  <a:pt x="1169196" y="1310780"/>
                  <a:pt x="1170386" y="1312764"/>
                  <a:pt x="1171974" y="1315939"/>
                </a:cubicBezTo>
                <a:cubicBezTo>
                  <a:pt x="1172768" y="1318320"/>
                  <a:pt x="1173561" y="1319908"/>
                  <a:pt x="1174355" y="1320701"/>
                </a:cubicBezTo>
                <a:cubicBezTo>
                  <a:pt x="1174355" y="1324670"/>
                  <a:pt x="1173561" y="1327051"/>
                  <a:pt x="1171974" y="1327845"/>
                </a:cubicBezTo>
                <a:cubicBezTo>
                  <a:pt x="1168799" y="1329433"/>
                  <a:pt x="1159274" y="1330226"/>
                  <a:pt x="1143399" y="1330226"/>
                </a:cubicBezTo>
                <a:cubicBezTo>
                  <a:pt x="1131493" y="1330226"/>
                  <a:pt x="1117205" y="1330623"/>
                  <a:pt x="1100537" y="1331417"/>
                </a:cubicBezTo>
                <a:cubicBezTo>
                  <a:pt x="1100537" y="1333004"/>
                  <a:pt x="1100140" y="1334592"/>
                  <a:pt x="1099346" y="1336180"/>
                </a:cubicBezTo>
                <a:cubicBezTo>
                  <a:pt x="1099346" y="1339355"/>
                  <a:pt x="1098949" y="1341339"/>
                  <a:pt x="1098156" y="1342133"/>
                </a:cubicBezTo>
                <a:cubicBezTo>
                  <a:pt x="1096568" y="1346101"/>
                  <a:pt x="1093394" y="1347292"/>
                  <a:pt x="1088631" y="1345705"/>
                </a:cubicBezTo>
                <a:cubicBezTo>
                  <a:pt x="1083868" y="1344117"/>
                  <a:pt x="1079899" y="1341339"/>
                  <a:pt x="1076724" y="1337370"/>
                </a:cubicBezTo>
                <a:cubicBezTo>
                  <a:pt x="1075137" y="1334989"/>
                  <a:pt x="1074343" y="1332608"/>
                  <a:pt x="1074343" y="1330226"/>
                </a:cubicBezTo>
                <a:cubicBezTo>
                  <a:pt x="1075137" y="1320701"/>
                  <a:pt x="1073946" y="1304429"/>
                  <a:pt x="1070771" y="1281411"/>
                </a:cubicBezTo>
                <a:cubicBezTo>
                  <a:pt x="1069184" y="1273473"/>
                  <a:pt x="1067199" y="1266726"/>
                  <a:pt x="1064817" y="1261170"/>
                </a:cubicBezTo>
                <a:cubicBezTo>
                  <a:pt x="1063230" y="1257201"/>
                  <a:pt x="1065215" y="1254820"/>
                  <a:pt x="1070771" y="1254026"/>
                </a:cubicBezTo>
                <a:cubicBezTo>
                  <a:pt x="1073946" y="1254820"/>
                  <a:pt x="1078709" y="1256011"/>
                  <a:pt x="1085058" y="1257598"/>
                </a:cubicBezTo>
                <a:cubicBezTo>
                  <a:pt x="1086646" y="1258392"/>
                  <a:pt x="1088233" y="1259186"/>
                  <a:pt x="1089822" y="1259980"/>
                </a:cubicBezTo>
                <a:cubicBezTo>
                  <a:pt x="1118396" y="1255217"/>
                  <a:pt x="1137446" y="1251645"/>
                  <a:pt x="1146971" y="1249264"/>
                </a:cubicBezTo>
                <a:close/>
                <a:moveTo>
                  <a:pt x="7598965" y="1248073"/>
                </a:moveTo>
                <a:cubicBezTo>
                  <a:pt x="7591028" y="1249661"/>
                  <a:pt x="7582296" y="1250455"/>
                  <a:pt x="7572772" y="1250455"/>
                </a:cubicBezTo>
                <a:cubicBezTo>
                  <a:pt x="7572772" y="1253630"/>
                  <a:pt x="7572772" y="1257598"/>
                  <a:pt x="7572772" y="1262361"/>
                </a:cubicBezTo>
                <a:cubicBezTo>
                  <a:pt x="7574359" y="1262361"/>
                  <a:pt x="7577138" y="1261964"/>
                  <a:pt x="7581106" y="1261170"/>
                </a:cubicBezTo>
                <a:cubicBezTo>
                  <a:pt x="7584281" y="1261170"/>
                  <a:pt x="7586265" y="1261170"/>
                  <a:pt x="7587059" y="1261170"/>
                </a:cubicBezTo>
                <a:cubicBezTo>
                  <a:pt x="7591028" y="1261170"/>
                  <a:pt x="7594996" y="1263155"/>
                  <a:pt x="7598965" y="1267123"/>
                </a:cubicBezTo>
                <a:cubicBezTo>
                  <a:pt x="7598965" y="1259980"/>
                  <a:pt x="7598965" y="1253630"/>
                  <a:pt x="7598965" y="1248073"/>
                </a:cubicBezTo>
                <a:close/>
                <a:moveTo>
                  <a:pt x="3600847" y="1246883"/>
                </a:moveTo>
                <a:cubicBezTo>
                  <a:pt x="3600053" y="1246883"/>
                  <a:pt x="3597672" y="1247279"/>
                  <a:pt x="3593703" y="1248073"/>
                </a:cubicBezTo>
                <a:cubicBezTo>
                  <a:pt x="3589734" y="1249661"/>
                  <a:pt x="3586956" y="1250455"/>
                  <a:pt x="3585369" y="1250455"/>
                </a:cubicBezTo>
                <a:cubicBezTo>
                  <a:pt x="3586162" y="1252042"/>
                  <a:pt x="3586559" y="1254820"/>
                  <a:pt x="3586559" y="1258789"/>
                </a:cubicBezTo>
                <a:cubicBezTo>
                  <a:pt x="3587353" y="1262758"/>
                  <a:pt x="3587750" y="1265536"/>
                  <a:pt x="3587750" y="1267123"/>
                </a:cubicBezTo>
                <a:cubicBezTo>
                  <a:pt x="3591718" y="1265536"/>
                  <a:pt x="3596481" y="1264345"/>
                  <a:pt x="3602037" y="1263551"/>
                </a:cubicBezTo>
                <a:cubicBezTo>
                  <a:pt x="3602037" y="1263551"/>
                  <a:pt x="3602831" y="1263551"/>
                  <a:pt x="3604419" y="1263551"/>
                </a:cubicBezTo>
                <a:cubicBezTo>
                  <a:pt x="3604419" y="1260376"/>
                  <a:pt x="3604815" y="1257201"/>
                  <a:pt x="3605609" y="1254026"/>
                </a:cubicBezTo>
                <a:cubicBezTo>
                  <a:pt x="3605609" y="1252439"/>
                  <a:pt x="3605609" y="1251248"/>
                  <a:pt x="3605609" y="1250455"/>
                </a:cubicBezTo>
                <a:cubicBezTo>
                  <a:pt x="3605609" y="1248073"/>
                  <a:pt x="3604022" y="1246883"/>
                  <a:pt x="3600847" y="1246883"/>
                </a:cubicBezTo>
                <a:close/>
                <a:moveTo>
                  <a:pt x="215902" y="1246883"/>
                </a:moveTo>
                <a:cubicBezTo>
                  <a:pt x="212727" y="1246883"/>
                  <a:pt x="207965" y="1247279"/>
                  <a:pt x="201614" y="1248073"/>
                </a:cubicBezTo>
                <a:cubicBezTo>
                  <a:pt x="199233" y="1248867"/>
                  <a:pt x="197249" y="1249264"/>
                  <a:pt x="195661" y="1249264"/>
                </a:cubicBezTo>
                <a:cubicBezTo>
                  <a:pt x="195661" y="1252439"/>
                  <a:pt x="195661" y="1256408"/>
                  <a:pt x="195661" y="1261170"/>
                </a:cubicBezTo>
                <a:lnTo>
                  <a:pt x="198043" y="1259980"/>
                </a:lnTo>
                <a:cubicBezTo>
                  <a:pt x="205186" y="1258392"/>
                  <a:pt x="211140" y="1259583"/>
                  <a:pt x="215902" y="1263551"/>
                </a:cubicBezTo>
                <a:cubicBezTo>
                  <a:pt x="215902" y="1257995"/>
                  <a:pt x="215902" y="1252439"/>
                  <a:pt x="215902" y="1246883"/>
                </a:cubicBezTo>
                <a:close/>
                <a:moveTo>
                  <a:pt x="4756944" y="1245990"/>
                </a:moveTo>
                <a:cubicBezTo>
                  <a:pt x="4758531" y="1245394"/>
                  <a:pt x="4760516" y="1245692"/>
                  <a:pt x="4762897" y="1246883"/>
                </a:cubicBezTo>
                <a:cubicBezTo>
                  <a:pt x="4777978" y="1252439"/>
                  <a:pt x="4786710" y="1259186"/>
                  <a:pt x="4789090" y="1267123"/>
                </a:cubicBezTo>
                <a:cubicBezTo>
                  <a:pt x="4791472" y="1271886"/>
                  <a:pt x="4791075" y="1275854"/>
                  <a:pt x="4787900" y="1279030"/>
                </a:cubicBezTo>
                <a:cubicBezTo>
                  <a:pt x="4779962" y="1282998"/>
                  <a:pt x="4771231" y="1288555"/>
                  <a:pt x="4761706" y="1295698"/>
                </a:cubicBezTo>
                <a:cubicBezTo>
                  <a:pt x="4737894" y="1313161"/>
                  <a:pt x="4714478" y="1325464"/>
                  <a:pt x="4691459" y="1332608"/>
                </a:cubicBezTo>
                <a:cubicBezTo>
                  <a:pt x="4689078" y="1333401"/>
                  <a:pt x="4687887" y="1333401"/>
                  <a:pt x="4687887" y="1332608"/>
                </a:cubicBezTo>
                <a:cubicBezTo>
                  <a:pt x="4687094" y="1331020"/>
                  <a:pt x="4687887" y="1329830"/>
                  <a:pt x="4690269" y="1329036"/>
                </a:cubicBezTo>
                <a:cubicBezTo>
                  <a:pt x="4709319" y="1312367"/>
                  <a:pt x="4725591" y="1295301"/>
                  <a:pt x="4739084" y="1277839"/>
                </a:cubicBezTo>
                <a:cubicBezTo>
                  <a:pt x="4747815" y="1266726"/>
                  <a:pt x="4752578" y="1257598"/>
                  <a:pt x="4753372" y="1250455"/>
                </a:cubicBezTo>
                <a:cubicBezTo>
                  <a:pt x="4754166" y="1248073"/>
                  <a:pt x="4755356" y="1246585"/>
                  <a:pt x="4756944" y="1245990"/>
                </a:cubicBezTo>
                <a:close/>
                <a:moveTo>
                  <a:pt x="4825702" y="1240632"/>
                </a:moveTo>
                <a:cubicBezTo>
                  <a:pt x="4826694" y="1240830"/>
                  <a:pt x="4827984" y="1241326"/>
                  <a:pt x="4829572" y="1242120"/>
                </a:cubicBezTo>
                <a:cubicBezTo>
                  <a:pt x="4855766" y="1253233"/>
                  <a:pt x="4877197" y="1265536"/>
                  <a:pt x="4893865" y="1279030"/>
                </a:cubicBezTo>
                <a:cubicBezTo>
                  <a:pt x="4902597" y="1285379"/>
                  <a:pt x="4906963" y="1294111"/>
                  <a:pt x="4906963" y="1305223"/>
                </a:cubicBezTo>
                <a:cubicBezTo>
                  <a:pt x="4906169" y="1323479"/>
                  <a:pt x="4901010" y="1332211"/>
                  <a:pt x="4891484" y="1331417"/>
                </a:cubicBezTo>
                <a:cubicBezTo>
                  <a:pt x="4885928" y="1331417"/>
                  <a:pt x="4878784" y="1326258"/>
                  <a:pt x="4870053" y="1315939"/>
                </a:cubicBezTo>
                <a:cubicBezTo>
                  <a:pt x="4858941" y="1300858"/>
                  <a:pt x="4843860" y="1277839"/>
                  <a:pt x="4824809" y="1246883"/>
                </a:cubicBezTo>
                <a:cubicBezTo>
                  <a:pt x="4823222" y="1243708"/>
                  <a:pt x="4822825" y="1241723"/>
                  <a:pt x="4823618" y="1240930"/>
                </a:cubicBezTo>
                <a:cubicBezTo>
                  <a:pt x="4824015" y="1240533"/>
                  <a:pt x="4824710" y="1240433"/>
                  <a:pt x="4825702" y="1240632"/>
                </a:cubicBezTo>
                <a:close/>
                <a:moveTo>
                  <a:pt x="6020495" y="1237358"/>
                </a:moveTo>
                <a:cubicBezTo>
                  <a:pt x="6021487" y="1236961"/>
                  <a:pt x="6022578" y="1236961"/>
                  <a:pt x="6023768" y="1237358"/>
                </a:cubicBezTo>
                <a:cubicBezTo>
                  <a:pt x="6041231" y="1237358"/>
                  <a:pt x="6053534" y="1241723"/>
                  <a:pt x="6060678" y="1250455"/>
                </a:cubicBezTo>
                <a:cubicBezTo>
                  <a:pt x="6063853" y="1254423"/>
                  <a:pt x="6064250" y="1258789"/>
                  <a:pt x="6061868" y="1263551"/>
                </a:cubicBezTo>
                <a:lnTo>
                  <a:pt x="6060678" y="1268314"/>
                </a:lnTo>
                <a:cubicBezTo>
                  <a:pt x="6069409" y="1266726"/>
                  <a:pt x="6075759" y="1265536"/>
                  <a:pt x="6079728" y="1264742"/>
                </a:cubicBezTo>
                <a:cubicBezTo>
                  <a:pt x="6084490" y="1263155"/>
                  <a:pt x="6089253" y="1263551"/>
                  <a:pt x="6094015" y="1265933"/>
                </a:cubicBezTo>
                <a:cubicBezTo>
                  <a:pt x="6098778" y="1267520"/>
                  <a:pt x="6103144" y="1271489"/>
                  <a:pt x="6107113" y="1277839"/>
                </a:cubicBezTo>
                <a:cubicBezTo>
                  <a:pt x="6109493" y="1284189"/>
                  <a:pt x="6107906" y="1288158"/>
                  <a:pt x="6102350" y="1289745"/>
                </a:cubicBezTo>
                <a:cubicBezTo>
                  <a:pt x="6088856" y="1289745"/>
                  <a:pt x="6074172" y="1290936"/>
                  <a:pt x="6058297" y="1293317"/>
                </a:cubicBezTo>
                <a:cubicBezTo>
                  <a:pt x="6058297" y="1298873"/>
                  <a:pt x="6058297" y="1307208"/>
                  <a:pt x="6058297" y="1318320"/>
                </a:cubicBezTo>
                <a:lnTo>
                  <a:pt x="6071393" y="1317130"/>
                </a:lnTo>
                <a:cubicBezTo>
                  <a:pt x="6075362" y="1316336"/>
                  <a:pt x="6081315" y="1315542"/>
                  <a:pt x="6089253" y="1314748"/>
                </a:cubicBezTo>
                <a:cubicBezTo>
                  <a:pt x="6105128" y="1313161"/>
                  <a:pt x="6114256" y="1311970"/>
                  <a:pt x="6116637" y="1311176"/>
                </a:cubicBezTo>
                <a:cubicBezTo>
                  <a:pt x="6121400" y="1309589"/>
                  <a:pt x="6126162" y="1309986"/>
                  <a:pt x="6130925" y="1312367"/>
                </a:cubicBezTo>
                <a:cubicBezTo>
                  <a:pt x="6139656" y="1317130"/>
                  <a:pt x="6146403" y="1323083"/>
                  <a:pt x="6151165" y="1330226"/>
                </a:cubicBezTo>
                <a:cubicBezTo>
                  <a:pt x="6155134" y="1338958"/>
                  <a:pt x="6152356" y="1344117"/>
                  <a:pt x="6142831" y="1345705"/>
                </a:cubicBezTo>
                <a:cubicBezTo>
                  <a:pt x="6116637" y="1342529"/>
                  <a:pt x="6085681" y="1341339"/>
                  <a:pt x="6049962" y="1342133"/>
                </a:cubicBezTo>
                <a:cubicBezTo>
                  <a:pt x="6015038" y="1343720"/>
                  <a:pt x="5989637" y="1346101"/>
                  <a:pt x="5973763" y="1349276"/>
                </a:cubicBezTo>
                <a:cubicBezTo>
                  <a:pt x="5967413" y="1351658"/>
                  <a:pt x="5961856" y="1350864"/>
                  <a:pt x="5957094" y="1346895"/>
                </a:cubicBezTo>
                <a:cubicBezTo>
                  <a:pt x="5950744" y="1342926"/>
                  <a:pt x="5945188" y="1337370"/>
                  <a:pt x="5940425" y="1330226"/>
                </a:cubicBezTo>
                <a:cubicBezTo>
                  <a:pt x="5939631" y="1329433"/>
                  <a:pt x="5939235" y="1328242"/>
                  <a:pt x="5939235" y="1326655"/>
                </a:cubicBezTo>
                <a:cubicBezTo>
                  <a:pt x="5940028" y="1325861"/>
                  <a:pt x="5941219" y="1325464"/>
                  <a:pt x="5942806" y="1325464"/>
                </a:cubicBezTo>
                <a:cubicBezTo>
                  <a:pt x="5945981" y="1325464"/>
                  <a:pt x="5957490" y="1324670"/>
                  <a:pt x="5977334" y="1323083"/>
                </a:cubicBezTo>
                <a:cubicBezTo>
                  <a:pt x="5983684" y="1322289"/>
                  <a:pt x="5988447" y="1321892"/>
                  <a:pt x="5991622" y="1321892"/>
                </a:cubicBezTo>
                <a:cubicBezTo>
                  <a:pt x="5995590" y="1321098"/>
                  <a:pt x="6001544" y="1320701"/>
                  <a:pt x="6009481" y="1320701"/>
                </a:cubicBezTo>
                <a:cubicBezTo>
                  <a:pt x="6017419" y="1319908"/>
                  <a:pt x="6023372" y="1319511"/>
                  <a:pt x="6027340" y="1319511"/>
                </a:cubicBezTo>
                <a:lnTo>
                  <a:pt x="6027340" y="1295698"/>
                </a:lnTo>
                <a:cubicBezTo>
                  <a:pt x="6020991" y="1297286"/>
                  <a:pt x="6014640" y="1298080"/>
                  <a:pt x="6008291" y="1298080"/>
                </a:cubicBezTo>
                <a:cubicBezTo>
                  <a:pt x="6001941" y="1299667"/>
                  <a:pt x="5997575" y="1299270"/>
                  <a:pt x="5995193" y="1296889"/>
                </a:cubicBezTo>
                <a:cubicBezTo>
                  <a:pt x="5990431" y="1296095"/>
                  <a:pt x="5984875" y="1292126"/>
                  <a:pt x="5978525" y="1284983"/>
                </a:cubicBezTo>
                <a:cubicBezTo>
                  <a:pt x="5975350" y="1281014"/>
                  <a:pt x="5976143" y="1277839"/>
                  <a:pt x="5980906" y="1275458"/>
                </a:cubicBezTo>
                <a:cubicBezTo>
                  <a:pt x="5984875" y="1275458"/>
                  <a:pt x="5992812" y="1275061"/>
                  <a:pt x="6004718" y="1274267"/>
                </a:cubicBezTo>
                <a:cubicBezTo>
                  <a:pt x="6015038" y="1272680"/>
                  <a:pt x="6022578" y="1271886"/>
                  <a:pt x="6027340" y="1271886"/>
                </a:cubicBezTo>
                <a:cubicBezTo>
                  <a:pt x="6026547" y="1259186"/>
                  <a:pt x="6023768" y="1250058"/>
                  <a:pt x="6019006" y="1244501"/>
                </a:cubicBezTo>
                <a:cubicBezTo>
                  <a:pt x="6017419" y="1242914"/>
                  <a:pt x="6017022" y="1241326"/>
                  <a:pt x="6017815" y="1239739"/>
                </a:cubicBezTo>
                <a:cubicBezTo>
                  <a:pt x="6018609" y="1238548"/>
                  <a:pt x="6019502" y="1237754"/>
                  <a:pt x="6020495" y="1237358"/>
                </a:cubicBezTo>
                <a:close/>
                <a:moveTo>
                  <a:pt x="83743" y="1237358"/>
                </a:moveTo>
                <a:cubicBezTo>
                  <a:pt x="82949" y="1237358"/>
                  <a:pt x="80965" y="1237754"/>
                  <a:pt x="77789" y="1238548"/>
                </a:cubicBezTo>
                <a:cubicBezTo>
                  <a:pt x="75409" y="1239342"/>
                  <a:pt x="73424" y="1240136"/>
                  <a:pt x="71836" y="1240930"/>
                </a:cubicBezTo>
                <a:cubicBezTo>
                  <a:pt x="71836" y="1245692"/>
                  <a:pt x="71836" y="1251645"/>
                  <a:pt x="71836" y="1258789"/>
                </a:cubicBezTo>
                <a:cubicBezTo>
                  <a:pt x="75805" y="1258789"/>
                  <a:pt x="79377" y="1257995"/>
                  <a:pt x="82552" y="1256408"/>
                </a:cubicBezTo>
                <a:cubicBezTo>
                  <a:pt x="83346" y="1250851"/>
                  <a:pt x="83743" y="1244501"/>
                  <a:pt x="83743" y="1237358"/>
                </a:cubicBezTo>
                <a:close/>
                <a:moveTo>
                  <a:pt x="392115" y="1233786"/>
                </a:moveTo>
                <a:cubicBezTo>
                  <a:pt x="392115" y="1262361"/>
                  <a:pt x="391718" y="1286967"/>
                  <a:pt x="390924" y="1307605"/>
                </a:cubicBezTo>
                <a:cubicBezTo>
                  <a:pt x="407593" y="1293317"/>
                  <a:pt x="424262" y="1270695"/>
                  <a:pt x="440930" y="1239739"/>
                </a:cubicBezTo>
                <a:cubicBezTo>
                  <a:pt x="436168" y="1240533"/>
                  <a:pt x="430215" y="1241723"/>
                  <a:pt x="423071" y="1243311"/>
                </a:cubicBezTo>
                <a:cubicBezTo>
                  <a:pt x="419103" y="1244105"/>
                  <a:pt x="416324" y="1244501"/>
                  <a:pt x="414737" y="1244501"/>
                </a:cubicBezTo>
                <a:cubicBezTo>
                  <a:pt x="411562" y="1244501"/>
                  <a:pt x="407990" y="1243708"/>
                  <a:pt x="404021" y="1242120"/>
                </a:cubicBezTo>
                <a:cubicBezTo>
                  <a:pt x="400052" y="1240533"/>
                  <a:pt x="396084" y="1237754"/>
                  <a:pt x="392115" y="1233786"/>
                </a:cubicBezTo>
                <a:close/>
                <a:moveTo>
                  <a:pt x="7865962" y="1231405"/>
                </a:moveTo>
                <a:cubicBezTo>
                  <a:pt x="7868542" y="1231405"/>
                  <a:pt x="7871222" y="1232198"/>
                  <a:pt x="7874000" y="1233786"/>
                </a:cubicBezTo>
                <a:cubicBezTo>
                  <a:pt x="7874794" y="1233786"/>
                  <a:pt x="7875587" y="1234183"/>
                  <a:pt x="7876380" y="1234976"/>
                </a:cubicBezTo>
                <a:cubicBezTo>
                  <a:pt x="7885906" y="1240533"/>
                  <a:pt x="7891462" y="1244898"/>
                  <a:pt x="7893050" y="1248073"/>
                </a:cubicBezTo>
                <a:cubicBezTo>
                  <a:pt x="7896225" y="1255217"/>
                  <a:pt x="7895034" y="1260376"/>
                  <a:pt x="7889478" y="1263551"/>
                </a:cubicBezTo>
                <a:cubicBezTo>
                  <a:pt x="7879159" y="1271489"/>
                  <a:pt x="7868840" y="1280617"/>
                  <a:pt x="7858522" y="1290936"/>
                </a:cubicBezTo>
                <a:cubicBezTo>
                  <a:pt x="7859316" y="1291730"/>
                  <a:pt x="7860109" y="1292126"/>
                  <a:pt x="7860902" y="1292126"/>
                </a:cubicBezTo>
                <a:cubicBezTo>
                  <a:pt x="7872015" y="1299270"/>
                  <a:pt x="7874396" y="1310383"/>
                  <a:pt x="7868046" y="1325464"/>
                </a:cubicBezTo>
                <a:cubicBezTo>
                  <a:pt x="7863284" y="1333401"/>
                  <a:pt x="7856537" y="1333798"/>
                  <a:pt x="7847806" y="1326655"/>
                </a:cubicBezTo>
                <a:cubicBezTo>
                  <a:pt x="7838280" y="1319511"/>
                  <a:pt x="7827168" y="1304826"/>
                  <a:pt x="7814468" y="1282601"/>
                </a:cubicBezTo>
                <a:cubicBezTo>
                  <a:pt x="7813674" y="1281014"/>
                  <a:pt x="7812881" y="1279823"/>
                  <a:pt x="7812087" y="1279030"/>
                </a:cubicBezTo>
                <a:cubicBezTo>
                  <a:pt x="7811294" y="1278236"/>
                  <a:pt x="7811294" y="1277045"/>
                  <a:pt x="7812087" y="1275458"/>
                </a:cubicBezTo>
                <a:cubicBezTo>
                  <a:pt x="7812881" y="1274664"/>
                  <a:pt x="7814072" y="1274664"/>
                  <a:pt x="7815659" y="1275458"/>
                </a:cubicBezTo>
                <a:cubicBezTo>
                  <a:pt x="7825184" y="1277045"/>
                  <a:pt x="7834709" y="1279823"/>
                  <a:pt x="7844234" y="1283792"/>
                </a:cubicBezTo>
                <a:cubicBezTo>
                  <a:pt x="7845028" y="1281411"/>
                  <a:pt x="7846218" y="1278236"/>
                  <a:pt x="7847806" y="1274267"/>
                </a:cubicBezTo>
                <a:cubicBezTo>
                  <a:pt x="7849394" y="1269505"/>
                  <a:pt x="7850584" y="1266329"/>
                  <a:pt x="7851378" y="1264742"/>
                </a:cubicBezTo>
                <a:cubicBezTo>
                  <a:pt x="7852172" y="1262361"/>
                  <a:pt x="7852172" y="1260773"/>
                  <a:pt x="7851378" y="1259980"/>
                </a:cubicBezTo>
                <a:cubicBezTo>
                  <a:pt x="7851378" y="1259186"/>
                  <a:pt x="7850584" y="1259186"/>
                  <a:pt x="7848996" y="1259980"/>
                </a:cubicBezTo>
                <a:cubicBezTo>
                  <a:pt x="7845822" y="1260773"/>
                  <a:pt x="7841852" y="1262361"/>
                  <a:pt x="7837090" y="1264742"/>
                </a:cubicBezTo>
                <a:cubicBezTo>
                  <a:pt x="7832328" y="1266329"/>
                  <a:pt x="7828359" y="1267917"/>
                  <a:pt x="7825184" y="1269505"/>
                </a:cubicBezTo>
                <a:cubicBezTo>
                  <a:pt x="7822009" y="1270298"/>
                  <a:pt x="7819230" y="1269505"/>
                  <a:pt x="7816850" y="1267123"/>
                </a:cubicBezTo>
                <a:cubicBezTo>
                  <a:pt x="7816850" y="1267917"/>
                  <a:pt x="7816453" y="1267917"/>
                  <a:pt x="7815659" y="1267123"/>
                </a:cubicBezTo>
                <a:cubicBezTo>
                  <a:pt x="7810896" y="1263948"/>
                  <a:pt x="7806928" y="1259980"/>
                  <a:pt x="7803752" y="1255217"/>
                </a:cubicBezTo>
                <a:cubicBezTo>
                  <a:pt x="7801372" y="1250455"/>
                  <a:pt x="7802562" y="1247676"/>
                  <a:pt x="7807324" y="1246883"/>
                </a:cubicBezTo>
                <a:cubicBezTo>
                  <a:pt x="7812087" y="1246089"/>
                  <a:pt x="7820025" y="1244898"/>
                  <a:pt x="7831137" y="1243311"/>
                </a:cubicBezTo>
                <a:cubicBezTo>
                  <a:pt x="7837487" y="1241723"/>
                  <a:pt x="7846615" y="1238548"/>
                  <a:pt x="7858522" y="1233786"/>
                </a:cubicBezTo>
                <a:cubicBezTo>
                  <a:pt x="7860902" y="1232198"/>
                  <a:pt x="7863383" y="1231405"/>
                  <a:pt x="7865962" y="1231405"/>
                </a:cubicBezTo>
                <a:close/>
                <a:moveTo>
                  <a:pt x="6667896" y="1230214"/>
                </a:moveTo>
                <a:cubicBezTo>
                  <a:pt x="6655196" y="1232595"/>
                  <a:pt x="6642100" y="1235770"/>
                  <a:pt x="6628606" y="1239739"/>
                </a:cubicBezTo>
                <a:cubicBezTo>
                  <a:pt x="6628606" y="1244501"/>
                  <a:pt x="6629002" y="1250851"/>
                  <a:pt x="6629796" y="1258789"/>
                </a:cubicBezTo>
                <a:cubicBezTo>
                  <a:pt x="6633765" y="1257995"/>
                  <a:pt x="6640116" y="1256804"/>
                  <a:pt x="6648847" y="1255217"/>
                </a:cubicBezTo>
                <a:cubicBezTo>
                  <a:pt x="6656784" y="1254423"/>
                  <a:pt x="6662738" y="1253630"/>
                  <a:pt x="6666706" y="1252836"/>
                </a:cubicBezTo>
                <a:cubicBezTo>
                  <a:pt x="6667500" y="1250455"/>
                  <a:pt x="6668294" y="1247676"/>
                  <a:pt x="6669087" y="1244501"/>
                </a:cubicBezTo>
                <a:cubicBezTo>
                  <a:pt x="6670674" y="1239739"/>
                  <a:pt x="6671865" y="1236167"/>
                  <a:pt x="6672659" y="1233786"/>
                </a:cubicBezTo>
                <a:cubicBezTo>
                  <a:pt x="6672659" y="1231405"/>
                  <a:pt x="6672262" y="1230214"/>
                  <a:pt x="6671468" y="1230214"/>
                </a:cubicBezTo>
                <a:cubicBezTo>
                  <a:pt x="6671468" y="1229420"/>
                  <a:pt x="6670278" y="1229420"/>
                  <a:pt x="6667896" y="1230214"/>
                </a:cubicBezTo>
                <a:close/>
                <a:moveTo>
                  <a:pt x="771925" y="1230214"/>
                </a:moveTo>
                <a:cubicBezTo>
                  <a:pt x="759224" y="1232595"/>
                  <a:pt x="746127" y="1235770"/>
                  <a:pt x="732634" y="1239739"/>
                </a:cubicBezTo>
                <a:cubicBezTo>
                  <a:pt x="732634" y="1244501"/>
                  <a:pt x="733031" y="1250851"/>
                  <a:pt x="733824" y="1258789"/>
                </a:cubicBezTo>
                <a:cubicBezTo>
                  <a:pt x="737793" y="1257995"/>
                  <a:pt x="744143" y="1256804"/>
                  <a:pt x="752875" y="1255217"/>
                </a:cubicBezTo>
                <a:cubicBezTo>
                  <a:pt x="760812" y="1254423"/>
                  <a:pt x="766764" y="1253630"/>
                  <a:pt x="770734" y="1252836"/>
                </a:cubicBezTo>
                <a:cubicBezTo>
                  <a:pt x="771527" y="1250455"/>
                  <a:pt x="772321" y="1247676"/>
                  <a:pt x="773115" y="1244501"/>
                </a:cubicBezTo>
                <a:cubicBezTo>
                  <a:pt x="774702" y="1239739"/>
                  <a:pt x="775892" y="1236167"/>
                  <a:pt x="776688" y="1233786"/>
                </a:cubicBezTo>
                <a:cubicBezTo>
                  <a:pt x="776688" y="1231405"/>
                  <a:pt x="776290" y="1230214"/>
                  <a:pt x="775496" y="1230214"/>
                </a:cubicBezTo>
                <a:cubicBezTo>
                  <a:pt x="775496" y="1229420"/>
                  <a:pt x="774305" y="1229420"/>
                  <a:pt x="771925" y="1230214"/>
                </a:cubicBezTo>
                <a:close/>
                <a:moveTo>
                  <a:pt x="1026718" y="1226642"/>
                </a:moveTo>
                <a:cubicBezTo>
                  <a:pt x="1025130" y="1227436"/>
                  <a:pt x="1022352" y="1228230"/>
                  <a:pt x="1018384" y="1229023"/>
                </a:cubicBezTo>
                <a:cubicBezTo>
                  <a:pt x="1012827" y="1230611"/>
                  <a:pt x="1008461" y="1232198"/>
                  <a:pt x="1005287" y="1233786"/>
                </a:cubicBezTo>
                <a:cubicBezTo>
                  <a:pt x="1000524" y="1244898"/>
                  <a:pt x="997349" y="1252042"/>
                  <a:pt x="995761" y="1255217"/>
                </a:cubicBezTo>
                <a:cubicBezTo>
                  <a:pt x="994968" y="1257598"/>
                  <a:pt x="995761" y="1259186"/>
                  <a:pt x="998143" y="1259980"/>
                </a:cubicBezTo>
                <a:cubicBezTo>
                  <a:pt x="1000524" y="1262361"/>
                  <a:pt x="1004889" y="1264742"/>
                  <a:pt x="1011240" y="1267123"/>
                </a:cubicBezTo>
                <a:cubicBezTo>
                  <a:pt x="1019177" y="1254423"/>
                  <a:pt x="1024337" y="1240930"/>
                  <a:pt x="1026718" y="1226642"/>
                </a:cubicBezTo>
                <a:close/>
                <a:moveTo>
                  <a:pt x="7539434" y="1224261"/>
                </a:moveTo>
                <a:cubicBezTo>
                  <a:pt x="7532290" y="1224261"/>
                  <a:pt x="7525940" y="1225055"/>
                  <a:pt x="7520384" y="1226642"/>
                </a:cubicBezTo>
                <a:cubicBezTo>
                  <a:pt x="7520384" y="1227436"/>
                  <a:pt x="7520384" y="1228626"/>
                  <a:pt x="7520384" y="1230214"/>
                </a:cubicBezTo>
                <a:cubicBezTo>
                  <a:pt x="7519590" y="1234183"/>
                  <a:pt x="7519590" y="1237358"/>
                  <a:pt x="7520384" y="1239739"/>
                </a:cubicBezTo>
                <a:cubicBezTo>
                  <a:pt x="7521178" y="1246089"/>
                  <a:pt x="7522368" y="1258392"/>
                  <a:pt x="7523956" y="1276648"/>
                </a:cubicBezTo>
                <a:cubicBezTo>
                  <a:pt x="7525544" y="1289348"/>
                  <a:pt x="7526337" y="1297683"/>
                  <a:pt x="7526337" y="1301651"/>
                </a:cubicBezTo>
                <a:cubicBezTo>
                  <a:pt x="7529512" y="1301651"/>
                  <a:pt x="7534275" y="1301255"/>
                  <a:pt x="7540624" y="1300461"/>
                </a:cubicBezTo>
                <a:cubicBezTo>
                  <a:pt x="7543006" y="1299667"/>
                  <a:pt x="7544990" y="1299270"/>
                  <a:pt x="7546578" y="1299270"/>
                </a:cubicBezTo>
                <a:cubicBezTo>
                  <a:pt x="7543402" y="1257995"/>
                  <a:pt x="7541022" y="1232992"/>
                  <a:pt x="7539434" y="1224261"/>
                </a:cubicBezTo>
                <a:close/>
                <a:moveTo>
                  <a:pt x="7943056" y="1223070"/>
                </a:moveTo>
                <a:cubicBezTo>
                  <a:pt x="7951787" y="1224658"/>
                  <a:pt x="7960915" y="1229817"/>
                  <a:pt x="7970440" y="1238548"/>
                </a:cubicBezTo>
                <a:cubicBezTo>
                  <a:pt x="7972822" y="1240136"/>
                  <a:pt x="7973616" y="1243311"/>
                  <a:pt x="7972822" y="1248073"/>
                </a:cubicBezTo>
                <a:cubicBezTo>
                  <a:pt x="7969646" y="1253630"/>
                  <a:pt x="7967265" y="1261170"/>
                  <a:pt x="7965678" y="1270695"/>
                </a:cubicBezTo>
                <a:cubicBezTo>
                  <a:pt x="7963296" y="1277839"/>
                  <a:pt x="7960915" y="1284983"/>
                  <a:pt x="7958534" y="1292126"/>
                </a:cubicBezTo>
                <a:cubicBezTo>
                  <a:pt x="7980759" y="1298476"/>
                  <a:pt x="7995443" y="1302842"/>
                  <a:pt x="8002587" y="1305223"/>
                </a:cubicBezTo>
                <a:cubicBezTo>
                  <a:pt x="8018462" y="1312367"/>
                  <a:pt x="8022828" y="1325067"/>
                  <a:pt x="8015684" y="1343323"/>
                </a:cubicBezTo>
                <a:cubicBezTo>
                  <a:pt x="8010922" y="1352054"/>
                  <a:pt x="8004572" y="1353245"/>
                  <a:pt x="7996634" y="1346895"/>
                </a:cubicBezTo>
                <a:cubicBezTo>
                  <a:pt x="7989490" y="1339751"/>
                  <a:pt x="7978774" y="1327845"/>
                  <a:pt x="7964487" y="1311176"/>
                </a:cubicBezTo>
                <a:cubicBezTo>
                  <a:pt x="7959724" y="1305620"/>
                  <a:pt x="7956550" y="1302048"/>
                  <a:pt x="7954962" y="1300461"/>
                </a:cubicBezTo>
                <a:cubicBezTo>
                  <a:pt x="7950200" y="1309986"/>
                  <a:pt x="7942659" y="1318717"/>
                  <a:pt x="7932340" y="1326655"/>
                </a:cubicBezTo>
                <a:cubicBezTo>
                  <a:pt x="7922815" y="1333798"/>
                  <a:pt x="7901384" y="1340942"/>
                  <a:pt x="7868046" y="1348086"/>
                </a:cubicBezTo>
                <a:cubicBezTo>
                  <a:pt x="7865665" y="1348880"/>
                  <a:pt x="7864078" y="1348483"/>
                  <a:pt x="7863284" y="1346895"/>
                </a:cubicBezTo>
                <a:cubicBezTo>
                  <a:pt x="7863284" y="1346101"/>
                  <a:pt x="7864474" y="1344911"/>
                  <a:pt x="7866856" y="1343323"/>
                </a:cubicBezTo>
                <a:cubicBezTo>
                  <a:pt x="7887890" y="1333401"/>
                  <a:pt x="7904360" y="1321594"/>
                  <a:pt x="7916267" y="1307902"/>
                </a:cubicBezTo>
                <a:lnTo>
                  <a:pt x="7923702" y="1292126"/>
                </a:lnTo>
                <a:lnTo>
                  <a:pt x="7924006" y="1292126"/>
                </a:lnTo>
                <a:cubicBezTo>
                  <a:pt x="7925196" y="1291333"/>
                  <a:pt x="7926188" y="1289150"/>
                  <a:pt x="7926982" y="1285578"/>
                </a:cubicBezTo>
                <a:lnTo>
                  <a:pt x="7927048" y="1285027"/>
                </a:lnTo>
                <a:lnTo>
                  <a:pt x="7938293" y="1261170"/>
                </a:lnTo>
                <a:cubicBezTo>
                  <a:pt x="7938293" y="1259583"/>
                  <a:pt x="7938293" y="1257598"/>
                  <a:pt x="7938293" y="1255217"/>
                </a:cubicBezTo>
                <a:cubicBezTo>
                  <a:pt x="7939881" y="1243311"/>
                  <a:pt x="7939484" y="1235373"/>
                  <a:pt x="7937102" y="1231405"/>
                </a:cubicBezTo>
                <a:cubicBezTo>
                  <a:pt x="7936309" y="1225848"/>
                  <a:pt x="7938293" y="1223070"/>
                  <a:pt x="7943056" y="1223070"/>
                </a:cubicBezTo>
                <a:close/>
                <a:moveTo>
                  <a:pt x="7597774" y="1217117"/>
                </a:moveTo>
                <a:cubicBezTo>
                  <a:pt x="7589044" y="1217911"/>
                  <a:pt x="7579915" y="1219101"/>
                  <a:pt x="7570390" y="1220689"/>
                </a:cubicBezTo>
                <a:cubicBezTo>
                  <a:pt x="7571184" y="1221483"/>
                  <a:pt x="7571580" y="1222276"/>
                  <a:pt x="7571580" y="1223070"/>
                </a:cubicBezTo>
                <a:cubicBezTo>
                  <a:pt x="7572375" y="1224658"/>
                  <a:pt x="7572772" y="1225848"/>
                  <a:pt x="7572772" y="1226642"/>
                </a:cubicBezTo>
                <a:lnTo>
                  <a:pt x="7572772" y="1229023"/>
                </a:lnTo>
                <a:cubicBezTo>
                  <a:pt x="7574359" y="1229023"/>
                  <a:pt x="7576740" y="1228626"/>
                  <a:pt x="7579915" y="1227833"/>
                </a:cubicBezTo>
                <a:cubicBezTo>
                  <a:pt x="7583090" y="1227833"/>
                  <a:pt x="7585074" y="1227833"/>
                  <a:pt x="7585868" y="1227833"/>
                </a:cubicBezTo>
                <a:cubicBezTo>
                  <a:pt x="7588250" y="1227833"/>
                  <a:pt x="7592616" y="1230214"/>
                  <a:pt x="7598965" y="1234976"/>
                </a:cubicBezTo>
                <a:cubicBezTo>
                  <a:pt x="7598965" y="1232595"/>
                  <a:pt x="7598568" y="1229023"/>
                  <a:pt x="7597774" y="1224261"/>
                </a:cubicBezTo>
                <a:cubicBezTo>
                  <a:pt x="7597774" y="1221086"/>
                  <a:pt x="7597774" y="1218704"/>
                  <a:pt x="7597774" y="1217117"/>
                </a:cubicBezTo>
                <a:close/>
                <a:moveTo>
                  <a:pt x="3224609" y="1217117"/>
                </a:moveTo>
                <a:cubicBezTo>
                  <a:pt x="3226197" y="1217117"/>
                  <a:pt x="3227387" y="1218308"/>
                  <a:pt x="3228181" y="1220689"/>
                </a:cubicBezTo>
                <a:cubicBezTo>
                  <a:pt x="3240087" y="1250058"/>
                  <a:pt x="3235722" y="1269901"/>
                  <a:pt x="3215084" y="1280220"/>
                </a:cubicBezTo>
                <a:cubicBezTo>
                  <a:pt x="3211909" y="1282601"/>
                  <a:pt x="3207940" y="1281808"/>
                  <a:pt x="3203178" y="1277839"/>
                </a:cubicBezTo>
                <a:cubicBezTo>
                  <a:pt x="3196828" y="1270695"/>
                  <a:pt x="3194844" y="1263155"/>
                  <a:pt x="3197225" y="1255217"/>
                </a:cubicBezTo>
                <a:cubicBezTo>
                  <a:pt x="3199606" y="1248073"/>
                  <a:pt x="3203178" y="1242914"/>
                  <a:pt x="3207940" y="1239739"/>
                </a:cubicBezTo>
                <a:cubicBezTo>
                  <a:pt x="3212703" y="1234976"/>
                  <a:pt x="3217465" y="1228626"/>
                  <a:pt x="3222228" y="1220689"/>
                </a:cubicBezTo>
                <a:cubicBezTo>
                  <a:pt x="3223022" y="1218308"/>
                  <a:pt x="3223815" y="1217117"/>
                  <a:pt x="3224609" y="1217117"/>
                </a:cubicBezTo>
                <a:close/>
                <a:moveTo>
                  <a:pt x="3641328" y="1215926"/>
                </a:moveTo>
                <a:cubicBezTo>
                  <a:pt x="3629422" y="1215926"/>
                  <a:pt x="3608387" y="1218308"/>
                  <a:pt x="3578225" y="1223070"/>
                </a:cubicBezTo>
                <a:cubicBezTo>
                  <a:pt x="3574256" y="1224658"/>
                  <a:pt x="3569890" y="1223864"/>
                  <a:pt x="3565128" y="1220689"/>
                </a:cubicBezTo>
                <a:cubicBezTo>
                  <a:pt x="3565128" y="1219895"/>
                  <a:pt x="3564334" y="1219101"/>
                  <a:pt x="3562747" y="1218308"/>
                </a:cubicBezTo>
                <a:cubicBezTo>
                  <a:pt x="3561953" y="1217514"/>
                  <a:pt x="3561556" y="1217117"/>
                  <a:pt x="3561556" y="1217117"/>
                </a:cubicBezTo>
                <a:cubicBezTo>
                  <a:pt x="3561556" y="1217911"/>
                  <a:pt x="3561556" y="1219498"/>
                  <a:pt x="3561556" y="1221880"/>
                </a:cubicBezTo>
                <a:cubicBezTo>
                  <a:pt x="3560762" y="1224261"/>
                  <a:pt x="3560365" y="1226245"/>
                  <a:pt x="3560365" y="1227833"/>
                </a:cubicBezTo>
                <a:cubicBezTo>
                  <a:pt x="3560365" y="1227833"/>
                  <a:pt x="3561159" y="1228229"/>
                  <a:pt x="3562747" y="1229023"/>
                </a:cubicBezTo>
                <a:cubicBezTo>
                  <a:pt x="3569097" y="1229817"/>
                  <a:pt x="3574256" y="1231405"/>
                  <a:pt x="3578225" y="1233786"/>
                </a:cubicBezTo>
                <a:cubicBezTo>
                  <a:pt x="3579812" y="1232992"/>
                  <a:pt x="3581797" y="1232595"/>
                  <a:pt x="3584178" y="1232595"/>
                </a:cubicBezTo>
                <a:cubicBezTo>
                  <a:pt x="3586559" y="1231801"/>
                  <a:pt x="3588147" y="1231405"/>
                  <a:pt x="3588940" y="1231405"/>
                </a:cubicBezTo>
                <a:cubicBezTo>
                  <a:pt x="3595290" y="1231405"/>
                  <a:pt x="3602434" y="1229420"/>
                  <a:pt x="3610372" y="1225451"/>
                </a:cubicBezTo>
                <a:cubicBezTo>
                  <a:pt x="3613547" y="1224658"/>
                  <a:pt x="3617119" y="1225055"/>
                  <a:pt x="3621087" y="1226642"/>
                </a:cubicBezTo>
                <a:cubicBezTo>
                  <a:pt x="3630612" y="1230611"/>
                  <a:pt x="3636962" y="1235373"/>
                  <a:pt x="3640137" y="1240930"/>
                </a:cubicBezTo>
                <a:cubicBezTo>
                  <a:pt x="3640931" y="1241723"/>
                  <a:pt x="3641328" y="1242914"/>
                  <a:pt x="3641328" y="1244501"/>
                </a:cubicBezTo>
                <a:cubicBezTo>
                  <a:pt x="3641328" y="1234976"/>
                  <a:pt x="3641328" y="1225451"/>
                  <a:pt x="3641328" y="1215926"/>
                </a:cubicBezTo>
                <a:close/>
                <a:moveTo>
                  <a:pt x="159943" y="1215926"/>
                </a:moveTo>
                <a:cubicBezTo>
                  <a:pt x="156768" y="1216720"/>
                  <a:pt x="154387" y="1217117"/>
                  <a:pt x="152799" y="1217117"/>
                </a:cubicBezTo>
                <a:cubicBezTo>
                  <a:pt x="152799" y="1221086"/>
                  <a:pt x="152402" y="1226642"/>
                  <a:pt x="151608" y="1233786"/>
                </a:cubicBezTo>
                <a:cubicBezTo>
                  <a:pt x="156371" y="1233786"/>
                  <a:pt x="161927" y="1232992"/>
                  <a:pt x="168277" y="1231405"/>
                </a:cubicBezTo>
                <a:cubicBezTo>
                  <a:pt x="168277" y="1228230"/>
                  <a:pt x="167880" y="1224658"/>
                  <a:pt x="167086" y="1220689"/>
                </a:cubicBezTo>
                <a:cubicBezTo>
                  <a:pt x="167086" y="1218308"/>
                  <a:pt x="167086" y="1216720"/>
                  <a:pt x="167086" y="1215926"/>
                </a:cubicBezTo>
                <a:cubicBezTo>
                  <a:pt x="165499" y="1215926"/>
                  <a:pt x="163118" y="1215926"/>
                  <a:pt x="159943" y="1215926"/>
                </a:cubicBezTo>
                <a:close/>
                <a:moveTo>
                  <a:pt x="8555037" y="1214736"/>
                </a:moveTo>
                <a:cubicBezTo>
                  <a:pt x="8578849" y="1217117"/>
                  <a:pt x="8601471" y="1222276"/>
                  <a:pt x="8622903" y="1230214"/>
                </a:cubicBezTo>
                <a:cubicBezTo>
                  <a:pt x="8639571" y="1236564"/>
                  <a:pt x="8647112" y="1248867"/>
                  <a:pt x="8645524" y="1267123"/>
                </a:cubicBezTo>
                <a:cubicBezTo>
                  <a:pt x="8643937" y="1275854"/>
                  <a:pt x="8640762" y="1281014"/>
                  <a:pt x="8635999" y="1282601"/>
                </a:cubicBezTo>
                <a:cubicBezTo>
                  <a:pt x="8628856" y="1282601"/>
                  <a:pt x="8620125" y="1278633"/>
                  <a:pt x="8609806" y="1270695"/>
                </a:cubicBezTo>
                <a:cubicBezTo>
                  <a:pt x="8583612" y="1249264"/>
                  <a:pt x="8564562" y="1232198"/>
                  <a:pt x="8552656" y="1219498"/>
                </a:cubicBezTo>
                <a:cubicBezTo>
                  <a:pt x="8551862" y="1217911"/>
                  <a:pt x="8551465" y="1216720"/>
                  <a:pt x="8551465" y="1215926"/>
                </a:cubicBezTo>
                <a:cubicBezTo>
                  <a:pt x="8552259" y="1215133"/>
                  <a:pt x="8553450" y="1214736"/>
                  <a:pt x="8555037" y="1214736"/>
                </a:cubicBezTo>
                <a:close/>
                <a:moveTo>
                  <a:pt x="7654924" y="1212355"/>
                </a:moveTo>
                <a:cubicBezTo>
                  <a:pt x="7651750" y="1212355"/>
                  <a:pt x="7643812" y="1213148"/>
                  <a:pt x="7631112" y="1214736"/>
                </a:cubicBezTo>
                <a:cubicBezTo>
                  <a:pt x="7632700" y="1213942"/>
                  <a:pt x="7631112" y="1213942"/>
                  <a:pt x="7626350" y="1214736"/>
                </a:cubicBezTo>
                <a:cubicBezTo>
                  <a:pt x="7628730" y="1215530"/>
                  <a:pt x="7630318" y="1216720"/>
                  <a:pt x="7631112" y="1218308"/>
                </a:cubicBezTo>
                <a:cubicBezTo>
                  <a:pt x="7634288" y="1221483"/>
                  <a:pt x="7635874" y="1225451"/>
                  <a:pt x="7635874" y="1230214"/>
                </a:cubicBezTo>
                <a:cubicBezTo>
                  <a:pt x="7633493" y="1242914"/>
                  <a:pt x="7630716" y="1262361"/>
                  <a:pt x="7627540" y="1288555"/>
                </a:cubicBezTo>
                <a:cubicBezTo>
                  <a:pt x="7633096" y="1286173"/>
                  <a:pt x="7639844" y="1286570"/>
                  <a:pt x="7647780" y="1289745"/>
                </a:cubicBezTo>
                <a:cubicBezTo>
                  <a:pt x="7648575" y="1289745"/>
                  <a:pt x="7649766" y="1290142"/>
                  <a:pt x="7651352" y="1290936"/>
                </a:cubicBezTo>
                <a:cubicBezTo>
                  <a:pt x="7652146" y="1291730"/>
                  <a:pt x="7652940" y="1292523"/>
                  <a:pt x="7653734" y="1293317"/>
                </a:cubicBezTo>
                <a:cubicBezTo>
                  <a:pt x="7660084" y="1258392"/>
                  <a:pt x="7663259" y="1232198"/>
                  <a:pt x="7663259" y="1214736"/>
                </a:cubicBezTo>
                <a:cubicBezTo>
                  <a:pt x="7663259" y="1213148"/>
                  <a:pt x="7660481" y="1212355"/>
                  <a:pt x="7654924" y="1212355"/>
                </a:cubicBezTo>
                <a:close/>
                <a:moveTo>
                  <a:pt x="207568" y="1208783"/>
                </a:moveTo>
                <a:cubicBezTo>
                  <a:pt x="205980" y="1208783"/>
                  <a:pt x="203599" y="1209180"/>
                  <a:pt x="200424" y="1209973"/>
                </a:cubicBezTo>
                <a:cubicBezTo>
                  <a:pt x="196455" y="1209973"/>
                  <a:pt x="193677" y="1210370"/>
                  <a:pt x="192090" y="1211164"/>
                </a:cubicBezTo>
                <a:cubicBezTo>
                  <a:pt x="192883" y="1211164"/>
                  <a:pt x="194074" y="1211958"/>
                  <a:pt x="195661" y="1213545"/>
                </a:cubicBezTo>
                <a:cubicBezTo>
                  <a:pt x="196455" y="1214339"/>
                  <a:pt x="197249" y="1214736"/>
                  <a:pt x="198043" y="1214736"/>
                </a:cubicBezTo>
                <a:cubicBezTo>
                  <a:pt x="200424" y="1217117"/>
                  <a:pt x="200821" y="1220689"/>
                  <a:pt x="199233" y="1225451"/>
                </a:cubicBezTo>
                <a:cubicBezTo>
                  <a:pt x="199233" y="1225451"/>
                  <a:pt x="199233" y="1225848"/>
                  <a:pt x="199233" y="1226642"/>
                </a:cubicBezTo>
                <a:cubicBezTo>
                  <a:pt x="203996" y="1225055"/>
                  <a:pt x="209155" y="1225451"/>
                  <a:pt x="214712" y="1227833"/>
                </a:cubicBezTo>
                <a:cubicBezTo>
                  <a:pt x="214712" y="1223070"/>
                  <a:pt x="214315" y="1218705"/>
                  <a:pt x="213521" y="1214736"/>
                </a:cubicBezTo>
                <a:cubicBezTo>
                  <a:pt x="213521" y="1209180"/>
                  <a:pt x="211536" y="1207195"/>
                  <a:pt x="207568" y="1208783"/>
                </a:cubicBezTo>
                <a:close/>
                <a:moveTo>
                  <a:pt x="6915546" y="1204020"/>
                </a:moveTo>
                <a:cubicBezTo>
                  <a:pt x="6906022" y="1204814"/>
                  <a:pt x="6896496" y="1206005"/>
                  <a:pt x="6886972" y="1207592"/>
                </a:cubicBezTo>
                <a:cubicBezTo>
                  <a:pt x="6886972" y="1209179"/>
                  <a:pt x="6887368" y="1211561"/>
                  <a:pt x="6888162" y="1214736"/>
                </a:cubicBezTo>
                <a:cubicBezTo>
                  <a:pt x="6888162" y="1217911"/>
                  <a:pt x="6888162" y="1220292"/>
                  <a:pt x="6888162" y="1221880"/>
                </a:cubicBezTo>
                <a:cubicBezTo>
                  <a:pt x="6888162" y="1226642"/>
                  <a:pt x="6888162" y="1231008"/>
                  <a:pt x="6888162" y="1234976"/>
                </a:cubicBezTo>
                <a:cubicBezTo>
                  <a:pt x="6892924" y="1234183"/>
                  <a:pt x="6896496" y="1232595"/>
                  <a:pt x="6898878" y="1230214"/>
                </a:cubicBezTo>
                <a:cubicBezTo>
                  <a:pt x="6902846" y="1227833"/>
                  <a:pt x="6908800" y="1228230"/>
                  <a:pt x="6916737" y="1231405"/>
                </a:cubicBezTo>
                <a:cubicBezTo>
                  <a:pt x="6918324" y="1231405"/>
                  <a:pt x="6919912" y="1232198"/>
                  <a:pt x="6921500" y="1233786"/>
                </a:cubicBezTo>
                <a:cubicBezTo>
                  <a:pt x="6921500" y="1224261"/>
                  <a:pt x="6921103" y="1216323"/>
                  <a:pt x="6920309" y="1209973"/>
                </a:cubicBezTo>
                <a:cubicBezTo>
                  <a:pt x="6920309" y="1206005"/>
                  <a:pt x="6918722" y="1204020"/>
                  <a:pt x="6915546" y="1204020"/>
                </a:cubicBezTo>
                <a:close/>
                <a:moveTo>
                  <a:pt x="5065316" y="1196876"/>
                </a:moveTo>
                <a:cubicBezTo>
                  <a:pt x="5062140" y="1197670"/>
                  <a:pt x="5058569" y="1198464"/>
                  <a:pt x="5054600" y="1199258"/>
                </a:cubicBezTo>
                <a:cubicBezTo>
                  <a:pt x="5051425" y="1200051"/>
                  <a:pt x="5049441" y="1200448"/>
                  <a:pt x="5048647" y="1200448"/>
                </a:cubicBezTo>
                <a:cubicBezTo>
                  <a:pt x="5048647" y="1202036"/>
                  <a:pt x="5049441" y="1204814"/>
                  <a:pt x="5051028" y="1208783"/>
                </a:cubicBezTo>
                <a:cubicBezTo>
                  <a:pt x="5051822" y="1214339"/>
                  <a:pt x="5052615" y="1218704"/>
                  <a:pt x="5053410" y="1221880"/>
                </a:cubicBezTo>
                <a:cubicBezTo>
                  <a:pt x="5054203" y="1221880"/>
                  <a:pt x="5056187" y="1221880"/>
                  <a:pt x="5059363" y="1221880"/>
                </a:cubicBezTo>
                <a:cubicBezTo>
                  <a:pt x="5062538" y="1221086"/>
                  <a:pt x="5064919" y="1220689"/>
                  <a:pt x="5066506" y="1220689"/>
                </a:cubicBezTo>
                <a:cubicBezTo>
                  <a:pt x="5066506" y="1217514"/>
                  <a:pt x="5066109" y="1213148"/>
                  <a:pt x="5065316" y="1207592"/>
                </a:cubicBezTo>
                <a:cubicBezTo>
                  <a:pt x="5065316" y="1202830"/>
                  <a:pt x="5065316" y="1199258"/>
                  <a:pt x="5065316" y="1196876"/>
                </a:cubicBezTo>
                <a:close/>
                <a:moveTo>
                  <a:pt x="2064943" y="1196579"/>
                </a:moveTo>
                <a:cubicBezTo>
                  <a:pt x="2067324" y="1196380"/>
                  <a:pt x="2069309" y="1196480"/>
                  <a:pt x="2070896" y="1196876"/>
                </a:cubicBezTo>
                <a:cubicBezTo>
                  <a:pt x="2078834" y="1201639"/>
                  <a:pt x="2083993" y="1206401"/>
                  <a:pt x="2086374" y="1211164"/>
                </a:cubicBezTo>
                <a:cubicBezTo>
                  <a:pt x="2087962" y="1213545"/>
                  <a:pt x="2087962" y="1218308"/>
                  <a:pt x="2086374" y="1225451"/>
                </a:cubicBezTo>
                <a:cubicBezTo>
                  <a:pt x="2086374" y="1226245"/>
                  <a:pt x="2086374" y="1227436"/>
                  <a:pt x="2086374" y="1229023"/>
                </a:cubicBezTo>
                <a:cubicBezTo>
                  <a:pt x="2085580" y="1234580"/>
                  <a:pt x="2085184" y="1240533"/>
                  <a:pt x="2085184" y="1246883"/>
                </a:cubicBezTo>
                <a:cubicBezTo>
                  <a:pt x="2086771" y="1269901"/>
                  <a:pt x="2084390" y="1284189"/>
                  <a:pt x="2078040" y="1289745"/>
                </a:cubicBezTo>
                <a:cubicBezTo>
                  <a:pt x="2074865" y="1292126"/>
                  <a:pt x="2070499" y="1292920"/>
                  <a:pt x="2064943" y="1292126"/>
                </a:cubicBezTo>
                <a:cubicBezTo>
                  <a:pt x="2058593" y="1288951"/>
                  <a:pt x="2055021" y="1284586"/>
                  <a:pt x="2054227" y="1279030"/>
                </a:cubicBezTo>
                <a:cubicBezTo>
                  <a:pt x="2054227" y="1276648"/>
                  <a:pt x="2054227" y="1271886"/>
                  <a:pt x="2054227" y="1264742"/>
                </a:cubicBezTo>
                <a:cubicBezTo>
                  <a:pt x="2055021" y="1246486"/>
                  <a:pt x="2055021" y="1232198"/>
                  <a:pt x="2054227" y="1221880"/>
                </a:cubicBezTo>
                <a:cubicBezTo>
                  <a:pt x="2054227" y="1217911"/>
                  <a:pt x="2053036" y="1216720"/>
                  <a:pt x="2050655" y="1218308"/>
                </a:cubicBezTo>
                <a:cubicBezTo>
                  <a:pt x="2044305" y="1219101"/>
                  <a:pt x="2035971" y="1221086"/>
                  <a:pt x="2025653" y="1224261"/>
                </a:cubicBezTo>
                <a:cubicBezTo>
                  <a:pt x="2018509" y="1225848"/>
                  <a:pt x="2012953" y="1227039"/>
                  <a:pt x="2008984" y="1227833"/>
                </a:cubicBezTo>
                <a:cubicBezTo>
                  <a:pt x="2008984" y="1236564"/>
                  <a:pt x="2008686" y="1244998"/>
                  <a:pt x="2008091" y="1253133"/>
                </a:cubicBezTo>
                <a:lnTo>
                  <a:pt x="2005752" y="1273667"/>
                </a:lnTo>
                <a:lnTo>
                  <a:pt x="2016128" y="1238548"/>
                </a:lnTo>
                <a:cubicBezTo>
                  <a:pt x="2015333" y="1233786"/>
                  <a:pt x="2015730" y="1231008"/>
                  <a:pt x="2017317" y="1230214"/>
                </a:cubicBezTo>
                <a:cubicBezTo>
                  <a:pt x="2018905" y="1229420"/>
                  <a:pt x="2022081" y="1229420"/>
                  <a:pt x="2026843" y="1230214"/>
                </a:cubicBezTo>
                <a:cubicBezTo>
                  <a:pt x="2033987" y="1231801"/>
                  <a:pt x="2039941" y="1235373"/>
                  <a:pt x="2044702" y="1240930"/>
                </a:cubicBezTo>
                <a:cubicBezTo>
                  <a:pt x="2048672" y="1245692"/>
                  <a:pt x="2049465" y="1250058"/>
                  <a:pt x="2047084" y="1254026"/>
                </a:cubicBezTo>
                <a:cubicBezTo>
                  <a:pt x="2044702" y="1256408"/>
                  <a:pt x="2042322" y="1261567"/>
                  <a:pt x="2039941" y="1269505"/>
                </a:cubicBezTo>
                <a:cubicBezTo>
                  <a:pt x="2042322" y="1270298"/>
                  <a:pt x="2045496" y="1272680"/>
                  <a:pt x="2049465" y="1276648"/>
                </a:cubicBezTo>
                <a:cubicBezTo>
                  <a:pt x="2052640" y="1279823"/>
                  <a:pt x="2053434" y="1284586"/>
                  <a:pt x="2051846" y="1290936"/>
                </a:cubicBezTo>
                <a:cubicBezTo>
                  <a:pt x="2048672" y="1295698"/>
                  <a:pt x="2047084" y="1301255"/>
                  <a:pt x="2047084" y="1307605"/>
                </a:cubicBezTo>
                <a:cubicBezTo>
                  <a:pt x="2046290" y="1320305"/>
                  <a:pt x="2053434" y="1326258"/>
                  <a:pt x="2068515" y="1325464"/>
                </a:cubicBezTo>
                <a:cubicBezTo>
                  <a:pt x="2089946" y="1325464"/>
                  <a:pt x="2103043" y="1319114"/>
                  <a:pt x="2107806" y="1306414"/>
                </a:cubicBezTo>
                <a:cubicBezTo>
                  <a:pt x="2109393" y="1303239"/>
                  <a:pt x="2110584" y="1298476"/>
                  <a:pt x="2111378" y="1292126"/>
                </a:cubicBezTo>
                <a:cubicBezTo>
                  <a:pt x="2112171" y="1288158"/>
                  <a:pt x="2112965" y="1284983"/>
                  <a:pt x="2113759" y="1282601"/>
                </a:cubicBezTo>
                <a:cubicBezTo>
                  <a:pt x="2114552" y="1280220"/>
                  <a:pt x="2115743" y="1279030"/>
                  <a:pt x="2117330" y="1279030"/>
                </a:cubicBezTo>
                <a:cubicBezTo>
                  <a:pt x="2118918" y="1279030"/>
                  <a:pt x="2119712" y="1280220"/>
                  <a:pt x="2119712" y="1282601"/>
                </a:cubicBezTo>
                <a:cubicBezTo>
                  <a:pt x="2121299" y="1294508"/>
                  <a:pt x="2124078" y="1303239"/>
                  <a:pt x="2128046" y="1308795"/>
                </a:cubicBezTo>
                <a:cubicBezTo>
                  <a:pt x="2132809" y="1315145"/>
                  <a:pt x="2135190" y="1319511"/>
                  <a:pt x="2135190" y="1321892"/>
                </a:cubicBezTo>
                <a:cubicBezTo>
                  <a:pt x="2135190" y="1327448"/>
                  <a:pt x="2132412" y="1333401"/>
                  <a:pt x="2126855" y="1339751"/>
                </a:cubicBezTo>
                <a:cubicBezTo>
                  <a:pt x="2119712" y="1346101"/>
                  <a:pt x="2105425" y="1349673"/>
                  <a:pt x="2083993" y="1350467"/>
                </a:cubicBezTo>
                <a:cubicBezTo>
                  <a:pt x="2061768" y="1352054"/>
                  <a:pt x="2045893" y="1349673"/>
                  <a:pt x="2036368" y="1343323"/>
                </a:cubicBezTo>
                <a:cubicBezTo>
                  <a:pt x="2026049" y="1336180"/>
                  <a:pt x="2022081" y="1323876"/>
                  <a:pt x="2024462" y="1306414"/>
                </a:cubicBezTo>
                <a:cubicBezTo>
                  <a:pt x="2024462" y="1304033"/>
                  <a:pt x="2024462" y="1301651"/>
                  <a:pt x="2024462" y="1299270"/>
                </a:cubicBezTo>
                <a:cubicBezTo>
                  <a:pt x="2022874" y="1301651"/>
                  <a:pt x="2019700" y="1306017"/>
                  <a:pt x="2014937" y="1312367"/>
                </a:cubicBezTo>
                <a:cubicBezTo>
                  <a:pt x="2012556" y="1314748"/>
                  <a:pt x="2010571" y="1316733"/>
                  <a:pt x="2008984" y="1318320"/>
                </a:cubicBezTo>
                <a:cubicBezTo>
                  <a:pt x="1995490" y="1330226"/>
                  <a:pt x="1976043" y="1338164"/>
                  <a:pt x="1950643" y="1342133"/>
                </a:cubicBezTo>
                <a:cubicBezTo>
                  <a:pt x="1948261" y="1342133"/>
                  <a:pt x="1946674" y="1341339"/>
                  <a:pt x="1945881" y="1339751"/>
                </a:cubicBezTo>
                <a:cubicBezTo>
                  <a:pt x="1945087" y="1338164"/>
                  <a:pt x="1945881" y="1336973"/>
                  <a:pt x="1948261" y="1336180"/>
                </a:cubicBezTo>
                <a:cubicBezTo>
                  <a:pt x="1973662" y="1323479"/>
                  <a:pt x="1991124" y="1308398"/>
                  <a:pt x="2000649" y="1290936"/>
                </a:cubicBezTo>
                <a:lnTo>
                  <a:pt x="2003779" y="1280345"/>
                </a:lnTo>
                <a:lnTo>
                  <a:pt x="2002584" y="1283048"/>
                </a:lnTo>
                <a:cubicBezTo>
                  <a:pt x="1999309" y="1288108"/>
                  <a:pt x="1994696" y="1289150"/>
                  <a:pt x="1988743" y="1286173"/>
                </a:cubicBezTo>
                <a:cubicBezTo>
                  <a:pt x="1983187" y="1282205"/>
                  <a:pt x="1981202" y="1275061"/>
                  <a:pt x="1982790" y="1264742"/>
                </a:cubicBezTo>
                <a:cubicBezTo>
                  <a:pt x="1982790" y="1263948"/>
                  <a:pt x="1983187" y="1261170"/>
                  <a:pt x="1983981" y="1256408"/>
                </a:cubicBezTo>
                <a:cubicBezTo>
                  <a:pt x="1985568" y="1246089"/>
                  <a:pt x="1985965" y="1239739"/>
                  <a:pt x="1985171" y="1237358"/>
                </a:cubicBezTo>
                <a:cubicBezTo>
                  <a:pt x="1985965" y="1227039"/>
                  <a:pt x="1985171" y="1219498"/>
                  <a:pt x="1982790" y="1214736"/>
                </a:cubicBezTo>
                <a:cubicBezTo>
                  <a:pt x="1981202" y="1209973"/>
                  <a:pt x="1982790" y="1207592"/>
                  <a:pt x="1987553" y="1207592"/>
                </a:cubicBezTo>
                <a:cubicBezTo>
                  <a:pt x="1988347" y="1207592"/>
                  <a:pt x="1989934" y="1207989"/>
                  <a:pt x="1992315" y="1208783"/>
                </a:cubicBezTo>
                <a:cubicBezTo>
                  <a:pt x="1997078" y="1208783"/>
                  <a:pt x="1999855" y="1209576"/>
                  <a:pt x="2000649" y="1211164"/>
                </a:cubicBezTo>
                <a:cubicBezTo>
                  <a:pt x="2009380" y="1208783"/>
                  <a:pt x="2017715" y="1206798"/>
                  <a:pt x="2025653" y="1205211"/>
                </a:cubicBezTo>
                <a:cubicBezTo>
                  <a:pt x="2029621" y="1204417"/>
                  <a:pt x="2036765" y="1202830"/>
                  <a:pt x="2047084" y="1200448"/>
                </a:cubicBezTo>
                <a:cubicBezTo>
                  <a:pt x="2051846" y="1198861"/>
                  <a:pt x="2055021" y="1198067"/>
                  <a:pt x="2056608" y="1198067"/>
                </a:cubicBezTo>
                <a:cubicBezTo>
                  <a:pt x="2059784" y="1197273"/>
                  <a:pt x="2062562" y="1196777"/>
                  <a:pt x="2064943" y="1196579"/>
                </a:cubicBezTo>
                <a:close/>
                <a:moveTo>
                  <a:pt x="1711327" y="1193305"/>
                </a:moveTo>
                <a:cubicBezTo>
                  <a:pt x="1706564" y="1194098"/>
                  <a:pt x="1697834" y="1195686"/>
                  <a:pt x="1685134" y="1198067"/>
                </a:cubicBezTo>
                <a:cubicBezTo>
                  <a:pt x="1668465" y="1200448"/>
                  <a:pt x="1656955" y="1202036"/>
                  <a:pt x="1650606" y="1202830"/>
                </a:cubicBezTo>
                <a:cubicBezTo>
                  <a:pt x="1650606" y="1205211"/>
                  <a:pt x="1651003" y="1208783"/>
                  <a:pt x="1651796" y="1213545"/>
                </a:cubicBezTo>
                <a:cubicBezTo>
                  <a:pt x="1652590" y="1220689"/>
                  <a:pt x="1653383" y="1226245"/>
                  <a:pt x="1654177" y="1230214"/>
                </a:cubicBezTo>
                <a:cubicBezTo>
                  <a:pt x="1662115" y="1229420"/>
                  <a:pt x="1676799" y="1227436"/>
                  <a:pt x="1698231" y="1224261"/>
                </a:cubicBezTo>
                <a:cubicBezTo>
                  <a:pt x="1702993" y="1223467"/>
                  <a:pt x="1706564" y="1223070"/>
                  <a:pt x="1708946" y="1223070"/>
                </a:cubicBezTo>
                <a:cubicBezTo>
                  <a:pt x="1712121" y="1211958"/>
                  <a:pt x="1714900" y="1203623"/>
                  <a:pt x="1717280" y="1198067"/>
                </a:cubicBezTo>
                <a:cubicBezTo>
                  <a:pt x="1718075" y="1194892"/>
                  <a:pt x="1716090" y="1193305"/>
                  <a:pt x="1711327" y="1193305"/>
                </a:cubicBezTo>
                <a:close/>
                <a:moveTo>
                  <a:pt x="5106987" y="1189733"/>
                </a:moveTo>
                <a:cubicBezTo>
                  <a:pt x="5101431" y="1190526"/>
                  <a:pt x="5095478" y="1191717"/>
                  <a:pt x="5089128" y="1193305"/>
                </a:cubicBezTo>
                <a:cubicBezTo>
                  <a:pt x="5089128" y="1202036"/>
                  <a:pt x="5089128" y="1209973"/>
                  <a:pt x="5089128" y="1217117"/>
                </a:cubicBezTo>
                <a:cubicBezTo>
                  <a:pt x="5091510" y="1216323"/>
                  <a:pt x="5094287" y="1215926"/>
                  <a:pt x="5097463" y="1215926"/>
                </a:cubicBezTo>
                <a:cubicBezTo>
                  <a:pt x="5101431" y="1215133"/>
                  <a:pt x="5104209" y="1214736"/>
                  <a:pt x="5105797" y="1214736"/>
                </a:cubicBezTo>
                <a:cubicBezTo>
                  <a:pt x="5105797" y="1211561"/>
                  <a:pt x="5106194" y="1207195"/>
                  <a:pt x="5106987" y="1201639"/>
                </a:cubicBezTo>
                <a:cubicBezTo>
                  <a:pt x="5106987" y="1196083"/>
                  <a:pt x="5106987" y="1192114"/>
                  <a:pt x="5106987" y="1189733"/>
                </a:cubicBezTo>
                <a:close/>
                <a:moveTo>
                  <a:pt x="5147468" y="1183780"/>
                </a:moveTo>
                <a:cubicBezTo>
                  <a:pt x="5142706" y="1185367"/>
                  <a:pt x="5137547" y="1186161"/>
                  <a:pt x="5131991" y="1186161"/>
                </a:cubicBezTo>
                <a:cubicBezTo>
                  <a:pt x="5131197" y="1194098"/>
                  <a:pt x="5130006" y="1202433"/>
                  <a:pt x="5128419" y="1211164"/>
                </a:cubicBezTo>
                <a:cubicBezTo>
                  <a:pt x="5135562" y="1209576"/>
                  <a:pt x="5141119" y="1209576"/>
                  <a:pt x="5145088" y="1211164"/>
                </a:cubicBezTo>
                <a:cubicBezTo>
                  <a:pt x="5145881" y="1209576"/>
                  <a:pt x="5146675" y="1207195"/>
                  <a:pt x="5147468" y="1204020"/>
                </a:cubicBezTo>
                <a:cubicBezTo>
                  <a:pt x="5149850" y="1195289"/>
                  <a:pt x="5151041" y="1190129"/>
                  <a:pt x="5151041" y="1188542"/>
                </a:cubicBezTo>
                <a:cubicBezTo>
                  <a:pt x="5151041" y="1185367"/>
                  <a:pt x="5149850" y="1183780"/>
                  <a:pt x="5147468" y="1183780"/>
                </a:cubicBezTo>
                <a:close/>
                <a:moveTo>
                  <a:pt x="3565128" y="1180208"/>
                </a:moveTo>
                <a:cubicBezTo>
                  <a:pt x="3565128" y="1182589"/>
                  <a:pt x="3564731" y="1186161"/>
                  <a:pt x="3563937" y="1190923"/>
                </a:cubicBezTo>
                <a:cubicBezTo>
                  <a:pt x="3563937" y="1195686"/>
                  <a:pt x="3563541" y="1199258"/>
                  <a:pt x="3562747" y="1201639"/>
                </a:cubicBezTo>
                <a:cubicBezTo>
                  <a:pt x="3565128" y="1201639"/>
                  <a:pt x="3569097" y="1201242"/>
                  <a:pt x="3574653" y="1200448"/>
                </a:cubicBezTo>
                <a:cubicBezTo>
                  <a:pt x="3579415" y="1200448"/>
                  <a:pt x="3582987" y="1200448"/>
                  <a:pt x="3585369" y="1200448"/>
                </a:cubicBezTo>
                <a:cubicBezTo>
                  <a:pt x="3585369" y="1195686"/>
                  <a:pt x="3585369" y="1191717"/>
                  <a:pt x="3585369" y="1188542"/>
                </a:cubicBezTo>
                <a:cubicBezTo>
                  <a:pt x="3585369" y="1188542"/>
                  <a:pt x="3584972" y="1188542"/>
                  <a:pt x="3584178" y="1188542"/>
                </a:cubicBezTo>
                <a:cubicBezTo>
                  <a:pt x="3578622" y="1190129"/>
                  <a:pt x="3572272" y="1187351"/>
                  <a:pt x="3565128" y="1180208"/>
                </a:cubicBezTo>
                <a:close/>
                <a:moveTo>
                  <a:pt x="5707658" y="1177529"/>
                </a:moveTo>
                <a:cubicBezTo>
                  <a:pt x="5708452" y="1177330"/>
                  <a:pt x="5709444" y="1177430"/>
                  <a:pt x="5710635" y="1177826"/>
                </a:cubicBezTo>
                <a:cubicBezTo>
                  <a:pt x="5720953" y="1181001"/>
                  <a:pt x="5728494" y="1184573"/>
                  <a:pt x="5733256" y="1188542"/>
                </a:cubicBezTo>
                <a:cubicBezTo>
                  <a:pt x="5736431" y="1191717"/>
                  <a:pt x="5738019" y="1196083"/>
                  <a:pt x="5738019" y="1201639"/>
                </a:cubicBezTo>
                <a:cubicBezTo>
                  <a:pt x="5737225" y="1207989"/>
                  <a:pt x="5736828" y="1215926"/>
                  <a:pt x="5736828" y="1225451"/>
                </a:cubicBezTo>
                <a:cubicBezTo>
                  <a:pt x="5736828" y="1255614"/>
                  <a:pt x="5736828" y="1283395"/>
                  <a:pt x="5736828" y="1308795"/>
                </a:cubicBezTo>
                <a:cubicBezTo>
                  <a:pt x="5737622" y="1315939"/>
                  <a:pt x="5736034" y="1323876"/>
                  <a:pt x="5732066" y="1332608"/>
                </a:cubicBezTo>
                <a:cubicBezTo>
                  <a:pt x="5728097" y="1335783"/>
                  <a:pt x="5724128" y="1335783"/>
                  <a:pt x="5720160" y="1332608"/>
                </a:cubicBezTo>
                <a:cubicBezTo>
                  <a:pt x="5713016" y="1326258"/>
                  <a:pt x="5708650" y="1318717"/>
                  <a:pt x="5707063" y="1309986"/>
                </a:cubicBezTo>
                <a:cubicBezTo>
                  <a:pt x="5706269" y="1305223"/>
                  <a:pt x="5706269" y="1300064"/>
                  <a:pt x="5707063" y="1294508"/>
                </a:cubicBezTo>
                <a:cubicBezTo>
                  <a:pt x="5710238" y="1269901"/>
                  <a:pt x="5711428" y="1244501"/>
                  <a:pt x="5710635" y="1218308"/>
                </a:cubicBezTo>
                <a:cubicBezTo>
                  <a:pt x="5709840" y="1200845"/>
                  <a:pt x="5708253" y="1189336"/>
                  <a:pt x="5705872" y="1183780"/>
                </a:cubicBezTo>
                <a:cubicBezTo>
                  <a:pt x="5705078" y="1182192"/>
                  <a:pt x="5705078" y="1180604"/>
                  <a:pt x="5705872" y="1179017"/>
                </a:cubicBezTo>
                <a:cubicBezTo>
                  <a:pt x="5706269" y="1178223"/>
                  <a:pt x="5706864" y="1177727"/>
                  <a:pt x="5707658" y="1177529"/>
                </a:cubicBezTo>
                <a:close/>
                <a:moveTo>
                  <a:pt x="186137" y="1171873"/>
                </a:moveTo>
                <a:cubicBezTo>
                  <a:pt x="181374" y="1173461"/>
                  <a:pt x="172643" y="1174255"/>
                  <a:pt x="159943" y="1174255"/>
                </a:cubicBezTo>
                <a:cubicBezTo>
                  <a:pt x="152005" y="1183780"/>
                  <a:pt x="143671" y="1191320"/>
                  <a:pt x="134940" y="1196876"/>
                </a:cubicBezTo>
                <a:cubicBezTo>
                  <a:pt x="137321" y="1197670"/>
                  <a:pt x="139305" y="1198861"/>
                  <a:pt x="140893" y="1200448"/>
                </a:cubicBezTo>
                <a:cubicBezTo>
                  <a:pt x="146449" y="1199655"/>
                  <a:pt x="154387" y="1198464"/>
                  <a:pt x="164705" y="1196876"/>
                </a:cubicBezTo>
                <a:cubicBezTo>
                  <a:pt x="170262" y="1196083"/>
                  <a:pt x="174627" y="1195289"/>
                  <a:pt x="177802" y="1194495"/>
                </a:cubicBezTo>
                <a:cubicBezTo>
                  <a:pt x="180183" y="1187351"/>
                  <a:pt x="182962" y="1179811"/>
                  <a:pt x="186137" y="1171873"/>
                </a:cubicBezTo>
                <a:close/>
                <a:moveTo>
                  <a:pt x="7263209" y="1170683"/>
                </a:moveTo>
                <a:cubicBezTo>
                  <a:pt x="7249516" y="1191519"/>
                  <a:pt x="7235601" y="1208559"/>
                  <a:pt x="7221462" y="1221805"/>
                </a:cubicBezTo>
                <a:lnTo>
                  <a:pt x="7208726" y="1232542"/>
                </a:lnTo>
                <a:lnTo>
                  <a:pt x="7284640" y="1218308"/>
                </a:lnTo>
                <a:cubicBezTo>
                  <a:pt x="7290196" y="1216720"/>
                  <a:pt x="7294562" y="1217117"/>
                  <a:pt x="7297737" y="1219498"/>
                </a:cubicBezTo>
                <a:cubicBezTo>
                  <a:pt x="7285830" y="1206005"/>
                  <a:pt x="7276306" y="1192511"/>
                  <a:pt x="7269162" y="1179017"/>
                </a:cubicBezTo>
                <a:cubicBezTo>
                  <a:pt x="7268368" y="1178223"/>
                  <a:pt x="7267575" y="1177033"/>
                  <a:pt x="7266780" y="1175445"/>
                </a:cubicBezTo>
                <a:cubicBezTo>
                  <a:pt x="7266780" y="1173858"/>
                  <a:pt x="7265590" y="1172270"/>
                  <a:pt x="7263209" y="1170683"/>
                </a:cubicBezTo>
                <a:close/>
                <a:moveTo>
                  <a:pt x="2300686" y="1170683"/>
                </a:moveTo>
                <a:cubicBezTo>
                  <a:pt x="2286995" y="1191519"/>
                  <a:pt x="2273079" y="1208559"/>
                  <a:pt x="2258940" y="1221805"/>
                </a:cubicBezTo>
                <a:lnTo>
                  <a:pt x="2246203" y="1232542"/>
                </a:lnTo>
                <a:lnTo>
                  <a:pt x="2322118" y="1218308"/>
                </a:lnTo>
                <a:cubicBezTo>
                  <a:pt x="2327674" y="1216720"/>
                  <a:pt x="2332040" y="1217117"/>
                  <a:pt x="2335215" y="1219498"/>
                </a:cubicBezTo>
                <a:cubicBezTo>
                  <a:pt x="2323309" y="1206005"/>
                  <a:pt x="2313784" y="1192511"/>
                  <a:pt x="2306640" y="1179017"/>
                </a:cubicBezTo>
                <a:cubicBezTo>
                  <a:pt x="2305846" y="1178223"/>
                  <a:pt x="2305052" y="1177033"/>
                  <a:pt x="2304259" y="1175445"/>
                </a:cubicBezTo>
                <a:cubicBezTo>
                  <a:pt x="2304259" y="1173858"/>
                  <a:pt x="2303068" y="1172270"/>
                  <a:pt x="2300686" y="1170683"/>
                </a:cubicBezTo>
                <a:close/>
                <a:moveTo>
                  <a:pt x="1414862" y="1165920"/>
                </a:moveTo>
                <a:cubicBezTo>
                  <a:pt x="1408511" y="1168301"/>
                  <a:pt x="1402558" y="1169889"/>
                  <a:pt x="1397002" y="1170683"/>
                </a:cubicBezTo>
                <a:cubicBezTo>
                  <a:pt x="1396209" y="1171476"/>
                  <a:pt x="1393828" y="1171476"/>
                  <a:pt x="1389859" y="1170683"/>
                </a:cubicBezTo>
                <a:cubicBezTo>
                  <a:pt x="1389065" y="1173064"/>
                  <a:pt x="1387477" y="1175048"/>
                  <a:pt x="1385096" y="1176636"/>
                </a:cubicBezTo>
                <a:cubicBezTo>
                  <a:pt x="1391446" y="1179811"/>
                  <a:pt x="1397002" y="1183780"/>
                  <a:pt x="1401765" y="1188542"/>
                </a:cubicBezTo>
                <a:cubicBezTo>
                  <a:pt x="1407321" y="1180604"/>
                  <a:pt x="1411687" y="1173064"/>
                  <a:pt x="1414862" y="1165920"/>
                </a:cubicBezTo>
                <a:close/>
                <a:moveTo>
                  <a:pt x="4271764" y="1162646"/>
                </a:moveTo>
                <a:cubicBezTo>
                  <a:pt x="4274542" y="1162844"/>
                  <a:pt x="4277519" y="1163539"/>
                  <a:pt x="4280694" y="1164730"/>
                </a:cubicBezTo>
                <a:cubicBezTo>
                  <a:pt x="4287837" y="1168698"/>
                  <a:pt x="4294584" y="1174255"/>
                  <a:pt x="4300934" y="1181398"/>
                </a:cubicBezTo>
                <a:cubicBezTo>
                  <a:pt x="4304903" y="1186161"/>
                  <a:pt x="4304506" y="1190526"/>
                  <a:pt x="4299744" y="1194495"/>
                </a:cubicBezTo>
                <a:cubicBezTo>
                  <a:pt x="4295775" y="1196876"/>
                  <a:pt x="4289028" y="1197273"/>
                  <a:pt x="4279503" y="1195686"/>
                </a:cubicBezTo>
                <a:cubicBezTo>
                  <a:pt x="4259659" y="1194098"/>
                  <a:pt x="4234259" y="1195289"/>
                  <a:pt x="4203303" y="1199258"/>
                </a:cubicBezTo>
                <a:cubicBezTo>
                  <a:pt x="4204097" y="1199258"/>
                  <a:pt x="4204494" y="1199654"/>
                  <a:pt x="4204494" y="1200448"/>
                </a:cubicBezTo>
                <a:cubicBezTo>
                  <a:pt x="4205288" y="1201242"/>
                  <a:pt x="4205684" y="1201639"/>
                  <a:pt x="4205684" y="1201639"/>
                </a:cubicBezTo>
                <a:cubicBezTo>
                  <a:pt x="4208859" y="1204814"/>
                  <a:pt x="4208859" y="1208783"/>
                  <a:pt x="4205684" y="1213545"/>
                </a:cubicBezTo>
                <a:cubicBezTo>
                  <a:pt x="4202509" y="1215926"/>
                  <a:pt x="4198937" y="1219895"/>
                  <a:pt x="4194969" y="1225451"/>
                </a:cubicBezTo>
                <a:cubicBezTo>
                  <a:pt x="4196556" y="1225451"/>
                  <a:pt x="4197747" y="1225451"/>
                  <a:pt x="4198541" y="1225451"/>
                </a:cubicBezTo>
                <a:cubicBezTo>
                  <a:pt x="4207272" y="1223864"/>
                  <a:pt x="4216003" y="1221483"/>
                  <a:pt x="4224734" y="1218308"/>
                </a:cubicBezTo>
                <a:cubicBezTo>
                  <a:pt x="4228703" y="1216720"/>
                  <a:pt x="4232275" y="1217117"/>
                  <a:pt x="4235450" y="1219498"/>
                </a:cubicBezTo>
                <a:cubicBezTo>
                  <a:pt x="4243388" y="1224261"/>
                  <a:pt x="4249737" y="1231008"/>
                  <a:pt x="4254500" y="1239739"/>
                </a:cubicBezTo>
                <a:cubicBezTo>
                  <a:pt x="4256087" y="1244501"/>
                  <a:pt x="4256087" y="1249264"/>
                  <a:pt x="4254500" y="1254026"/>
                </a:cubicBezTo>
                <a:cubicBezTo>
                  <a:pt x="4253706" y="1255217"/>
                  <a:pt x="4252714" y="1257003"/>
                  <a:pt x="4251523" y="1259384"/>
                </a:cubicBezTo>
                <a:lnTo>
                  <a:pt x="4247819" y="1267322"/>
                </a:lnTo>
                <a:lnTo>
                  <a:pt x="4246166" y="1271886"/>
                </a:lnTo>
                <a:cubicBezTo>
                  <a:pt x="4240609" y="1289348"/>
                  <a:pt x="4233465" y="1305620"/>
                  <a:pt x="4224734" y="1320701"/>
                </a:cubicBezTo>
                <a:cubicBezTo>
                  <a:pt x="4216797" y="1336576"/>
                  <a:pt x="4203303" y="1345308"/>
                  <a:pt x="4184253" y="1346895"/>
                </a:cubicBezTo>
                <a:cubicBezTo>
                  <a:pt x="4181078" y="1346895"/>
                  <a:pt x="4178300" y="1344117"/>
                  <a:pt x="4175919" y="1338561"/>
                </a:cubicBezTo>
                <a:cubicBezTo>
                  <a:pt x="4172744" y="1321098"/>
                  <a:pt x="4166394" y="1307208"/>
                  <a:pt x="4156869" y="1296889"/>
                </a:cubicBezTo>
                <a:cubicBezTo>
                  <a:pt x="4156075" y="1295301"/>
                  <a:pt x="4156075" y="1294111"/>
                  <a:pt x="4156869" y="1293317"/>
                </a:cubicBezTo>
                <a:cubicBezTo>
                  <a:pt x="4157663" y="1291730"/>
                  <a:pt x="4158853" y="1291333"/>
                  <a:pt x="4160441" y="1292126"/>
                </a:cubicBezTo>
                <a:cubicBezTo>
                  <a:pt x="4166790" y="1294508"/>
                  <a:pt x="4175919" y="1298080"/>
                  <a:pt x="4187825" y="1302842"/>
                </a:cubicBezTo>
                <a:cubicBezTo>
                  <a:pt x="4192587" y="1303636"/>
                  <a:pt x="4195365" y="1302445"/>
                  <a:pt x="4196159" y="1299270"/>
                </a:cubicBezTo>
                <a:cubicBezTo>
                  <a:pt x="4203303" y="1284983"/>
                  <a:pt x="4208859" y="1269505"/>
                  <a:pt x="4212828" y="1252836"/>
                </a:cubicBezTo>
                <a:cubicBezTo>
                  <a:pt x="4213622" y="1249661"/>
                  <a:pt x="4212034" y="1248073"/>
                  <a:pt x="4208066" y="1248073"/>
                </a:cubicBezTo>
                <a:cubicBezTo>
                  <a:pt x="4206478" y="1248073"/>
                  <a:pt x="4204097" y="1248470"/>
                  <a:pt x="4200922" y="1249264"/>
                </a:cubicBezTo>
                <a:cubicBezTo>
                  <a:pt x="4190603" y="1250058"/>
                  <a:pt x="4182666" y="1251248"/>
                  <a:pt x="4177109" y="1252836"/>
                </a:cubicBezTo>
                <a:cubicBezTo>
                  <a:pt x="4166790" y="1267123"/>
                  <a:pt x="4155281" y="1279426"/>
                  <a:pt x="4142581" y="1289745"/>
                </a:cubicBezTo>
                <a:cubicBezTo>
                  <a:pt x="4122737" y="1306414"/>
                  <a:pt x="4094559" y="1320305"/>
                  <a:pt x="4058047" y="1331417"/>
                </a:cubicBezTo>
                <a:cubicBezTo>
                  <a:pt x="4055665" y="1332211"/>
                  <a:pt x="4054078" y="1331814"/>
                  <a:pt x="4053284" y="1330226"/>
                </a:cubicBezTo>
                <a:cubicBezTo>
                  <a:pt x="4053284" y="1328639"/>
                  <a:pt x="4054475" y="1327051"/>
                  <a:pt x="4056856" y="1325464"/>
                </a:cubicBezTo>
                <a:cubicBezTo>
                  <a:pt x="4112419" y="1287364"/>
                  <a:pt x="4147344" y="1249264"/>
                  <a:pt x="4161631" y="1211164"/>
                </a:cubicBezTo>
                <a:cubicBezTo>
                  <a:pt x="4163219" y="1208783"/>
                  <a:pt x="4164409" y="1206401"/>
                  <a:pt x="4165203" y="1204020"/>
                </a:cubicBezTo>
                <a:cubicBezTo>
                  <a:pt x="4149328" y="1205608"/>
                  <a:pt x="4127897" y="1209180"/>
                  <a:pt x="4100909" y="1214736"/>
                </a:cubicBezTo>
                <a:cubicBezTo>
                  <a:pt x="4094559" y="1217117"/>
                  <a:pt x="4089400" y="1217117"/>
                  <a:pt x="4085431" y="1214736"/>
                </a:cubicBezTo>
                <a:cubicBezTo>
                  <a:pt x="4075112" y="1210767"/>
                  <a:pt x="4067968" y="1205211"/>
                  <a:pt x="4064000" y="1198067"/>
                </a:cubicBezTo>
                <a:cubicBezTo>
                  <a:pt x="4062412" y="1194892"/>
                  <a:pt x="4063206" y="1192511"/>
                  <a:pt x="4066381" y="1190923"/>
                </a:cubicBezTo>
                <a:cubicBezTo>
                  <a:pt x="4079081" y="1190923"/>
                  <a:pt x="4094956" y="1189733"/>
                  <a:pt x="4114006" y="1187351"/>
                </a:cubicBezTo>
                <a:cubicBezTo>
                  <a:pt x="4119563" y="1186558"/>
                  <a:pt x="4128294" y="1185367"/>
                  <a:pt x="4140200" y="1183780"/>
                </a:cubicBezTo>
                <a:cubicBezTo>
                  <a:pt x="4162425" y="1179811"/>
                  <a:pt x="4191000" y="1175445"/>
                  <a:pt x="4225925" y="1170683"/>
                </a:cubicBezTo>
                <a:cubicBezTo>
                  <a:pt x="4233863" y="1169889"/>
                  <a:pt x="4244578" y="1167905"/>
                  <a:pt x="4258072" y="1164730"/>
                </a:cubicBezTo>
                <a:cubicBezTo>
                  <a:pt x="4260453" y="1163936"/>
                  <a:pt x="4262438" y="1163539"/>
                  <a:pt x="4264025" y="1163539"/>
                </a:cubicBezTo>
                <a:cubicBezTo>
                  <a:pt x="4266406" y="1162745"/>
                  <a:pt x="4268986" y="1162448"/>
                  <a:pt x="4271764" y="1162646"/>
                </a:cubicBezTo>
                <a:close/>
                <a:moveTo>
                  <a:pt x="3840162" y="1161158"/>
                </a:moveTo>
                <a:cubicBezTo>
                  <a:pt x="3839368" y="1163539"/>
                  <a:pt x="3837384" y="1166317"/>
                  <a:pt x="3834209" y="1169492"/>
                </a:cubicBezTo>
                <a:cubicBezTo>
                  <a:pt x="3833415" y="1171079"/>
                  <a:pt x="3832622" y="1172270"/>
                  <a:pt x="3831828" y="1173064"/>
                </a:cubicBezTo>
                <a:cubicBezTo>
                  <a:pt x="3838972" y="1175445"/>
                  <a:pt x="3847306" y="1179811"/>
                  <a:pt x="3856831" y="1186161"/>
                </a:cubicBezTo>
                <a:cubicBezTo>
                  <a:pt x="3863181" y="1179017"/>
                  <a:pt x="3867943" y="1171476"/>
                  <a:pt x="3871119" y="1163539"/>
                </a:cubicBezTo>
                <a:cubicBezTo>
                  <a:pt x="3867943" y="1164333"/>
                  <a:pt x="3863975" y="1165523"/>
                  <a:pt x="3859212" y="1167111"/>
                </a:cubicBezTo>
                <a:cubicBezTo>
                  <a:pt x="3858418" y="1167905"/>
                  <a:pt x="3856831" y="1167905"/>
                  <a:pt x="3854450" y="1167111"/>
                </a:cubicBezTo>
                <a:cubicBezTo>
                  <a:pt x="3853656" y="1167111"/>
                  <a:pt x="3852862" y="1167111"/>
                  <a:pt x="3852069" y="1167111"/>
                </a:cubicBezTo>
                <a:cubicBezTo>
                  <a:pt x="3848100" y="1165523"/>
                  <a:pt x="3844131" y="1163539"/>
                  <a:pt x="3840162" y="1161158"/>
                </a:cubicBezTo>
                <a:close/>
                <a:moveTo>
                  <a:pt x="4831953" y="1155205"/>
                </a:moveTo>
                <a:cubicBezTo>
                  <a:pt x="4812903" y="1156792"/>
                  <a:pt x="4789884" y="1159173"/>
                  <a:pt x="4762897" y="1162348"/>
                </a:cubicBezTo>
                <a:cubicBezTo>
                  <a:pt x="4765278" y="1175048"/>
                  <a:pt x="4767263" y="1189336"/>
                  <a:pt x="4768850" y="1205211"/>
                </a:cubicBezTo>
                <a:cubicBezTo>
                  <a:pt x="4794250" y="1202830"/>
                  <a:pt x="4814888" y="1200448"/>
                  <a:pt x="4830762" y="1198067"/>
                </a:cubicBezTo>
                <a:cubicBezTo>
                  <a:pt x="4831556" y="1189336"/>
                  <a:pt x="4833540" y="1177033"/>
                  <a:pt x="4836715" y="1161158"/>
                </a:cubicBezTo>
                <a:cubicBezTo>
                  <a:pt x="4836715" y="1157189"/>
                  <a:pt x="4835128" y="1155205"/>
                  <a:pt x="4831953" y="1155205"/>
                </a:cubicBezTo>
                <a:close/>
                <a:moveTo>
                  <a:pt x="5827018" y="1152228"/>
                </a:moveTo>
                <a:cubicBezTo>
                  <a:pt x="5829598" y="1152228"/>
                  <a:pt x="5832078" y="1152823"/>
                  <a:pt x="5834459" y="1154014"/>
                </a:cubicBezTo>
                <a:cubicBezTo>
                  <a:pt x="5843190" y="1159570"/>
                  <a:pt x="5849938" y="1166714"/>
                  <a:pt x="5854700" y="1175445"/>
                </a:cubicBezTo>
                <a:cubicBezTo>
                  <a:pt x="5857081" y="1178620"/>
                  <a:pt x="5857478" y="1181795"/>
                  <a:pt x="5855891" y="1184970"/>
                </a:cubicBezTo>
                <a:cubicBezTo>
                  <a:pt x="5851922" y="1195289"/>
                  <a:pt x="5849938" y="1205608"/>
                  <a:pt x="5849938" y="1215926"/>
                </a:cubicBezTo>
                <a:cubicBezTo>
                  <a:pt x="5849938" y="1222276"/>
                  <a:pt x="5850334" y="1232595"/>
                  <a:pt x="5851128" y="1246883"/>
                </a:cubicBezTo>
                <a:cubicBezTo>
                  <a:pt x="5851922" y="1274664"/>
                  <a:pt x="5852715" y="1294111"/>
                  <a:pt x="5853510" y="1305223"/>
                </a:cubicBezTo>
                <a:cubicBezTo>
                  <a:pt x="5853510" y="1331417"/>
                  <a:pt x="5844778" y="1346895"/>
                  <a:pt x="5827316" y="1351658"/>
                </a:cubicBezTo>
                <a:cubicBezTo>
                  <a:pt x="5821759" y="1351658"/>
                  <a:pt x="5816600" y="1347689"/>
                  <a:pt x="5811837" y="1339751"/>
                </a:cubicBezTo>
                <a:cubicBezTo>
                  <a:pt x="5807075" y="1327845"/>
                  <a:pt x="5796756" y="1316336"/>
                  <a:pt x="5780881" y="1305223"/>
                </a:cubicBezTo>
                <a:cubicBezTo>
                  <a:pt x="5777706" y="1303636"/>
                  <a:pt x="5776515" y="1302445"/>
                  <a:pt x="5777310" y="1301651"/>
                </a:cubicBezTo>
                <a:cubicBezTo>
                  <a:pt x="5778103" y="1300858"/>
                  <a:pt x="5780881" y="1300461"/>
                  <a:pt x="5785644" y="1300461"/>
                </a:cubicBezTo>
                <a:cubicBezTo>
                  <a:pt x="5795963" y="1302048"/>
                  <a:pt x="5804694" y="1302842"/>
                  <a:pt x="5811837" y="1302842"/>
                </a:cubicBezTo>
                <a:cubicBezTo>
                  <a:pt x="5817394" y="1304429"/>
                  <a:pt x="5819775" y="1303239"/>
                  <a:pt x="5818981" y="1299270"/>
                </a:cubicBezTo>
                <a:cubicBezTo>
                  <a:pt x="5821363" y="1260376"/>
                  <a:pt x="5820172" y="1221880"/>
                  <a:pt x="5815410" y="1183780"/>
                </a:cubicBezTo>
                <a:cubicBezTo>
                  <a:pt x="5816203" y="1180604"/>
                  <a:pt x="5814219" y="1179811"/>
                  <a:pt x="5809456" y="1181398"/>
                </a:cubicBezTo>
                <a:cubicBezTo>
                  <a:pt x="5802313" y="1182986"/>
                  <a:pt x="5795565" y="1184970"/>
                  <a:pt x="5789216" y="1187351"/>
                </a:cubicBezTo>
                <a:cubicBezTo>
                  <a:pt x="5786040" y="1188145"/>
                  <a:pt x="5783263" y="1188145"/>
                  <a:pt x="5780881" y="1187351"/>
                </a:cubicBezTo>
                <a:cubicBezTo>
                  <a:pt x="5780087" y="1186558"/>
                  <a:pt x="5778897" y="1185367"/>
                  <a:pt x="5777310" y="1183780"/>
                </a:cubicBezTo>
                <a:cubicBezTo>
                  <a:pt x="5775722" y="1182986"/>
                  <a:pt x="5772547" y="1179811"/>
                  <a:pt x="5767785" y="1174255"/>
                </a:cubicBezTo>
                <a:cubicBezTo>
                  <a:pt x="5766197" y="1171873"/>
                  <a:pt x="5765403" y="1170286"/>
                  <a:pt x="5765403" y="1169492"/>
                </a:cubicBezTo>
                <a:cubicBezTo>
                  <a:pt x="5766197" y="1167905"/>
                  <a:pt x="5767388" y="1167111"/>
                  <a:pt x="5768975" y="1167111"/>
                </a:cubicBezTo>
                <a:cubicBezTo>
                  <a:pt x="5786438" y="1163936"/>
                  <a:pt x="5803106" y="1159570"/>
                  <a:pt x="5818981" y="1154014"/>
                </a:cubicBezTo>
                <a:cubicBezTo>
                  <a:pt x="5821759" y="1152823"/>
                  <a:pt x="5824438" y="1152228"/>
                  <a:pt x="5827018" y="1152228"/>
                </a:cubicBezTo>
                <a:close/>
                <a:moveTo>
                  <a:pt x="107258" y="1150740"/>
                </a:moveTo>
                <a:cubicBezTo>
                  <a:pt x="109837" y="1150938"/>
                  <a:pt x="112318" y="1151633"/>
                  <a:pt x="114699" y="1152823"/>
                </a:cubicBezTo>
                <a:cubicBezTo>
                  <a:pt x="120255" y="1155205"/>
                  <a:pt x="123430" y="1157983"/>
                  <a:pt x="124224" y="1161158"/>
                </a:cubicBezTo>
                <a:cubicBezTo>
                  <a:pt x="126605" y="1165920"/>
                  <a:pt x="125415" y="1169889"/>
                  <a:pt x="120652" y="1173064"/>
                </a:cubicBezTo>
                <a:cubicBezTo>
                  <a:pt x="116683" y="1173858"/>
                  <a:pt x="110730" y="1175048"/>
                  <a:pt x="102793" y="1176636"/>
                </a:cubicBezTo>
                <a:cubicBezTo>
                  <a:pt x="94855" y="1179017"/>
                  <a:pt x="88902" y="1180604"/>
                  <a:pt x="84934" y="1181398"/>
                </a:cubicBezTo>
                <a:cubicBezTo>
                  <a:pt x="87315" y="1182192"/>
                  <a:pt x="89299" y="1183780"/>
                  <a:pt x="90886" y="1186161"/>
                </a:cubicBezTo>
                <a:cubicBezTo>
                  <a:pt x="94061" y="1190130"/>
                  <a:pt x="94061" y="1193702"/>
                  <a:pt x="90886" y="1196876"/>
                </a:cubicBezTo>
                <a:cubicBezTo>
                  <a:pt x="89299" y="1198464"/>
                  <a:pt x="85727" y="1203227"/>
                  <a:pt x="80171" y="1211164"/>
                </a:cubicBezTo>
                <a:cubicBezTo>
                  <a:pt x="77789" y="1215133"/>
                  <a:pt x="76202" y="1217514"/>
                  <a:pt x="75409" y="1218308"/>
                </a:cubicBezTo>
                <a:cubicBezTo>
                  <a:pt x="74615" y="1219101"/>
                  <a:pt x="74218" y="1219895"/>
                  <a:pt x="74218" y="1220689"/>
                </a:cubicBezTo>
                <a:cubicBezTo>
                  <a:pt x="76599" y="1219895"/>
                  <a:pt x="79774" y="1218308"/>
                  <a:pt x="83743" y="1215926"/>
                </a:cubicBezTo>
                <a:cubicBezTo>
                  <a:pt x="82949" y="1216720"/>
                  <a:pt x="84536" y="1216323"/>
                  <a:pt x="88505" y="1214736"/>
                </a:cubicBezTo>
                <a:cubicBezTo>
                  <a:pt x="92474" y="1212355"/>
                  <a:pt x="96046" y="1211958"/>
                  <a:pt x="99221" y="1213545"/>
                </a:cubicBezTo>
                <a:cubicBezTo>
                  <a:pt x="107952" y="1216720"/>
                  <a:pt x="113905" y="1220292"/>
                  <a:pt x="117080" y="1224261"/>
                </a:cubicBezTo>
                <a:cubicBezTo>
                  <a:pt x="120255" y="1226642"/>
                  <a:pt x="120255" y="1230214"/>
                  <a:pt x="117080" y="1234976"/>
                </a:cubicBezTo>
                <a:cubicBezTo>
                  <a:pt x="113112" y="1240533"/>
                  <a:pt x="109937" y="1246883"/>
                  <a:pt x="107555" y="1254026"/>
                </a:cubicBezTo>
                <a:cubicBezTo>
                  <a:pt x="109143" y="1254820"/>
                  <a:pt x="111127" y="1256804"/>
                  <a:pt x="113508" y="1259980"/>
                </a:cubicBezTo>
                <a:cubicBezTo>
                  <a:pt x="114302" y="1260773"/>
                  <a:pt x="115096" y="1261567"/>
                  <a:pt x="115889" y="1262361"/>
                </a:cubicBezTo>
                <a:cubicBezTo>
                  <a:pt x="119859" y="1266329"/>
                  <a:pt x="118668" y="1269505"/>
                  <a:pt x="112318" y="1271886"/>
                </a:cubicBezTo>
                <a:cubicBezTo>
                  <a:pt x="109143" y="1272680"/>
                  <a:pt x="102396" y="1273870"/>
                  <a:pt x="92077" y="1275458"/>
                </a:cubicBezTo>
                <a:cubicBezTo>
                  <a:pt x="82552" y="1277045"/>
                  <a:pt x="75409" y="1278236"/>
                  <a:pt x="70646" y="1279030"/>
                </a:cubicBezTo>
                <a:lnTo>
                  <a:pt x="70646" y="1280220"/>
                </a:lnTo>
                <a:cubicBezTo>
                  <a:pt x="70646" y="1292920"/>
                  <a:pt x="67471" y="1298476"/>
                  <a:pt x="61121" y="1296889"/>
                </a:cubicBezTo>
                <a:cubicBezTo>
                  <a:pt x="53183" y="1294508"/>
                  <a:pt x="48818" y="1288951"/>
                  <a:pt x="48024" y="1280220"/>
                </a:cubicBezTo>
                <a:cubicBezTo>
                  <a:pt x="48024" y="1267520"/>
                  <a:pt x="47627" y="1258392"/>
                  <a:pt x="46833" y="1252836"/>
                </a:cubicBezTo>
                <a:cubicBezTo>
                  <a:pt x="35721" y="1263948"/>
                  <a:pt x="23021" y="1273870"/>
                  <a:pt x="8733" y="1282601"/>
                </a:cubicBezTo>
                <a:cubicBezTo>
                  <a:pt x="6352" y="1283395"/>
                  <a:pt x="4764" y="1282998"/>
                  <a:pt x="3971" y="1281411"/>
                </a:cubicBezTo>
                <a:cubicBezTo>
                  <a:pt x="3177" y="1280617"/>
                  <a:pt x="3574" y="1279426"/>
                  <a:pt x="5162" y="1277839"/>
                </a:cubicBezTo>
                <a:cubicBezTo>
                  <a:pt x="21037" y="1260376"/>
                  <a:pt x="36911" y="1236564"/>
                  <a:pt x="52787" y="1206401"/>
                </a:cubicBezTo>
                <a:cubicBezTo>
                  <a:pt x="53580" y="1204814"/>
                  <a:pt x="54771" y="1201242"/>
                  <a:pt x="56358" y="1195686"/>
                </a:cubicBezTo>
                <a:cubicBezTo>
                  <a:pt x="57946" y="1190923"/>
                  <a:pt x="59136" y="1187748"/>
                  <a:pt x="59930" y="1186161"/>
                </a:cubicBezTo>
                <a:lnTo>
                  <a:pt x="55168" y="1187351"/>
                </a:lnTo>
                <a:cubicBezTo>
                  <a:pt x="49611" y="1186558"/>
                  <a:pt x="45246" y="1185764"/>
                  <a:pt x="42071" y="1184970"/>
                </a:cubicBezTo>
                <a:cubicBezTo>
                  <a:pt x="40483" y="1184176"/>
                  <a:pt x="38499" y="1182589"/>
                  <a:pt x="36118" y="1180208"/>
                </a:cubicBezTo>
                <a:cubicBezTo>
                  <a:pt x="33737" y="1177826"/>
                  <a:pt x="31752" y="1176239"/>
                  <a:pt x="30165" y="1175445"/>
                </a:cubicBezTo>
                <a:cubicBezTo>
                  <a:pt x="29371" y="1172270"/>
                  <a:pt x="29768" y="1169889"/>
                  <a:pt x="31355" y="1168301"/>
                </a:cubicBezTo>
                <a:cubicBezTo>
                  <a:pt x="59930" y="1163539"/>
                  <a:pt x="82552" y="1157983"/>
                  <a:pt x="99221" y="1151633"/>
                </a:cubicBezTo>
                <a:cubicBezTo>
                  <a:pt x="101999" y="1150839"/>
                  <a:pt x="104678" y="1150541"/>
                  <a:pt x="107258" y="1150740"/>
                </a:cubicBezTo>
                <a:close/>
                <a:moveTo>
                  <a:pt x="3582987" y="1145680"/>
                </a:moveTo>
                <a:cubicBezTo>
                  <a:pt x="3577431" y="1145680"/>
                  <a:pt x="3571478" y="1146473"/>
                  <a:pt x="3565128" y="1148061"/>
                </a:cubicBezTo>
                <a:cubicBezTo>
                  <a:pt x="3565128" y="1156792"/>
                  <a:pt x="3565128" y="1163539"/>
                  <a:pt x="3565128" y="1168301"/>
                </a:cubicBezTo>
                <a:lnTo>
                  <a:pt x="3565128" y="1169492"/>
                </a:lnTo>
                <a:cubicBezTo>
                  <a:pt x="3569097" y="1169492"/>
                  <a:pt x="3574653" y="1169095"/>
                  <a:pt x="3581797" y="1168301"/>
                </a:cubicBezTo>
                <a:cubicBezTo>
                  <a:pt x="3584178" y="1167508"/>
                  <a:pt x="3585765" y="1167111"/>
                  <a:pt x="3586559" y="1167111"/>
                </a:cubicBezTo>
                <a:cubicBezTo>
                  <a:pt x="3586559" y="1157586"/>
                  <a:pt x="3585369" y="1150442"/>
                  <a:pt x="3582987" y="1145680"/>
                </a:cubicBezTo>
                <a:close/>
                <a:moveTo>
                  <a:pt x="5106987" y="1143298"/>
                </a:moveTo>
                <a:cubicBezTo>
                  <a:pt x="5098256" y="1144092"/>
                  <a:pt x="5090318" y="1145680"/>
                  <a:pt x="5083175" y="1148061"/>
                </a:cubicBezTo>
                <a:cubicBezTo>
                  <a:pt x="5087938" y="1152029"/>
                  <a:pt x="5090318" y="1158380"/>
                  <a:pt x="5090318" y="1167111"/>
                </a:cubicBezTo>
                <a:cubicBezTo>
                  <a:pt x="5090318" y="1169492"/>
                  <a:pt x="5090318" y="1171873"/>
                  <a:pt x="5090318" y="1174255"/>
                </a:cubicBezTo>
                <a:cubicBezTo>
                  <a:pt x="5091906" y="1174255"/>
                  <a:pt x="5093891" y="1173858"/>
                  <a:pt x="5096272" y="1173064"/>
                </a:cubicBezTo>
                <a:cubicBezTo>
                  <a:pt x="5101034" y="1172270"/>
                  <a:pt x="5104606" y="1171476"/>
                  <a:pt x="5106987" y="1170683"/>
                </a:cubicBezTo>
                <a:cubicBezTo>
                  <a:pt x="5107781" y="1166714"/>
                  <a:pt x="5107781" y="1160364"/>
                  <a:pt x="5106987" y="1151633"/>
                </a:cubicBezTo>
                <a:cubicBezTo>
                  <a:pt x="5106987" y="1147664"/>
                  <a:pt x="5106987" y="1144886"/>
                  <a:pt x="5106987" y="1143298"/>
                </a:cubicBezTo>
                <a:close/>
                <a:moveTo>
                  <a:pt x="484983" y="1142108"/>
                </a:moveTo>
                <a:cubicBezTo>
                  <a:pt x="482602" y="1142901"/>
                  <a:pt x="478634" y="1143695"/>
                  <a:pt x="473077" y="1144489"/>
                </a:cubicBezTo>
                <a:cubicBezTo>
                  <a:pt x="461171" y="1146870"/>
                  <a:pt x="453234" y="1148458"/>
                  <a:pt x="449265" y="1149251"/>
                </a:cubicBezTo>
                <a:cubicBezTo>
                  <a:pt x="449265" y="1150839"/>
                  <a:pt x="449662" y="1152823"/>
                  <a:pt x="450456" y="1155205"/>
                </a:cubicBezTo>
                <a:cubicBezTo>
                  <a:pt x="451249" y="1164730"/>
                  <a:pt x="452439" y="1171476"/>
                  <a:pt x="454028" y="1175445"/>
                </a:cubicBezTo>
                <a:cubicBezTo>
                  <a:pt x="454821" y="1175445"/>
                  <a:pt x="456806" y="1175048"/>
                  <a:pt x="459981" y="1174255"/>
                </a:cubicBezTo>
                <a:cubicBezTo>
                  <a:pt x="463949" y="1174255"/>
                  <a:pt x="470697" y="1173064"/>
                  <a:pt x="480221" y="1170683"/>
                </a:cubicBezTo>
                <a:cubicBezTo>
                  <a:pt x="483396" y="1170683"/>
                  <a:pt x="486174" y="1170286"/>
                  <a:pt x="488555" y="1169492"/>
                </a:cubicBezTo>
                <a:cubicBezTo>
                  <a:pt x="490142" y="1163142"/>
                  <a:pt x="491334" y="1155998"/>
                  <a:pt x="492127" y="1148061"/>
                </a:cubicBezTo>
                <a:cubicBezTo>
                  <a:pt x="492921" y="1143298"/>
                  <a:pt x="490540" y="1141314"/>
                  <a:pt x="484983" y="1142108"/>
                </a:cubicBezTo>
                <a:close/>
                <a:moveTo>
                  <a:pt x="3631803" y="1139726"/>
                </a:moveTo>
                <a:cubicBezTo>
                  <a:pt x="3627040" y="1139726"/>
                  <a:pt x="3619897" y="1140520"/>
                  <a:pt x="3610372" y="1142108"/>
                </a:cubicBezTo>
                <a:cubicBezTo>
                  <a:pt x="3611166" y="1142901"/>
                  <a:pt x="3611959" y="1143695"/>
                  <a:pt x="3612753" y="1144489"/>
                </a:cubicBezTo>
                <a:cubicBezTo>
                  <a:pt x="3613547" y="1145283"/>
                  <a:pt x="3613944" y="1146076"/>
                  <a:pt x="3613944" y="1146870"/>
                </a:cubicBezTo>
                <a:cubicBezTo>
                  <a:pt x="3616325" y="1152426"/>
                  <a:pt x="3616722" y="1156792"/>
                  <a:pt x="3615134" y="1159967"/>
                </a:cubicBezTo>
                <a:cubicBezTo>
                  <a:pt x="3615134" y="1160761"/>
                  <a:pt x="3615134" y="1161158"/>
                  <a:pt x="3615134" y="1161158"/>
                </a:cubicBezTo>
                <a:cubicBezTo>
                  <a:pt x="3619897" y="1159570"/>
                  <a:pt x="3624262" y="1159967"/>
                  <a:pt x="3628231" y="1162348"/>
                </a:cubicBezTo>
                <a:cubicBezTo>
                  <a:pt x="3630612" y="1163142"/>
                  <a:pt x="3632200" y="1164333"/>
                  <a:pt x="3632994" y="1165920"/>
                </a:cubicBezTo>
                <a:cubicBezTo>
                  <a:pt x="3633787" y="1166714"/>
                  <a:pt x="3634581" y="1167508"/>
                  <a:pt x="3635375" y="1168301"/>
                </a:cubicBezTo>
                <a:cubicBezTo>
                  <a:pt x="3638550" y="1174651"/>
                  <a:pt x="3637756" y="1179017"/>
                  <a:pt x="3632994" y="1181398"/>
                </a:cubicBezTo>
                <a:cubicBezTo>
                  <a:pt x="3628231" y="1182192"/>
                  <a:pt x="3621484" y="1183383"/>
                  <a:pt x="3612753" y="1184970"/>
                </a:cubicBezTo>
                <a:cubicBezTo>
                  <a:pt x="3612753" y="1188145"/>
                  <a:pt x="3612753" y="1191717"/>
                  <a:pt x="3612753" y="1195686"/>
                </a:cubicBezTo>
                <a:cubicBezTo>
                  <a:pt x="3613547" y="1195686"/>
                  <a:pt x="3614737" y="1195686"/>
                  <a:pt x="3616325" y="1195686"/>
                </a:cubicBezTo>
                <a:cubicBezTo>
                  <a:pt x="3617912" y="1194892"/>
                  <a:pt x="3619500" y="1194495"/>
                  <a:pt x="3621087" y="1194495"/>
                </a:cubicBezTo>
                <a:cubicBezTo>
                  <a:pt x="3626644" y="1192908"/>
                  <a:pt x="3630612" y="1193305"/>
                  <a:pt x="3632994" y="1195686"/>
                </a:cubicBezTo>
                <a:cubicBezTo>
                  <a:pt x="3637756" y="1198067"/>
                  <a:pt x="3640534" y="1200845"/>
                  <a:pt x="3641328" y="1204020"/>
                </a:cubicBezTo>
                <a:cubicBezTo>
                  <a:pt x="3641328" y="1182589"/>
                  <a:pt x="3641328" y="1163936"/>
                  <a:pt x="3641328" y="1148061"/>
                </a:cubicBezTo>
                <a:cubicBezTo>
                  <a:pt x="3641328" y="1143298"/>
                  <a:pt x="3640931" y="1140520"/>
                  <a:pt x="3640137" y="1139726"/>
                </a:cubicBezTo>
                <a:cubicBezTo>
                  <a:pt x="3639343" y="1138933"/>
                  <a:pt x="3636565" y="1138933"/>
                  <a:pt x="3631803" y="1139726"/>
                </a:cubicBezTo>
                <a:close/>
                <a:moveTo>
                  <a:pt x="2638822" y="1138536"/>
                </a:moveTo>
                <a:cubicBezTo>
                  <a:pt x="2634059" y="1139330"/>
                  <a:pt x="2625725" y="1140520"/>
                  <a:pt x="2613819" y="1142108"/>
                </a:cubicBezTo>
                <a:cubicBezTo>
                  <a:pt x="2604294" y="1143695"/>
                  <a:pt x="2597547" y="1144886"/>
                  <a:pt x="2593578" y="1145680"/>
                </a:cubicBezTo>
                <a:cubicBezTo>
                  <a:pt x="2593578" y="1147267"/>
                  <a:pt x="2593181" y="1149251"/>
                  <a:pt x="2592387" y="1151633"/>
                </a:cubicBezTo>
                <a:cubicBezTo>
                  <a:pt x="2591593" y="1155601"/>
                  <a:pt x="2590800" y="1159173"/>
                  <a:pt x="2590006" y="1162348"/>
                </a:cubicBezTo>
                <a:lnTo>
                  <a:pt x="2590006" y="1168301"/>
                </a:lnTo>
                <a:cubicBezTo>
                  <a:pt x="2598737" y="1166714"/>
                  <a:pt x="2606675" y="1165523"/>
                  <a:pt x="2613819" y="1164730"/>
                </a:cubicBezTo>
                <a:cubicBezTo>
                  <a:pt x="2620962" y="1163936"/>
                  <a:pt x="2629693" y="1162348"/>
                  <a:pt x="2640012" y="1159967"/>
                </a:cubicBezTo>
                <a:cubicBezTo>
                  <a:pt x="2641600" y="1155205"/>
                  <a:pt x="2642394" y="1149251"/>
                  <a:pt x="2642394" y="1142108"/>
                </a:cubicBezTo>
                <a:cubicBezTo>
                  <a:pt x="2643187" y="1140520"/>
                  <a:pt x="2643187" y="1139330"/>
                  <a:pt x="2642394" y="1138536"/>
                </a:cubicBezTo>
                <a:cubicBezTo>
                  <a:pt x="2642394" y="1138536"/>
                  <a:pt x="2641203" y="1138536"/>
                  <a:pt x="2638822" y="1138536"/>
                </a:cubicBezTo>
                <a:close/>
                <a:moveTo>
                  <a:pt x="5951141" y="1137345"/>
                </a:moveTo>
                <a:cubicBezTo>
                  <a:pt x="5961459" y="1142108"/>
                  <a:pt x="5969794" y="1148061"/>
                  <a:pt x="5976143" y="1155205"/>
                </a:cubicBezTo>
                <a:cubicBezTo>
                  <a:pt x="5978525" y="1157586"/>
                  <a:pt x="5978922" y="1159967"/>
                  <a:pt x="5977334" y="1162348"/>
                </a:cubicBezTo>
                <a:cubicBezTo>
                  <a:pt x="5974953" y="1171873"/>
                  <a:pt x="5973763" y="1190129"/>
                  <a:pt x="5973763" y="1217117"/>
                </a:cubicBezTo>
                <a:cubicBezTo>
                  <a:pt x="5973763" y="1234580"/>
                  <a:pt x="5970587" y="1242914"/>
                  <a:pt x="5964237" y="1242120"/>
                </a:cubicBezTo>
                <a:cubicBezTo>
                  <a:pt x="5951537" y="1238151"/>
                  <a:pt x="5945584" y="1229420"/>
                  <a:pt x="5946378" y="1215926"/>
                </a:cubicBezTo>
                <a:cubicBezTo>
                  <a:pt x="5947172" y="1206401"/>
                  <a:pt x="5947568" y="1194892"/>
                  <a:pt x="5947568" y="1181398"/>
                </a:cubicBezTo>
                <a:cubicBezTo>
                  <a:pt x="5947568" y="1164730"/>
                  <a:pt x="5945981" y="1152823"/>
                  <a:pt x="5942806" y="1145680"/>
                </a:cubicBezTo>
                <a:cubicBezTo>
                  <a:pt x="5942012" y="1140123"/>
                  <a:pt x="5944791" y="1137345"/>
                  <a:pt x="5951141" y="1137345"/>
                </a:cubicBezTo>
                <a:close/>
                <a:moveTo>
                  <a:pt x="6583362" y="1134964"/>
                </a:moveTo>
                <a:cubicBezTo>
                  <a:pt x="6595268" y="1134964"/>
                  <a:pt x="6605588" y="1136551"/>
                  <a:pt x="6614319" y="1139726"/>
                </a:cubicBezTo>
                <a:cubicBezTo>
                  <a:pt x="6624638" y="1142901"/>
                  <a:pt x="6629400" y="1150045"/>
                  <a:pt x="6628606" y="1161158"/>
                </a:cubicBezTo>
                <a:cubicBezTo>
                  <a:pt x="6627812" y="1171476"/>
                  <a:pt x="6623843" y="1177430"/>
                  <a:pt x="6616700" y="1179017"/>
                </a:cubicBezTo>
                <a:cubicBezTo>
                  <a:pt x="6611144" y="1180604"/>
                  <a:pt x="6605588" y="1177033"/>
                  <a:pt x="6600031" y="1168301"/>
                </a:cubicBezTo>
                <a:cubicBezTo>
                  <a:pt x="6591300" y="1157983"/>
                  <a:pt x="6584553" y="1148061"/>
                  <a:pt x="6579791" y="1138536"/>
                </a:cubicBezTo>
                <a:cubicBezTo>
                  <a:pt x="6578997" y="1137742"/>
                  <a:pt x="6578600" y="1136948"/>
                  <a:pt x="6578600" y="1136155"/>
                </a:cubicBezTo>
                <a:cubicBezTo>
                  <a:pt x="6579394" y="1135361"/>
                  <a:pt x="6580981" y="1134964"/>
                  <a:pt x="6583362" y="1134964"/>
                </a:cubicBezTo>
                <a:close/>
                <a:moveTo>
                  <a:pt x="687391" y="1134964"/>
                </a:moveTo>
                <a:cubicBezTo>
                  <a:pt x="699296" y="1134964"/>
                  <a:pt x="709615" y="1136551"/>
                  <a:pt x="718346" y="1139726"/>
                </a:cubicBezTo>
                <a:cubicBezTo>
                  <a:pt x="728665" y="1142901"/>
                  <a:pt x="733428" y="1150045"/>
                  <a:pt x="732634" y="1161158"/>
                </a:cubicBezTo>
                <a:cubicBezTo>
                  <a:pt x="731840" y="1171476"/>
                  <a:pt x="727871" y="1177430"/>
                  <a:pt x="720727" y="1179017"/>
                </a:cubicBezTo>
                <a:cubicBezTo>
                  <a:pt x="715171" y="1180604"/>
                  <a:pt x="709615" y="1177033"/>
                  <a:pt x="704059" y="1168301"/>
                </a:cubicBezTo>
                <a:cubicBezTo>
                  <a:pt x="695327" y="1157983"/>
                  <a:pt x="688580" y="1148061"/>
                  <a:pt x="683818" y="1138536"/>
                </a:cubicBezTo>
                <a:cubicBezTo>
                  <a:pt x="683024" y="1137742"/>
                  <a:pt x="682627" y="1136948"/>
                  <a:pt x="682627" y="1136155"/>
                </a:cubicBezTo>
                <a:cubicBezTo>
                  <a:pt x="683421" y="1135361"/>
                  <a:pt x="685009" y="1134964"/>
                  <a:pt x="687391" y="1134964"/>
                </a:cubicBezTo>
                <a:close/>
                <a:moveTo>
                  <a:pt x="5434410" y="1133773"/>
                </a:moveTo>
                <a:cubicBezTo>
                  <a:pt x="5434410" y="1132979"/>
                  <a:pt x="5435203" y="1132979"/>
                  <a:pt x="5436790" y="1133773"/>
                </a:cubicBezTo>
                <a:cubicBezTo>
                  <a:pt x="5449491" y="1134567"/>
                  <a:pt x="5462190" y="1136155"/>
                  <a:pt x="5474891" y="1138536"/>
                </a:cubicBezTo>
                <a:cubicBezTo>
                  <a:pt x="5483622" y="1140917"/>
                  <a:pt x="5488384" y="1147664"/>
                  <a:pt x="5489178" y="1158776"/>
                </a:cubicBezTo>
                <a:cubicBezTo>
                  <a:pt x="5489178" y="1172270"/>
                  <a:pt x="5484416" y="1179414"/>
                  <a:pt x="5474891" y="1180208"/>
                </a:cubicBezTo>
                <a:cubicBezTo>
                  <a:pt x="5470922" y="1180208"/>
                  <a:pt x="5466556" y="1177826"/>
                  <a:pt x="5461794" y="1173064"/>
                </a:cubicBezTo>
                <a:cubicBezTo>
                  <a:pt x="5453063" y="1164333"/>
                  <a:pt x="5443935" y="1152823"/>
                  <a:pt x="5434410" y="1138536"/>
                </a:cubicBezTo>
                <a:cubicBezTo>
                  <a:pt x="5433615" y="1136155"/>
                  <a:pt x="5433615" y="1134567"/>
                  <a:pt x="5434410" y="1133773"/>
                </a:cubicBezTo>
                <a:close/>
                <a:moveTo>
                  <a:pt x="8004373" y="1127820"/>
                </a:moveTo>
                <a:cubicBezTo>
                  <a:pt x="8007151" y="1127820"/>
                  <a:pt x="8009730" y="1128217"/>
                  <a:pt x="8012112" y="1129011"/>
                </a:cubicBezTo>
                <a:cubicBezTo>
                  <a:pt x="8017668" y="1131392"/>
                  <a:pt x="8022828" y="1135361"/>
                  <a:pt x="8027590" y="1140917"/>
                </a:cubicBezTo>
                <a:cubicBezTo>
                  <a:pt x="8029972" y="1147267"/>
                  <a:pt x="8027590" y="1151633"/>
                  <a:pt x="8020446" y="1154014"/>
                </a:cubicBezTo>
                <a:cubicBezTo>
                  <a:pt x="8017272" y="1154014"/>
                  <a:pt x="8010525" y="1154808"/>
                  <a:pt x="8000206" y="1156395"/>
                </a:cubicBezTo>
                <a:cubicBezTo>
                  <a:pt x="7985918" y="1158776"/>
                  <a:pt x="7975202" y="1160364"/>
                  <a:pt x="7968059" y="1161158"/>
                </a:cubicBezTo>
                <a:lnTo>
                  <a:pt x="7971630" y="1162348"/>
                </a:lnTo>
                <a:cubicBezTo>
                  <a:pt x="7976393" y="1164730"/>
                  <a:pt x="7976393" y="1168698"/>
                  <a:pt x="7971630" y="1174255"/>
                </a:cubicBezTo>
                <a:cubicBezTo>
                  <a:pt x="7970837" y="1175048"/>
                  <a:pt x="7969646" y="1175842"/>
                  <a:pt x="7968059" y="1176636"/>
                </a:cubicBezTo>
                <a:cubicBezTo>
                  <a:pt x="7964090" y="1179811"/>
                  <a:pt x="7958534" y="1184176"/>
                  <a:pt x="7951390" y="1189733"/>
                </a:cubicBezTo>
                <a:cubicBezTo>
                  <a:pt x="7960915" y="1188145"/>
                  <a:pt x="7970440" y="1186161"/>
                  <a:pt x="7979965" y="1183780"/>
                </a:cubicBezTo>
                <a:cubicBezTo>
                  <a:pt x="7985522" y="1182192"/>
                  <a:pt x="7989887" y="1181795"/>
                  <a:pt x="7993062" y="1182589"/>
                </a:cubicBezTo>
                <a:cubicBezTo>
                  <a:pt x="7993856" y="1183383"/>
                  <a:pt x="7995443" y="1184573"/>
                  <a:pt x="7997824" y="1186161"/>
                </a:cubicBezTo>
                <a:cubicBezTo>
                  <a:pt x="8001000" y="1187748"/>
                  <a:pt x="8006159" y="1192114"/>
                  <a:pt x="8013302" y="1199258"/>
                </a:cubicBezTo>
                <a:cubicBezTo>
                  <a:pt x="8017272" y="1202433"/>
                  <a:pt x="8018065" y="1206401"/>
                  <a:pt x="8015684" y="1211164"/>
                </a:cubicBezTo>
                <a:cubicBezTo>
                  <a:pt x="8011716" y="1219101"/>
                  <a:pt x="8010128" y="1227039"/>
                  <a:pt x="8010922" y="1234976"/>
                </a:cubicBezTo>
                <a:cubicBezTo>
                  <a:pt x="8010922" y="1243708"/>
                  <a:pt x="8010922" y="1254423"/>
                  <a:pt x="8010922" y="1267123"/>
                </a:cubicBezTo>
                <a:cubicBezTo>
                  <a:pt x="8010922" y="1278236"/>
                  <a:pt x="8008540" y="1287364"/>
                  <a:pt x="8003778" y="1294508"/>
                </a:cubicBezTo>
                <a:cubicBezTo>
                  <a:pt x="8000602" y="1299270"/>
                  <a:pt x="7995840" y="1299667"/>
                  <a:pt x="7989490" y="1295698"/>
                </a:cubicBezTo>
                <a:cubicBezTo>
                  <a:pt x="7979965" y="1288555"/>
                  <a:pt x="7975996" y="1281808"/>
                  <a:pt x="7977584" y="1275458"/>
                </a:cubicBezTo>
                <a:cubicBezTo>
                  <a:pt x="7979172" y="1265933"/>
                  <a:pt x="7979568" y="1249264"/>
                  <a:pt x="7978774" y="1225451"/>
                </a:cubicBezTo>
                <a:cubicBezTo>
                  <a:pt x="7978774" y="1219101"/>
                  <a:pt x="7978774" y="1214736"/>
                  <a:pt x="7978774" y="1212355"/>
                </a:cubicBezTo>
                <a:cubicBezTo>
                  <a:pt x="7977981" y="1207592"/>
                  <a:pt x="7975996" y="1205608"/>
                  <a:pt x="7972822" y="1206401"/>
                </a:cubicBezTo>
                <a:cubicBezTo>
                  <a:pt x="7969646" y="1207195"/>
                  <a:pt x="7964884" y="1207989"/>
                  <a:pt x="7958534" y="1208783"/>
                </a:cubicBezTo>
                <a:cubicBezTo>
                  <a:pt x="7945040" y="1211164"/>
                  <a:pt x="7935516" y="1212751"/>
                  <a:pt x="7929959" y="1213545"/>
                </a:cubicBezTo>
                <a:cubicBezTo>
                  <a:pt x="7929959" y="1217514"/>
                  <a:pt x="7929959" y="1226245"/>
                  <a:pt x="7929959" y="1239739"/>
                </a:cubicBezTo>
                <a:cubicBezTo>
                  <a:pt x="7929165" y="1253233"/>
                  <a:pt x="7928768" y="1262361"/>
                  <a:pt x="7928768" y="1267123"/>
                </a:cubicBezTo>
                <a:cubicBezTo>
                  <a:pt x="7928768" y="1267917"/>
                  <a:pt x="7928768" y="1269108"/>
                  <a:pt x="7928768" y="1270695"/>
                </a:cubicBezTo>
                <a:lnTo>
                  <a:pt x="7927048" y="1285027"/>
                </a:lnTo>
                <a:lnTo>
                  <a:pt x="7923702" y="1292126"/>
                </a:lnTo>
                <a:lnTo>
                  <a:pt x="7908528" y="1292126"/>
                </a:lnTo>
                <a:cubicBezTo>
                  <a:pt x="7902178" y="1288158"/>
                  <a:pt x="7899796" y="1281411"/>
                  <a:pt x="7901384" y="1271886"/>
                </a:cubicBezTo>
                <a:cubicBezTo>
                  <a:pt x="7901384" y="1271092"/>
                  <a:pt x="7901384" y="1270298"/>
                  <a:pt x="7901384" y="1269505"/>
                </a:cubicBezTo>
                <a:cubicBezTo>
                  <a:pt x="7903765" y="1257598"/>
                  <a:pt x="7904956" y="1248867"/>
                  <a:pt x="7904956" y="1243311"/>
                </a:cubicBezTo>
                <a:cubicBezTo>
                  <a:pt x="7904956" y="1221086"/>
                  <a:pt x="7903368" y="1206798"/>
                  <a:pt x="7900193" y="1200448"/>
                </a:cubicBezTo>
                <a:cubicBezTo>
                  <a:pt x="7898606" y="1197273"/>
                  <a:pt x="7897812" y="1194892"/>
                  <a:pt x="7897812" y="1193305"/>
                </a:cubicBezTo>
                <a:cubicBezTo>
                  <a:pt x="7898606" y="1191717"/>
                  <a:pt x="7900590" y="1191320"/>
                  <a:pt x="7903765" y="1192114"/>
                </a:cubicBezTo>
                <a:cubicBezTo>
                  <a:pt x="7910115" y="1192114"/>
                  <a:pt x="7915672" y="1193305"/>
                  <a:pt x="7920434" y="1195686"/>
                </a:cubicBezTo>
                <a:cubicBezTo>
                  <a:pt x="7922815" y="1194892"/>
                  <a:pt x="7925196" y="1194495"/>
                  <a:pt x="7927578" y="1194495"/>
                </a:cubicBezTo>
                <a:cubicBezTo>
                  <a:pt x="7931546" y="1183383"/>
                  <a:pt x="7934722" y="1173858"/>
                  <a:pt x="7937102" y="1165920"/>
                </a:cubicBezTo>
                <a:cubicBezTo>
                  <a:pt x="7935516" y="1165920"/>
                  <a:pt x="7932737" y="1166317"/>
                  <a:pt x="7928768" y="1167111"/>
                </a:cubicBezTo>
                <a:cubicBezTo>
                  <a:pt x="7925594" y="1167111"/>
                  <a:pt x="7923212" y="1167508"/>
                  <a:pt x="7921624" y="1168301"/>
                </a:cubicBezTo>
                <a:cubicBezTo>
                  <a:pt x="7917656" y="1168301"/>
                  <a:pt x="7914084" y="1167111"/>
                  <a:pt x="7910909" y="1164730"/>
                </a:cubicBezTo>
                <a:cubicBezTo>
                  <a:pt x="7909322" y="1163936"/>
                  <a:pt x="7907337" y="1162348"/>
                  <a:pt x="7904956" y="1159967"/>
                </a:cubicBezTo>
                <a:cubicBezTo>
                  <a:pt x="7901781" y="1156792"/>
                  <a:pt x="7899400" y="1154808"/>
                  <a:pt x="7897812" y="1154014"/>
                </a:cubicBezTo>
                <a:cubicBezTo>
                  <a:pt x="7896225" y="1152426"/>
                  <a:pt x="7895430" y="1151236"/>
                  <a:pt x="7895430" y="1150442"/>
                </a:cubicBezTo>
                <a:cubicBezTo>
                  <a:pt x="7895430" y="1149648"/>
                  <a:pt x="7896622" y="1149251"/>
                  <a:pt x="7899002" y="1149251"/>
                </a:cubicBezTo>
                <a:cubicBezTo>
                  <a:pt x="7901384" y="1148458"/>
                  <a:pt x="7905750" y="1147664"/>
                  <a:pt x="7912100" y="1146870"/>
                </a:cubicBezTo>
                <a:cubicBezTo>
                  <a:pt x="7932737" y="1144489"/>
                  <a:pt x="7950200" y="1141314"/>
                  <a:pt x="7964487" y="1137345"/>
                </a:cubicBezTo>
                <a:cubicBezTo>
                  <a:pt x="7976393" y="1134964"/>
                  <a:pt x="7986712" y="1132186"/>
                  <a:pt x="7995443" y="1129011"/>
                </a:cubicBezTo>
                <a:cubicBezTo>
                  <a:pt x="7998618" y="1128217"/>
                  <a:pt x="8001595" y="1127820"/>
                  <a:pt x="8004373" y="1127820"/>
                </a:cubicBezTo>
                <a:close/>
                <a:moveTo>
                  <a:pt x="4845645" y="1126034"/>
                </a:moveTo>
                <a:cubicBezTo>
                  <a:pt x="4847630" y="1126034"/>
                  <a:pt x="4849812" y="1126630"/>
                  <a:pt x="4852193" y="1127820"/>
                </a:cubicBezTo>
                <a:cubicBezTo>
                  <a:pt x="4868862" y="1133376"/>
                  <a:pt x="4880372" y="1142108"/>
                  <a:pt x="4886722" y="1154014"/>
                </a:cubicBezTo>
                <a:cubicBezTo>
                  <a:pt x="4889897" y="1157983"/>
                  <a:pt x="4889897" y="1161951"/>
                  <a:pt x="4886722" y="1165920"/>
                </a:cubicBezTo>
                <a:cubicBezTo>
                  <a:pt x="4877991" y="1174651"/>
                  <a:pt x="4869656" y="1186955"/>
                  <a:pt x="4861719" y="1202830"/>
                </a:cubicBezTo>
                <a:cubicBezTo>
                  <a:pt x="4866481" y="1205211"/>
                  <a:pt x="4869656" y="1208783"/>
                  <a:pt x="4871243" y="1213545"/>
                </a:cubicBezTo>
                <a:cubicBezTo>
                  <a:pt x="4873625" y="1219101"/>
                  <a:pt x="4872038" y="1223070"/>
                  <a:pt x="4866481" y="1225451"/>
                </a:cubicBezTo>
                <a:cubicBezTo>
                  <a:pt x="4850606" y="1225451"/>
                  <a:pt x="4818459" y="1226245"/>
                  <a:pt x="4770041" y="1227833"/>
                </a:cubicBezTo>
                <a:cubicBezTo>
                  <a:pt x="4770041" y="1232595"/>
                  <a:pt x="4769644" y="1236167"/>
                  <a:pt x="4768850" y="1238548"/>
                </a:cubicBezTo>
                <a:cubicBezTo>
                  <a:pt x="4767263" y="1241723"/>
                  <a:pt x="4764087" y="1242914"/>
                  <a:pt x="4759325" y="1242120"/>
                </a:cubicBezTo>
                <a:cubicBezTo>
                  <a:pt x="4749800" y="1239739"/>
                  <a:pt x="4743847" y="1233389"/>
                  <a:pt x="4741466" y="1223070"/>
                </a:cubicBezTo>
                <a:cubicBezTo>
                  <a:pt x="4737497" y="1188145"/>
                  <a:pt x="4731147" y="1162745"/>
                  <a:pt x="4722416" y="1146870"/>
                </a:cubicBezTo>
                <a:cubicBezTo>
                  <a:pt x="4720828" y="1144489"/>
                  <a:pt x="4720431" y="1142504"/>
                  <a:pt x="4721225" y="1140917"/>
                </a:cubicBezTo>
                <a:cubicBezTo>
                  <a:pt x="4722812" y="1139330"/>
                  <a:pt x="4725194" y="1138536"/>
                  <a:pt x="4728369" y="1138536"/>
                </a:cubicBezTo>
                <a:cubicBezTo>
                  <a:pt x="4741069" y="1138536"/>
                  <a:pt x="4749403" y="1139726"/>
                  <a:pt x="4753372" y="1142108"/>
                </a:cubicBezTo>
                <a:cubicBezTo>
                  <a:pt x="4758928" y="1141314"/>
                  <a:pt x="4766865" y="1140123"/>
                  <a:pt x="4777184" y="1138536"/>
                </a:cubicBezTo>
                <a:cubicBezTo>
                  <a:pt x="4789090" y="1136948"/>
                  <a:pt x="4798616" y="1135758"/>
                  <a:pt x="4805759" y="1134964"/>
                </a:cubicBezTo>
                <a:cubicBezTo>
                  <a:pt x="4817665" y="1133376"/>
                  <a:pt x="4829175" y="1130995"/>
                  <a:pt x="4840287" y="1127820"/>
                </a:cubicBezTo>
                <a:cubicBezTo>
                  <a:pt x="4841875" y="1126630"/>
                  <a:pt x="4843661" y="1126034"/>
                  <a:pt x="4845645" y="1126034"/>
                </a:cubicBezTo>
                <a:close/>
                <a:moveTo>
                  <a:pt x="8224043" y="1125439"/>
                </a:moveTo>
                <a:cubicBezTo>
                  <a:pt x="8220075" y="1126233"/>
                  <a:pt x="8212931" y="1127026"/>
                  <a:pt x="8202612" y="1127820"/>
                </a:cubicBezTo>
                <a:cubicBezTo>
                  <a:pt x="8195468" y="1128614"/>
                  <a:pt x="8190309" y="1129011"/>
                  <a:pt x="8187134" y="1129011"/>
                </a:cubicBezTo>
                <a:cubicBezTo>
                  <a:pt x="8186340" y="1132186"/>
                  <a:pt x="8185943" y="1137345"/>
                  <a:pt x="8185943" y="1144489"/>
                </a:cubicBezTo>
                <a:lnTo>
                  <a:pt x="8185943" y="1149251"/>
                </a:lnTo>
                <a:cubicBezTo>
                  <a:pt x="8189118" y="1148458"/>
                  <a:pt x="8194674" y="1147664"/>
                  <a:pt x="8202612" y="1146870"/>
                </a:cubicBezTo>
                <a:cubicBezTo>
                  <a:pt x="8207374" y="1145283"/>
                  <a:pt x="8210550" y="1144489"/>
                  <a:pt x="8212137" y="1144489"/>
                </a:cubicBezTo>
                <a:cubicBezTo>
                  <a:pt x="8216900" y="1144489"/>
                  <a:pt x="8221266" y="1143695"/>
                  <a:pt x="8225234" y="1142108"/>
                </a:cubicBezTo>
                <a:cubicBezTo>
                  <a:pt x="8226028" y="1140520"/>
                  <a:pt x="8226424" y="1138139"/>
                  <a:pt x="8226424" y="1134964"/>
                </a:cubicBezTo>
                <a:cubicBezTo>
                  <a:pt x="8227218" y="1131789"/>
                  <a:pt x="8227615" y="1129408"/>
                  <a:pt x="8227615" y="1127820"/>
                </a:cubicBezTo>
                <a:cubicBezTo>
                  <a:pt x="8227615" y="1126233"/>
                  <a:pt x="8226424" y="1125439"/>
                  <a:pt x="8224043" y="1125439"/>
                </a:cubicBezTo>
                <a:close/>
                <a:moveTo>
                  <a:pt x="5716588" y="1125439"/>
                </a:moveTo>
                <a:cubicBezTo>
                  <a:pt x="5730081" y="1127026"/>
                  <a:pt x="5741987" y="1130995"/>
                  <a:pt x="5752306" y="1137345"/>
                </a:cubicBezTo>
                <a:cubicBezTo>
                  <a:pt x="5765800" y="1150045"/>
                  <a:pt x="5766594" y="1163539"/>
                  <a:pt x="5754688" y="1177826"/>
                </a:cubicBezTo>
                <a:cubicBezTo>
                  <a:pt x="5746750" y="1181001"/>
                  <a:pt x="5738415" y="1175842"/>
                  <a:pt x="5729685" y="1162348"/>
                </a:cubicBezTo>
                <a:cubicBezTo>
                  <a:pt x="5721747" y="1146473"/>
                  <a:pt x="5716191" y="1135758"/>
                  <a:pt x="5713016" y="1130201"/>
                </a:cubicBezTo>
                <a:cubicBezTo>
                  <a:pt x="5712222" y="1127820"/>
                  <a:pt x="5712222" y="1126630"/>
                  <a:pt x="5713016" y="1126630"/>
                </a:cubicBezTo>
                <a:cubicBezTo>
                  <a:pt x="5713016" y="1125836"/>
                  <a:pt x="5714206" y="1125439"/>
                  <a:pt x="5716588" y="1125439"/>
                </a:cubicBezTo>
                <a:close/>
                <a:moveTo>
                  <a:pt x="7644209" y="1118295"/>
                </a:moveTo>
                <a:cubicBezTo>
                  <a:pt x="7646590" y="1118295"/>
                  <a:pt x="7648178" y="1118692"/>
                  <a:pt x="7648972" y="1119486"/>
                </a:cubicBezTo>
                <a:cubicBezTo>
                  <a:pt x="7656909" y="1123454"/>
                  <a:pt x="7663656" y="1128614"/>
                  <a:pt x="7669212" y="1134964"/>
                </a:cubicBezTo>
                <a:cubicBezTo>
                  <a:pt x="7673974" y="1141314"/>
                  <a:pt x="7671593" y="1145283"/>
                  <a:pt x="7662068" y="1146870"/>
                </a:cubicBezTo>
                <a:cubicBezTo>
                  <a:pt x="7659687" y="1146870"/>
                  <a:pt x="7654131" y="1147664"/>
                  <a:pt x="7645400" y="1149251"/>
                </a:cubicBezTo>
                <a:cubicBezTo>
                  <a:pt x="7624762" y="1152426"/>
                  <a:pt x="7609284" y="1154808"/>
                  <a:pt x="7598965" y="1156395"/>
                </a:cubicBezTo>
                <a:cubicBezTo>
                  <a:pt x="7598172" y="1156395"/>
                  <a:pt x="7596981" y="1156395"/>
                  <a:pt x="7595393" y="1156395"/>
                </a:cubicBezTo>
                <a:cubicBezTo>
                  <a:pt x="7593012" y="1157189"/>
                  <a:pt x="7591028" y="1157586"/>
                  <a:pt x="7589440" y="1157586"/>
                </a:cubicBezTo>
                <a:cubicBezTo>
                  <a:pt x="7592616" y="1158380"/>
                  <a:pt x="7595790" y="1159967"/>
                  <a:pt x="7598965" y="1162348"/>
                </a:cubicBezTo>
                <a:cubicBezTo>
                  <a:pt x="7599759" y="1163142"/>
                  <a:pt x="7600552" y="1163539"/>
                  <a:pt x="7601346" y="1163539"/>
                </a:cubicBezTo>
                <a:cubicBezTo>
                  <a:pt x="7605315" y="1166714"/>
                  <a:pt x="7604918" y="1169889"/>
                  <a:pt x="7600156" y="1173064"/>
                </a:cubicBezTo>
                <a:cubicBezTo>
                  <a:pt x="7589837" y="1181795"/>
                  <a:pt x="7577534" y="1190923"/>
                  <a:pt x="7563246" y="1200448"/>
                </a:cubicBezTo>
                <a:cubicBezTo>
                  <a:pt x="7569596" y="1199655"/>
                  <a:pt x="7578328" y="1198464"/>
                  <a:pt x="7589440" y="1196876"/>
                </a:cubicBezTo>
                <a:cubicBezTo>
                  <a:pt x="7594202" y="1196083"/>
                  <a:pt x="7597774" y="1195686"/>
                  <a:pt x="7600156" y="1195686"/>
                </a:cubicBezTo>
                <a:cubicBezTo>
                  <a:pt x="7603331" y="1194892"/>
                  <a:pt x="7608490" y="1194098"/>
                  <a:pt x="7615634" y="1193305"/>
                </a:cubicBezTo>
                <a:cubicBezTo>
                  <a:pt x="7645003" y="1188542"/>
                  <a:pt x="7660481" y="1185367"/>
                  <a:pt x="7662068" y="1183780"/>
                </a:cubicBezTo>
                <a:cubicBezTo>
                  <a:pt x="7672388" y="1181398"/>
                  <a:pt x="7679928" y="1181795"/>
                  <a:pt x="7684690" y="1184970"/>
                </a:cubicBezTo>
                <a:cubicBezTo>
                  <a:pt x="7694215" y="1192114"/>
                  <a:pt x="7702153" y="1200448"/>
                  <a:pt x="7708502" y="1209973"/>
                </a:cubicBezTo>
                <a:cubicBezTo>
                  <a:pt x="7713265" y="1217911"/>
                  <a:pt x="7713265" y="1224658"/>
                  <a:pt x="7708502" y="1230214"/>
                </a:cubicBezTo>
                <a:cubicBezTo>
                  <a:pt x="7706916" y="1232595"/>
                  <a:pt x="7704137" y="1240136"/>
                  <a:pt x="7700168" y="1252836"/>
                </a:cubicBezTo>
                <a:cubicBezTo>
                  <a:pt x="7699374" y="1256804"/>
                  <a:pt x="7697787" y="1263948"/>
                  <a:pt x="7695406" y="1274267"/>
                </a:cubicBezTo>
                <a:cubicBezTo>
                  <a:pt x="7690643" y="1297286"/>
                  <a:pt x="7687866" y="1310383"/>
                  <a:pt x="7687072" y="1313558"/>
                </a:cubicBezTo>
                <a:cubicBezTo>
                  <a:pt x="7682309" y="1328639"/>
                  <a:pt x="7677150" y="1337767"/>
                  <a:pt x="7671593" y="1340942"/>
                </a:cubicBezTo>
                <a:cubicBezTo>
                  <a:pt x="7663656" y="1344117"/>
                  <a:pt x="7658100" y="1343323"/>
                  <a:pt x="7654924" y="1338561"/>
                </a:cubicBezTo>
                <a:cubicBezTo>
                  <a:pt x="7649368" y="1330623"/>
                  <a:pt x="7647780" y="1322686"/>
                  <a:pt x="7650162" y="1314748"/>
                </a:cubicBezTo>
                <a:cubicBezTo>
                  <a:pt x="7637462" y="1315542"/>
                  <a:pt x="7613252" y="1316733"/>
                  <a:pt x="7577534" y="1318320"/>
                </a:cubicBezTo>
                <a:cubicBezTo>
                  <a:pt x="7551340" y="1320701"/>
                  <a:pt x="7534275" y="1321892"/>
                  <a:pt x="7526337" y="1321892"/>
                </a:cubicBezTo>
                <a:cubicBezTo>
                  <a:pt x="7525544" y="1329036"/>
                  <a:pt x="7524352" y="1333798"/>
                  <a:pt x="7522765" y="1336180"/>
                </a:cubicBezTo>
                <a:cubicBezTo>
                  <a:pt x="7518796" y="1341736"/>
                  <a:pt x="7513637" y="1341736"/>
                  <a:pt x="7507287" y="1336180"/>
                </a:cubicBezTo>
                <a:cubicBezTo>
                  <a:pt x="7501731" y="1332211"/>
                  <a:pt x="7498556" y="1324273"/>
                  <a:pt x="7497762" y="1312367"/>
                </a:cubicBezTo>
                <a:cubicBezTo>
                  <a:pt x="7497762" y="1310780"/>
                  <a:pt x="7497366" y="1303636"/>
                  <a:pt x="7496572" y="1290936"/>
                </a:cubicBezTo>
                <a:cubicBezTo>
                  <a:pt x="7494984" y="1272680"/>
                  <a:pt x="7493794" y="1259980"/>
                  <a:pt x="7493000" y="1252836"/>
                </a:cubicBezTo>
                <a:cubicBezTo>
                  <a:pt x="7489824" y="1233786"/>
                  <a:pt x="7485459" y="1219895"/>
                  <a:pt x="7479902" y="1211164"/>
                </a:cubicBezTo>
                <a:cubicBezTo>
                  <a:pt x="7478316" y="1206401"/>
                  <a:pt x="7479902" y="1204020"/>
                  <a:pt x="7484665" y="1204020"/>
                </a:cubicBezTo>
                <a:cubicBezTo>
                  <a:pt x="7489428" y="1204020"/>
                  <a:pt x="7496572" y="1205608"/>
                  <a:pt x="7506096" y="1208783"/>
                </a:cubicBezTo>
                <a:cubicBezTo>
                  <a:pt x="7506890" y="1208783"/>
                  <a:pt x="7508874" y="1208386"/>
                  <a:pt x="7512050" y="1207592"/>
                </a:cubicBezTo>
                <a:cubicBezTo>
                  <a:pt x="7524750" y="1206005"/>
                  <a:pt x="7535068" y="1204814"/>
                  <a:pt x="7543006" y="1204020"/>
                </a:cubicBezTo>
                <a:cubicBezTo>
                  <a:pt x="7544594" y="1200051"/>
                  <a:pt x="7546974" y="1194892"/>
                  <a:pt x="7550150" y="1188542"/>
                </a:cubicBezTo>
                <a:cubicBezTo>
                  <a:pt x="7555706" y="1177430"/>
                  <a:pt x="7559674" y="1168698"/>
                  <a:pt x="7562056" y="1162348"/>
                </a:cubicBezTo>
                <a:cubicBezTo>
                  <a:pt x="7550944" y="1163936"/>
                  <a:pt x="7544196" y="1165126"/>
                  <a:pt x="7541815" y="1165920"/>
                </a:cubicBezTo>
                <a:cubicBezTo>
                  <a:pt x="7536259" y="1165920"/>
                  <a:pt x="7531894" y="1164730"/>
                  <a:pt x="7528718" y="1162348"/>
                </a:cubicBezTo>
                <a:cubicBezTo>
                  <a:pt x="7521574" y="1155205"/>
                  <a:pt x="7516812" y="1150045"/>
                  <a:pt x="7514430" y="1146870"/>
                </a:cubicBezTo>
                <a:cubicBezTo>
                  <a:pt x="7512844" y="1143695"/>
                  <a:pt x="7514034" y="1141711"/>
                  <a:pt x="7518002" y="1140917"/>
                </a:cubicBezTo>
                <a:cubicBezTo>
                  <a:pt x="7574359" y="1132979"/>
                  <a:pt x="7613252" y="1125836"/>
                  <a:pt x="7634684" y="1119486"/>
                </a:cubicBezTo>
                <a:cubicBezTo>
                  <a:pt x="7638652" y="1118692"/>
                  <a:pt x="7641828" y="1118295"/>
                  <a:pt x="7644209" y="1118295"/>
                </a:cubicBezTo>
                <a:close/>
                <a:moveTo>
                  <a:pt x="8610401" y="1117998"/>
                </a:moveTo>
                <a:cubicBezTo>
                  <a:pt x="8613576" y="1117799"/>
                  <a:pt x="8616552" y="1118295"/>
                  <a:pt x="8619331" y="1119486"/>
                </a:cubicBezTo>
                <a:cubicBezTo>
                  <a:pt x="8630443" y="1124248"/>
                  <a:pt x="8639175" y="1131392"/>
                  <a:pt x="8645524" y="1140917"/>
                </a:cubicBezTo>
                <a:cubicBezTo>
                  <a:pt x="8647906" y="1145680"/>
                  <a:pt x="8646319" y="1148458"/>
                  <a:pt x="8640762" y="1149251"/>
                </a:cubicBezTo>
                <a:cubicBezTo>
                  <a:pt x="8631237" y="1150839"/>
                  <a:pt x="8621315" y="1151633"/>
                  <a:pt x="8610996" y="1151633"/>
                </a:cubicBezTo>
                <a:cubicBezTo>
                  <a:pt x="8594328" y="1151633"/>
                  <a:pt x="8578056" y="1152426"/>
                  <a:pt x="8562181" y="1154014"/>
                </a:cubicBezTo>
                <a:cubicBezTo>
                  <a:pt x="8562975" y="1154808"/>
                  <a:pt x="8564562" y="1155998"/>
                  <a:pt x="8566943" y="1157586"/>
                </a:cubicBezTo>
                <a:cubicBezTo>
                  <a:pt x="8570119" y="1159967"/>
                  <a:pt x="8572896" y="1162348"/>
                  <a:pt x="8575278" y="1164730"/>
                </a:cubicBezTo>
                <a:cubicBezTo>
                  <a:pt x="8577659" y="1167111"/>
                  <a:pt x="8577262" y="1170286"/>
                  <a:pt x="8574087" y="1174255"/>
                </a:cubicBezTo>
                <a:cubicBezTo>
                  <a:pt x="8571706" y="1176636"/>
                  <a:pt x="8567340" y="1181001"/>
                  <a:pt x="8560990" y="1187351"/>
                </a:cubicBezTo>
                <a:cubicBezTo>
                  <a:pt x="8558609" y="1189733"/>
                  <a:pt x="8557022" y="1191320"/>
                  <a:pt x="8556228" y="1192114"/>
                </a:cubicBezTo>
                <a:cubicBezTo>
                  <a:pt x="8553846" y="1195289"/>
                  <a:pt x="8551465" y="1198067"/>
                  <a:pt x="8549084" y="1200448"/>
                </a:cubicBezTo>
                <a:cubicBezTo>
                  <a:pt x="8549878" y="1201242"/>
                  <a:pt x="8550274" y="1202433"/>
                  <a:pt x="8550274" y="1204020"/>
                </a:cubicBezTo>
                <a:cubicBezTo>
                  <a:pt x="8548687" y="1215133"/>
                  <a:pt x="8547893" y="1226642"/>
                  <a:pt x="8547893" y="1238548"/>
                </a:cubicBezTo>
                <a:lnTo>
                  <a:pt x="8547893" y="1318320"/>
                </a:lnTo>
                <a:cubicBezTo>
                  <a:pt x="8547893" y="1334195"/>
                  <a:pt x="8542734" y="1342529"/>
                  <a:pt x="8532415" y="1343323"/>
                </a:cubicBezTo>
                <a:cubicBezTo>
                  <a:pt x="8523684" y="1341736"/>
                  <a:pt x="8516143" y="1334592"/>
                  <a:pt x="8509793" y="1321892"/>
                </a:cubicBezTo>
                <a:cubicBezTo>
                  <a:pt x="8508206" y="1317130"/>
                  <a:pt x="8508603" y="1311573"/>
                  <a:pt x="8510984" y="1305223"/>
                </a:cubicBezTo>
                <a:cubicBezTo>
                  <a:pt x="8515746" y="1285379"/>
                  <a:pt x="8518128" y="1261964"/>
                  <a:pt x="8518128" y="1234976"/>
                </a:cubicBezTo>
                <a:cubicBezTo>
                  <a:pt x="8510190" y="1242120"/>
                  <a:pt x="8501459" y="1248867"/>
                  <a:pt x="8491934" y="1255217"/>
                </a:cubicBezTo>
                <a:cubicBezTo>
                  <a:pt x="8464153" y="1275854"/>
                  <a:pt x="8439546" y="1288158"/>
                  <a:pt x="8418115" y="1292126"/>
                </a:cubicBezTo>
                <a:cubicBezTo>
                  <a:pt x="8414147" y="1292920"/>
                  <a:pt x="8413353" y="1292126"/>
                  <a:pt x="8415734" y="1289745"/>
                </a:cubicBezTo>
                <a:cubicBezTo>
                  <a:pt x="8449071" y="1266726"/>
                  <a:pt x="8480425" y="1235373"/>
                  <a:pt x="8509793" y="1195686"/>
                </a:cubicBezTo>
                <a:cubicBezTo>
                  <a:pt x="8509793" y="1194098"/>
                  <a:pt x="8509000" y="1192114"/>
                  <a:pt x="8507412" y="1189733"/>
                </a:cubicBezTo>
                <a:cubicBezTo>
                  <a:pt x="8506618" y="1188939"/>
                  <a:pt x="8506221" y="1188145"/>
                  <a:pt x="8506221" y="1187351"/>
                </a:cubicBezTo>
                <a:cubicBezTo>
                  <a:pt x="8505428" y="1183383"/>
                  <a:pt x="8507015" y="1181398"/>
                  <a:pt x="8510984" y="1181398"/>
                </a:cubicBezTo>
                <a:cubicBezTo>
                  <a:pt x="8513365" y="1181398"/>
                  <a:pt x="8516143" y="1181398"/>
                  <a:pt x="8519318" y="1181398"/>
                </a:cubicBezTo>
                <a:cubicBezTo>
                  <a:pt x="8520112" y="1179017"/>
                  <a:pt x="8521699" y="1176239"/>
                  <a:pt x="8524081" y="1173064"/>
                </a:cubicBezTo>
                <a:cubicBezTo>
                  <a:pt x="8525668" y="1170683"/>
                  <a:pt x="8527256" y="1166317"/>
                  <a:pt x="8528843" y="1159967"/>
                </a:cubicBezTo>
                <a:cubicBezTo>
                  <a:pt x="8528843" y="1159173"/>
                  <a:pt x="8528843" y="1158380"/>
                  <a:pt x="8528843" y="1157586"/>
                </a:cubicBezTo>
                <a:cubicBezTo>
                  <a:pt x="8506618" y="1160761"/>
                  <a:pt x="8484790" y="1164730"/>
                  <a:pt x="8463359" y="1169492"/>
                </a:cubicBezTo>
                <a:cubicBezTo>
                  <a:pt x="8460184" y="1171079"/>
                  <a:pt x="8457009" y="1171079"/>
                  <a:pt x="8453834" y="1169492"/>
                </a:cubicBezTo>
                <a:cubicBezTo>
                  <a:pt x="8453834" y="1169492"/>
                  <a:pt x="8453437" y="1169492"/>
                  <a:pt x="8452643" y="1169492"/>
                </a:cubicBezTo>
                <a:cubicBezTo>
                  <a:pt x="8446294" y="1165523"/>
                  <a:pt x="8439150" y="1159570"/>
                  <a:pt x="8431212" y="1151633"/>
                </a:cubicBezTo>
                <a:cubicBezTo>
                  <a:pt x="8428831" y="1148458"/>
                  <a:pt x="8429625" y="1146473"/>
                  <a:pt x="8433593" y="1145680"/>
                </a:cubicBezTo>
                <a:cubicBezTo>
                  <a:pt x="8448675" y="1144886"/>
                  <a:pt x="8463359" y="1143298"/>
                  <a:pt x="8477646" y="1140917"/>
                </a:cubicBezTo>
                <a:cubicBezTo>
                  <a:pt x="8480028" y="1140917"/>
                  <a:pt x="8483599" y="1140520"/>
                  <a:pt x="8488362" y="1139726"/>
                </a:cubicBezTo>
                <a:cubicBezTo>
                  <a:pt x="8510587" y="1135758"/>
                  <a:pt x="8536384" y="1131789"/>
                  <a:pt x="8565753" y="1127820"/>
                </a:cubicBezTo>
                <a:cubicBezTo>
                  <a:pt x="8576865" y="1127026"/>
                  <a:pt x="8588374" y="1124645"/>
                  <a:pt x="8600281" y="1120676"/>
                </a:cubicBezTo>
                <a:cubicBezTo>
                  <a:pt x="8603853" y="1119089"/>
                  <a:pt x="8607226" y="1118196"/>
                  <a:pt x="8610401" y="1117998"/>
                </a:cubicBezTo>
                <a:close/>
                <a:moveTo>
                  <a:pt x="1623222" y="1115914"/>
                </a:moveTo>
                <a:cubicBezTo>
                  <a:pt x="1639097" y="1116708"/>
                  <a:pt x="1653780" y="1121073"/>
                  <a:pt x="1667274" y="1129011"/>
                </a:cubicBezTo>
                <a:cubicBezTo>
                  <a:pt x="1677593" y="1136948"/>
                  <a:pt x="1678386" y="1148855"/>
                  <a:pt x="1669656" y="1164730"/>
                </a:cubicBezTo>
                <a:cubicBezTo>
                  <a:pt x="1665687" y="1169492"/>
                  <a:pt x="1660527" y="1169889"/>
                  <a:pt x="1654177" y="1165920"/>
                </a:cubicBezTo>
                <a:cubicBezTo>
                  <a:pt x="1640684" y="1153220"/>
                  <a:pt x="1629175" y="1137742"/>
                  <a:pt x="1619649" y="1119486"/>
                </a:cubicBezTo>
                <a:cubicBezTo>
                  <a:pt x="1618855" y="1117105"/>
                  <a:pt x="1620046" y="1115914"/>
                  <a:pt x="1623222" y="1115914"/>
                </a:cubicBezTo>
                <a:close/>
                <a:moveTo>
                  <a:pt x="1102322" y="1115914"/>
                </a:moveTo>
                <a:cubicBezTo>
                  <a:pt x="1103117" y="1115517"/>
                  <a:pt x="1104109" y="1115517"/>
                  <a:pt x="1105299" y="1115914"/>
                </a:cubicBezTo>
                <a:cubicBezTo>
                  <a:pt x="1115618" y="1118295"/>
                  <a:pt x="1125937" y="1128217"/>
                  <a:pt x="1136255" y="1145680"/>
                </a:cubicBezTo>
                <a:cubicBezTo>
                  <a:pt x="1137050" y="1148061"/>
                  <a:pt x="1136653" y="1150442"/>
                  <a:pt x="1135064" y="1152823"/>
                </a:cubicBezTo>
                <a:cubicBezTo>
                  <a:pt x="1134271" y="1153617"/>
                  <a:pt x="1133874" y="1154411"/>
                  <a:pt x="1133874" y="1155205"/>
                </a:cubicBezTo>
                <a:cubicBezTo>
                  <a:pt x="1119587" y="1175842"/>
                  <a:pt x="1105696" y="1194098"/>
                  <a:pt x="1092202" y="1209973"/>
                </a:cubicBezTo>
                <a:cubicBezTo>
                  <a:pt x="1090615" y="1211561"/>
                  <a:pt x="1090218" y="1212355"/>
                  <a:pt x="1091011" y="1212355"/>
                </a:cubicBezTo>
                <a:cubicBezTo>
                  <a:pt x="1091011" y="1213148"/>
                  <a:pt x="1091806" y="1213545"/>
                  <a:pt x="1093394" y="1213545"/>
                </a:cubicBezTo>
                <a:cubicBezTo>
                  <a:pt x="1097362" y="1213545"/>
                  <a:pt x="1103711" y="1213545"/>
                  <a:pt x="1112443" y="1213545"/>
                </a:cubicBezTo>
                <a:cubicBezTo>
                  <a:pt x="1129112" y="1212752"/>
                  <a:pt x="1141415" y="1212752"/>
                  <a:pt x="1149352" y="1213545"/>
                </a:cubicBezTo>
                <a:cubicBezTo>
                  <a:pt x="1147765" y="1211164"/>
                  <a:pt x="1145384" y="1207195"/>
                  <a:pt x="1142208" y="1201639"/>
                </a:cubicBezTo>
                <a:cubicBezTo>
                  <a:pt x="1138240" y="1196083"/>
                  <a:pt x="1135462" y="1192114"/>
                  <a:pt x="1133874" y="1189733"/>
                </a:cubicBezTo>
                <a:cubicBezTo>
                  <a:pt x="1132287" y="1188145"/>
                  <a:pt x="1131889" y="1186955"/>
                  <a:pt x="1132684" y="1186161"/>
                </a:cubicBezTo>
                <a:cubicBezTo>
                  <a:pt x="1132684" y="1185367"/>
                  <a:pt x="1133874" y="1185367"/>
                  <a:pt x="1136255" y="1186161"/>
                </a:cubicBezTo>
                <a:cubicBezTo>
                  <a:pt x="1151337" y="1189336"/>
                  <a:pt x="1166815" y="1194098"/>
                  <a:pt x="1182689" y="1200448"/>
                </a:cubicBezTo>
                <a:cubicBezTo>
                  <a:pt x="1186659" y="1202036"/>
                  <a:pt x="1189040" y="1205608"/>
                  <a:pt x="1189834" y="1211164"/>
                </a:cubicBezTo>
                <a:cubicBezTo>
                  <a:pt x="1190627" y="1220689"/>
                  <a:pt x="1189040" y="1228626"/>
                  <a:pt x="1185072" y="1234976"/>
                </a:cubicBezTo>
                <a:cubicBezTo>
                  <a:pt x="1182689" y="1239739"/>
                  <a:pt x="1178324" y="1240930"/>
                  <a:pt x="1171974" y="1238548"/>
                </a:cubicBezTo>
                <a:cubicBezTo>
                  <a:pt x="1167212" y="1235373"/>
                  <a:pt x="1162449" y="1231405"/>
                  <a:pt x="1157687" y="1226642"/>
                </a:cubicBezTo>
                <a:lnTo>
                  <a:pt x="1158877" y="1229023"/>
                </a:lnTo>
                <a:cubicBezTo>
                  <a:pt x="1135859" y="1230611"/>
                  <a:pt x="1110061" y="1236564"/>
                  <a:pt x="1081487" y="1246883"/>
                </a:cubicBezTo>
                <a:cubicBezTo>
                  <a:pt x="1078312" y="1247676"/>
                  <a:pt x="1075931" y="1247676"/>
                  <a:pt x="1074343" y="1246883"/>
                </a:cubicBezTo>
                <a:cubicBezTo>
                  <a:pt x="1067199" y="1243708"/>
                  <a:pt x="1062040" y="1234580"/>
                  <a:pt x="1058865" y="1219498"/>
                </a:cubicBezTo>
                <a:cubicBezTo>
                  <a:pt x="1058071" y="1219498"/>
                  <a:pt x="1057675" y="1219498"/>
                  <a:pt x="1057675" y="1219498"/>
                </a:cubicBezTo>
                <a:cubicBezTo>
                  <a:pt x="1055293" y="1230611"/>
                  <a:pt x="1052118" y="1241326"/>
                  <a:pt x="1048149" y="1251645"/>
                </a:cubicBezTo>
                <a:cubicBezTo>
                  <a:pt x="1044180" y="1261964"/>
                  <a:pt x="1038625" y="1271489"/>
                  <a:pt x="1031481" y="1280220"/>
                </a:cubicBezTo>
                <a:cubicBezTo>
                  <a:pt x="1039418" y="1284983"/>
                  <a:pt x="1045371" y="1288951"/>
                  <a:pt x="1049339" y="1292126"/>
                </a:cubicBezTo>
                <a:cubicBezTo>
                  <a:pt x="1053309" y="1293714"/>
                  <a:pt x="1054896" y="1298873"/>
                  <a:pt x="1054102" y="1307605"/>
                </a:cubicBezTo>
                <a:cubicBezTo>
                  <a:pt x="1054102" y="1317130"/>
                  <a:pt x="1052912" y="1323876"/>
                  <a:pt x="1050530" y="1327845"/>
                </a:cubicBezTo>
                <a:cubicBezTo>
                  <a:pt x="1046562" y="1331814"/>
                  <a:pt x="1042990" y="1332608"/>
                  <a:pt x="1039815" y="1330226"/>
                </a:cubicBezTo>
                <a:cubicBezTo>
                  <a:pt x="1029497" y="1318320"/>
                  <a:pt x="1020369" y="1308795"/>
                  <a:pt x="1012431" y="1301651"/>
                </a:cubicBezTo>
                <a:cubicBezTo>
                  <a:pt x="991794" y="1319114"/>
                  <a:pt x="968377" y="1330623"/>
                  <a:pt x="942184" y="1336180"/>
                </a:cubicBezTo>
                <a:cubicBezTo>
                  <a:pt x="937422" y="1336973"/>
                  <a:pt x="936627" y="1336180"/>
                  <a:pt x="939802" y="1333798"/>
                </a:cubicBezTo>
                <a:cubicBezTo>
                  <a:pt x="963615" y="1319511"/>
                  <a:pt x="982665" y="1303636"/>
                  <a:pt x="996952" y="1286173"/>
                </a:cubicBezTo>
                <a:cubicBezTo>
                  <a:pt x="995365" y="1283792"/>
                  <a:pt x="992190" y="1280617"/>
                  <a:pt x="987427" y="1276648"/>
                </a:cubicBezTo>
                <a:cubicBezTo>
                  <a:pt x="983459" y="1272680"/>
                  <a:pt x="980283" y="1269901"/>
                  <a:pt x="977902" y="1268314"/>
                </a:cubicBezTo>
                <a:cubicBezTo>
                  <a:pt x="975521" y="1265933"/>
                  <a:pt x="974728" y="1263948"/>
                  <a:pt x="975521" y="1262361"/>
                </a:cubicBezTo>
                <a:cubicBezTo>
                  <a:pt x="976316" y="1259980"/>
                  <a:pt x="977505" y="1255614"/>
                  <a:pt x="979093" y="1249264"/>
                </a:cubicBezTo>
                <a:cubicBezTo>
                  <a:pt x="979887" y="1246089"/>
                  <a:pt x="980681" y="1243311"/>
                  <a:pt x="981474" y="1240930"/>
                </a:cubicBezTo>
                <a:cubicBezTo>
                  <a:pt x="979887" y="1241723"/>
                  <a:pt x="977505" y="1242914"/>
                  <a:pt x="974330" y="1244501"/>
                </a:cubicBezTo>
                <a:cubicBezTo>
                  <a:pt x="973537" y="1245295"/>
                  <a:pt x="972743" y="1245692"/>
                  <a:pt x="971949" y="1245692"/>
                </a:cubicBezTo>
                <a:cubicBezTo>
                  <a:pt x="971949" y="1245692"/>
                  <a:pt x="971553" y="1245692"/>
                  <a:pt x="970758" y="1245692"/>
                </a:cubicBezTo>
                <a:cubicBezTo>
                  <a:pt x="965996" y="1247279"/>
                  <a:pt x="962425" y="1247279"/>
                  <a:pt x="960043" y="1245692"/>
                </a:cubicBezTo>
                <a:cubicBezTo>
                  <a:pt x="952105" y="1240930"/>
                  <a:pt x="945359" y="1233786"/>
                  <a:pt x="939802" y="1224261"/>
                </a:cubicBezTo>
                <a:cubicBezTo>
                  <a:pt x="939009" y="1219498"/>
                  <a:pt x="940200" y="1217514"/>
                  <a:pt x="943374" y="1218308"/>
                </a:cubicBezTo>
                <a:cubicBezTo>
                  <a:pt x="947343" y="1218308"/>
                  <a:pt x="955677" y="1217514"/>
                  <a:pt x="968377" y="1215926"/>
                </a:cubicBezTo>
                <a:cubicBezTo>
                  <a:pt x="972346" y="1215133"/>
                  <a:pt x="975521" y="1214736"/>
                  <a:pt x="977902" y="1214736"/>
                </a:cubicBezTo>
                <a:cubicBezTo>
                  <a:pt x="979490" y="1213942"/>
                  <a:pt x="981474" y="1213545"/>
                  <a:pt x="983856" y="1213545"/>
                </a:cubicBezTo>
                <a:cubicBezTo>
                  <a:pt x="986237" y="1212752"/>
                  <a:pt x="988221" y="1212355"/>
                  <a:pt x="989808" y="1212355"/>
                </a:cubicBezTo>
                <a:cubicBezTo>
                  <a:pt x="990603" y="1206005"/>
                  <a:pt x="992984" y="1195289"/>
                  <a:pt x="996952" y="1180208"/>
                </a:cubicBezTo>
                <a:cubicBezTo>
                  <a:pt x="997747" y="1174651"/>
                  <a:pt x="998540" y="1170286"/>
                  <a:pt x="999334" y="1167111"/>
                </a:cubicBezTo>
                <a:cubicBezTo>
                  <a:pt x="1000922" y="1153617"/>
                  <a:pt x="1000128" y="1138933"/>
                  <a:pt x="996952" y="1123058"/>
                </a:cubicBezTo>
                <a:cubicBezTo>
                  <a:pt x="996158" y="1118295"/>
                  <a:pt x="998540" y="1116708"/>
                  <a:pt x="1004096" y="1118295"/>
                </a:cubicBezTo>
                <a:cubicBezTo>
                  <a:pt x="1019972" y="1124645"/>
                  <a:pt x="1029497" y="1130598"/>
                  <a:pt x="1032671" y="1136155"/>
                </a:cubicBezTo>
                <a:cubicBezTo>
                  <a:pt x="1036640" y="1140917"/>
                  <a:pt x="1037434" y="1146076"/>
                  <a:pt x="1035052" y="1151633"/>
                </a:cubicBezTo>
                <a:cubicBezTo>
                  <a:pt x="1031084" y="1162745"/>
                  <a:pt x="1024337" y="1181795"/>
                  <a:pt x="1014811" y="1208783"/>
                </a:cubicBezTo>
                <a:cubicBezTo>
                  <a:pt x="1020369" y="1207195"/>
                  <a:pt x="1025527" y="1206005"/>
                  <a:pt x="1030289" y="1205211"/>
                </a:cubicBezTo>
                <a:cubicBezTo>
                  <a:pt x="1031877" y="1198861"/>
                  <a:pt x="1031877" y="1193305"/>
                  <a:pt x="1030289" y="1188542"/>
                </a:cubicBezTo>
                <a:cubicBezTo>
                  <a:pt x="1030289" y="1183780"/>
                  <a:pt x="1032274" y="1182192"/>
                  <a:pt x="1036243" y="1183780"/>
                </a:cubicBezTo>
                <a:cubicBezTo>
                  <a:pt x="1041005" y="1184573"/>
                  <a:pt x="1047753" y="1188542"/>
                  <a:pt x="1056483" y="1195686"/>
                </a:cubicBezTo>
                <a:cubicBezTo>
                  <a:pt x="1060452" y="1198861"/>
                  <a:pt x="1061642" y="1204020"/>
                  <a:pt x="1060055" y="1211164"/>
                </a:cubicBezTo>
                <a:cubicBezTo>
                  <a:pt x="1060055" y="1211164"/>
                  <a:pt x="1059658" y="1211958"/>
                  <a:pt x="1058865" y="1213545"/>
                </a:cubicBezTo>
                <a:cubicBezTo>
                  <a:pt x="1060452" y="1212752"/>
                  <a:pt x="1061642" y="1212355"/>
                  <a:pt x="1062437" y="1212355"/>
                </a:cubicBezTo>
                <a:cubicBezTo>
                  <a:pt x="1066405" y="1211561"/>
                  <a:pt x="1069580" y="1209576"/>
                  <a:pt x="1071962" y="1206401"/>
                </a:cubicBezTo>
                <a:cubicBezTo>
                  <a:pt x="1080693" y="1192114"/>
                  <a:pt x="1089424" y="1171873"/>
                  <a:pt x="1098156" y="1145680"/>
                </a:cubicBezTo>
                <a:cubicBezTo>
                  <a:pt x="1100537" y="1131392"/>
                  <a:pt x="1101331" y="1122264"/>
                  <a:pt x="1100537" y="1118295"/>
                </a:cubicBezTo>
                <a:cubicBezTo>
                  <a:pt x="1100934" y="1117105"/>
                  <a:pt x="1101530" y="1116311"/>
                  <a:pt x="1102322" y="1115914"/>
                </a:cubicBezTo>
                <a:close/>
                <a:moveTo>
                  <a:pt x="4153297" y="1114723"/>
                </a:moveTo>
                <a:cubicBezTo>
                  <a:pt x="4171553" y="1114723"/>
                  <a:pt x="4183856" y="1115517"/>
                  <a:pt x="4190206" y="1117105"/>
                </a:cubicBezTo>
                <a:cubicBezTo>
                  <a:pt x="4198937" y="1117898"/>
                  <a:pt x="4205684" y="1121470"/>
                  <a:pt x="4210447" y="1127820"/>
                </a:cubicBezTo>
                <a:cubicBezTo>
                  <a:pt x="4217591" y="1145283"/>
                  <a:pt x="4214019" y="1157586"/>
                  <a:pt x="4199731" y="1164730"/>
                </a:cubicBezTo>
                <a:cubicBezTo>
                  <a:pt x="4195763" y="1164730"/>
                  <a:pt x="4191397" y="1162745"/>
                  <a:pt x="4186634" y="1158776"/>
                </a:cubicBezTo>
                <a:cubicBezTo>
                  <a:pt x="4176315" y="1150045"/>
                  <a:pt x="4164409" y="1136948"/>
                  <a:pt x="4150916" y="1119486"/>
                </a:cubicBezTo>
                <a:cubicBezTo>
                  <a:pt x="4149328" y="1117898"/>
                  <a:pt x="4148931" y="1116708"/>
                  <a:pt x="4149725" y="1115914"/>
                </a:cubicBezTo>
                <a:cubicBezTo>
                  <a:pt x="4149725" y="1115120"/>
                  <a:pt x="4150916" y="1114723"/>
                  <a:pt x="4153297" y="1114723"/>
                </a:cubicBezTo>
                <a:close/>
                <a:moveTo>
                  <a:pt x="7841852" y="1113533"/>
                </a:moveTo>
                <a:cubicBezTo>
                  <a:pt x="7853759" y="1117501"/>
                  <a:pt x="7862490" y="1123851"/>
                  <a:pt x="7868046" y="1132583"/>
                </a:cubicBezTo>
                <a:cubicBezTo>
                  <a:pt x="7871222" y="1138139"/>
                  <a:pt x="7871222" y="1143298"/>
                  <a:pt x="7868046" y="1148061"/>
                </a:cubicBezTo>
                <a:cubicBezTo>
                  <a:pt x="7866459" y="1148855"/>
                  <a:pt x="7864474" y="1152426"/>
                  <a:pt x="7862093" y="1158776"/>
                </a:cubicBezTo>
                <a:cubicBezTo>
                  <a:pt x="7868444" y="1158776"/>
                  <a:pt x="7875587" y="1159570"/>
                  <a:pt x="7883524" y="1161158"/>
                </a:cubicBezTo>
                <a:cubicBezTo>
                  <a:pt x="7893844" y="1163539"/>
                  <a:pt x="7898606" y="1170683"/>
                  <a:pt x="7897812" y="1182589"/>
                </a:cubicBezTo>
                <a:cubicBezTo>
                  <a:pt x="7897018" y="1194495"/>
                  <a:pt x="7891462" y="1198464"/>
                  <a:pt x="7881143" y="1194495"/>
                </a:cubicBezTo>
                <a:cubicBezTo>
                  <a:pt x="7872412" y="1188939"/>
                  <a:pt x="7863681" y="1181398"/>
                  <a:pt x="7854950" y="1171873"/>
                </a:cubicBezTo>
                <a:cubicBezTo>
                  <a:pt x="7851774" y="1178223"/>
                  <a:pt x="7849394" y="1183383"/>
                  <a:pt x="7847806" y="1187351"/>
                </a:cubicBezTo>
                <a:cubicBezTo>
                  <a:pt x="7845424" y="1189733"/>
                  <a:pt x="7843838" y="1192511"/>
                  <a:pt x="7843043" y="1195686"/>
                </a:cubicBezTo>
                <a:cubicBezTo>
                  <a:pt x="7850981" y="1195686"/>
                  <a:pt x="7857330" y="1196083"/>
                  <a:pt x="7862093" y="1196876"/>
                </a:cubicBezTo>
                <a:cubicBezTo>
                  <a:pt x="7875587" y="1200845"/>
                  <a:pt x="7880350" y="1209179"/>
                  <a:pt x="7876380" y="1221880"/>
                </a:cubicBezTo>
                <a:cubicBezTo>
                  <a:pt x="7871618" y="1231405"/>
                  <a:pt x="7864872" y="1232992"/>
                  <a:pt x="7856140" y="1226642"/>
                </a:cubicBezTo>
                <a:cubicBezTo>
                  <a:pt x="7847409" y="1217911"/>
                  <a:pt x="7841059" y="1210767"/>
                  <a:pt x="7837090" y="1205211"/>
                </a:cubicBezTo>
                <a:cubicBezTo>
                  <a:pt x="7831534" y="1214736"/>
                  <a:pt x="7824390" y="1223467"/>
                  <a:pt x="7815659" y="1231405"/>
                </a:cubicBezTo>
                <a:cubicBezTo>
                  <a:pt x="7799784" y="1248867"/>
                  <a:pt x="7784306" y="1261567"/>
                  <a:pt x="7769224" y="1269505"/>
                </a:cubicBezTo>
                <a:cubicBezTo>
                  <a:pt x="7766050" y="1271092"/>
                  <a:pt x="7764066" y="1271489"/>
                  <a:pt x="7763272" y="1270695"/>
                </a:cubicBezTo>
                <a:cubicBezTo>
                  <a:pt x="7762478" y="1269901"/>
                  <a:pt x="7763272" y="1268314"/>
                  <a:pt x="7765652" y="1265933"/>
                </a:cubicBezTo>
                <a:cubicBezTo>
                  <a:pt x="7783909" y="1247676"/>
                  <a:pt x="7802166" y="1217514"/>
                  <a:pt x="7820422" y="1175445"/>
                </a:cubicBezTo>
                <a:cubicBezTo>
                  <a:pt x="7831534" y="1151633"/>
                  <a:pt x="7835900" y="1133376"/>
                  <a:pt x="7833518" y="1120676"/>
                </a:cubicBezTo>
                <a:cubicBezTo>
                  <a:pt x="7831931" y="1115120"/>
                  <a:pt x="7834709" y="1112739"/>
                  <a:pt x="7841852" y="1113533"/>
                </a:cubicBezTo>
                <a:close/>
                <a:moveTo>
                  <a:pt x="379018" y="1112342"/>
                </a:moveTo>
                <a:cubicBezTo>
                  <a:pt x="380606" y="1111548"/>
                  <a:pt x="382590" y="1111548"/>
                  <a:pt x="384971" y="1112342"/>
                </a:cubicBezTo>
                <a:cubicBezTo>
                  <a:pt x="391322" y="1113929"/>
                  <a:pt x="399656" y="1119883"/>
                  <a:pt x="409974" y="1130201"/>
                </a:cubicBezTo>
                <a:cubicBezTo>
                  <a:pt x="415531" y="1137345"/>
                  <a:pt x="415531" y="1143695"/>
                  <a:pt x="409974" y="1149251"/>
                </a:cubicBezTo>
                <a:cubicBezTo>
                  <a:pt x="403625" y="1157189"/>
                  <a:pt x="399259" y="1164333"/>
                  <a:pt x="396878" y="1170683"/>
                </a:cubicBezTo>
                <a:cubicBezTo>
                  <a:pt x="395290" y="1173064"/>
                  <a:pt x="393305" y="1176636"/>
                  <a:pt x="390924" y="1181398"/>
                </a:cubicBezTo>
                <a:cubicBezTo>
                  <a:pt x="387749" y="1186955"/>
                  <a:pt x="385368" y="1190923"/>
                  <a:pt x="383780" y="1193305"/>
                </a:cubicBezTo>
                <a:cubicBezTo>
                  <a:pt x="383780" y="1194098"/>
                  <a:pt x="384178" y="1194892"/>
                  <a:pt x="384971" y="1195686"/>
                </a:cubicBezTo>
                <a:cubicBezTo>
                  <a:pt x="385765" y="1198067"/>
                  <a:pt x="386559" y="1199655"/>
                  <a:pt x="387353" y="1200448"/>
                </a:cubicBezTo>
                <a:cubicBezTo>
                  <a:pt x="389734" y="1205211"/>
                  <a:pt x="391322" y="1212355"/>
                  <a:pt x="392115" y="1221880"/>
                </a:cubicBezTo>
                <a:cubicBezTo>
                  <a:pt x="400846" y="1221880"/>
                  <a:pt x="409974" y="1221086"/>
                  <a:pt x="419499" y="1219498"/>
                </a:cubicBezTo>
                <a:cubicBezTo>
                  <a:pt x="424262" y="1218705"/>
                  <a:pt x="431009" y="1217514"/>
                  <a:pt x="439740" y="1215926"/>
                </a:cubicBezTo>
                <a:cubicBezTo>
                  <a:pt x="448472" y="1215133"/>
                  <a:pt x="454821" y="1214339"/>
                  <a:pt x="458790" y="1213545"/>
                </a:cubicBezTo>
                <a:cubicBezTo>
                  <a:pt x="457996" y="1205608"/>
                  <a:pt x="456806" y="1198861"/>
                  <a:pt x="455218" y="1193305"/>
                </a:cubicBezTo>
                <a:cubicBezTo>
                  <a:pt x="453631" y="1197273"/>
                  <a:pt x="451249" y="1200448"/>
                  <a:pt x="448074" y="1202830"/>
                </a:cubicBezTo>
                <a:cubicBezTo>
                  <a:pt x="443312" y="1203623"/>
                  <a:pt x="439343" y="1202433"/>
                  <a:pt x="436168" y="1199258"/>
                </a:cubicBezTo>
                <a:cubicBezTo>
                  <a:pt x="431406" y="1189733"/>
                  <a:pt x="428231" y="1179017"/>
                  <a:pt x="426643" y="1167111"/>
                </a:cubicBezTo>
                <a:cubicBezTo>
                  <a:pt x="425056" y="1156792"/>
                  <a:pt x="421484" y="1147267"/>
                  <a:pt x="415928" y="1138536"/>
                </a:cubicBezTo>
                <a:cubicBezTo>
                  <a:pt x="412752" y="1133773"/>
                  <a:pt x="413149" y="1130598"/>
                  <a:pt x="417118" y="1129011"/>
                </a:cubicBezTo>
                <a:cubicBezTo>
                  <a:pt x="425849" y="1128217"/>
                  <a:pt x="432993" y="1129011"/>
                  <a:pt x="438550" y="1131392"/>
                </a:cubicBezTo>
                <a:cubicBezTo>
                  <a:pt x="442518" y="1130598"/>
                  <a:pt x="448472" y="1129408"/>
                  <a:pt x="456408" y="1127820"/>
                </a:cubicBezTo>
                <a:cubicBezTo>
                  <a:pt x="466727" y="1125439"/>
                  <a:pt x="474665" y="1123851"/>
                  <a:pt x="480221" y="1123058"/>
                </a:cubicBezTo>
                <a:cubicBezTo>
                  <a:pt x="488159" y="1119883"/>
                  <a:pt x="492921" y="1117898"/>
                  <a:pt x="494509" y="1117105"/>
                </a:cubicBezTo>
                <a:cubicBezTo>
                  <a:pt x="500065" y="1115517"/>
                  <a:pt x="504828" y="1115517"/>
                  <a:pt x="508796" y="1117105"/>
                </a:cubicBezTo>
                <a:cubicBezTo>
                  <a:pt x="518322" y="1121073"/>
                  <a:pt x="526656" y="1126630"/>
                  <a:pt x="533799" y="1133773"/>
                </a:cubicBezTo>
                <a:cubicBezTo>
                  <a:pt x="537768" y="1138536"/>
                  <a:pt x="537371" y="1143695"/>
                  <a:pt x="532609" y="1149251"/>
                </a:cubicBezTo>
                <a:cubicBezTo>
                  <a:pt x="527053" y="1154808"/>
                  <a:pt x="521893" y="1162348"/>
                  <a:pt x="517131" y="1171873"/>
                </a:cubicBezTo>
                <a:cubicBezTo>
                  <a:pt x="519512" y="1174255"/>
                  <a:pt x="521099" y="1176636"/>
                  <a:pt x="521893" y="1179017"/>
                </a:cubicBezTo>
                <a:cubicBezTo>
                  <a:pt x="523481" y="1183780"/>
                  <a:pt x="522290" y="1186558"/>
                  <a:pt x="518322" y="1187351"/>
                </a:cubicBezTo>
                <a:cubicBezTo>
                  <a:pt x="511971" y="1188939"/>
                  <a:pt x="499271" y="1190526"/>
                  <a:pt x="480221" y="1192114"/>
                </a:cubicBezTo>
                <a:cubicBezTo>
                  <a:pt x="482602" y="1192908"/>
                  <a:pt x="485381" y="1194098"/>
                  <a:pt x="488555" y="1195686"/>
                </a:cubicBezTo>
                <a:cubicBezTo>
                  <a:pt x="490937" y="1198067"/>
                  <a:pt x="490937" y="1200845"/>
                  <a:pt x="488555" y="1204020"/>
                </a:cubicBezTo>
                <a:cubicBezTo>
                  <a:pt x="488555" y="1204020"/>
                  <a:pt x="488555" y="1204814"/>
                  <a:pt x="488555" y="1206401"/>
                </a:cubicBezTo>
                <a:cubicBezTo>
                  <a:pt x="487762" y="1207989"/>
                  <a:pt x="487365" y="1209180"/>
                  <a:pt x="487365" y="1209973"/>
                </a:cubicBezTo>
                <a:cubicBezTo>
                  <a:pt x="488159" y="1209973"/>
                  <a:pt x="489350" y="1209973"/>
                  <a:pt x="490937" y="1209973"/>
                </a:cubicBezTo>
                <a:cubicBezTo>
                  <a:pt x="493318" y="1209180"/>
                  <a:pt x="495303" y="1208783"/>
                  <a:pt x="496890" y="1208783"/>
                </a:cubicBezTo>
                <a:cubicBezTo>
                  <a:pt x="507208" y="1207195"/>
                  <a:pt x="517131" y="1205211"/>
                  <a:pt x="526656" y="1202830"/>
                </a:cubicBezTo>
                <a:cubicBezTo>
                  <a:pt x="535387" y="1200448"/>
                  <a:pt x="542531" y="1201242"/>
                  <a:pt x="548086" y="1205211"/>
                </a:cubicBezTo>
                <a:cubicBezTo>
                  <a:pt x="554437" y="1208386"/>
                  <a:pt x="559199" y="1212752"/>
                  <a:pt x="562374" y="1218308"/>
                </a:cubicBezTo>
                <a:cubicBezTo>
                  <a:pt x="565550" y="1222277"/>
                  <a:pt x="566343" y="1225451"/>
                  <a:pt x="564756" y="1227833"/>
                </a:cubicBezTo>
                <a:cubicBezTo>
                  <a:pt x="563168" y="1230214"/>
                  <a:pt x="559993" y="1231405"/>
                  <a:pt x="555230" y="1231405"/>
                </a:cubicBezTo>
                <a:cubicBezTo>
                  <a:pt x="539356" y="1231405"/>
                  <a:pt x="517131" y="1232198"/>
                  <a:pt x="488555" y="1233786"/>
                </a:cubicBezTo>
                <a:cubicBezTo>
                  <a:pt x="517131" y="1260773"/>
                  <a:pt x="552056" y="1282205"/>
                  <a:pt x="593331" y="1298080"/>
                </a:cubicBezTo>
                <a:cubicBezTo>
                  <a:pt x="595712" y="1299667"/>
                  <a:pt x="596903" y="1301255"/>
                  <a:pt x="596903" y="1302842"/>
                </a:cubicBezTo>
                <a:cubicBezTo>
                  <a:pt x="596903" y="1303636"/>
                  <a:pt x="595712" y="1304429"/>
                  <a:pt x="593331" y="1305223"/>
                </a:cubicBezTo>
                <a:cubicBezTo>
                  <a:pt x="574280" y="1307605"/>
                  <a:pt x="554834" y="1309589"/>
                  <a:pt x="534990" y="1311176"/>
                </a:cubicBezTo>
                <a:cubicBezTo>
                  <a:pt x="531815" y="1311176"/>
                  <a:pt x="528243" y="1309589"/>
                  <a:pt x="524274" y="1306414"/>
                </a:cubicBezTo>
                <a:cubicBezTo>
                  <a:pt x="510781" y="1295301"/>
                  <a:pt x="500065" y="1282601"/>
                  <a:pt x="492127" y="1268314"/>
                </a:cubicBezTo>
                <a:cubicBezTo>
                  <a:pt x="491334" y="1267520"/>
                  <a:pt x="490540" y="1266329"/>
                  <a:pt x="489746" y="1264742"/>
                </a:cubicBezTo>
                <a:cubicBezTo>
                  <a:pt x="488159" y="1261567"/>
                  <a:pt x="486968" y="1259583"/>
                  <a:pt x="486174" y="1258789"/>
                </a:cubicBezTo>
                <a:cubicBezTo>
                  <a:pt x="486174" y="1280220"/>
                  <a:pt x="486174" y="1301651"/>
                  <a:pt x="486174" y="1323083"/>
                </a:cubicBezTo>
                <a:cubicBezTo>
                  <a:pt x="486968" y="1335783"/>
                  <a:pt x="484983" y="1343720"/>
                  <a:pt x="480221" y="1346895"/>
                </a:cubicBezTo>
                <a:cubicBezTo>
                  <a:pt x="477046" y="1351658"/>
                  <a:pt x="472284" y="1351658"/>
                  <a:pt x="465934" y="1346895"/>
                </a:cubicBezTo>
                <a:cubicBezTo>
                  <a:pt x="461965" y="1343720"/>
                  <a:pt x="458790" y="1338958"/>
                  <a:pt x="456408" y="1332608"/>
                </a:cubicBezTo>
                <a:cubicBezTo>
                  <a:pt x="454028" y="1327051"/>
                  <a:pt x="453631" y="1321098"/>
                  <a:pt x="455218" y="1314748"/>
                </a:cubicBezTo>
                <a:cubicBezTo>
                  <a:pt x="457600" y="1300461"/>
                  <a:pt x="458790" y="1284983"/>
                  <a:pt x="458790" y="1268314"/>
                </a:cubicBezTo>
                <a:cubicBezTo>
                  <a:pt x="443709" y="1288158"/>
                  <a:pt x="421881" y="1303239"/>
                  <a:pt x="393305" y="1313558"/>
                </a:cubicBezTo>
                <a:cubicBezTo>
                  <a:pt x="392512" y="1313558"/>
                  <a:pt x="391718" y="1313558"/>
                  <a:pt x="390924" y="1313558"/>
                </a:cubicBezTo>
                <a:lnTo>
                  <a:pt x="390924" y="1317130"/>
                </a:lnTo>
                <a:cubicBezTo>
                  <a:pt x="390131" y="1327448"/>
                  <a:pt x="387749" y="1335386"/>
                  <a:pt x="383780" y="1340942"/>
                </a:cubicBezTo>
                <a:cubicBezTo>
                  <a:pt x="379812" y="1344117"/>
                  <a:pt x="376240" y="1344117"/>
                  <a:pt x="373065" y="1340942"/>
                </a:cubicBezTo>
                <a:cubicBezTo>
                  <a:pt x="368303" y="1340148"/>
                  <a:pt x="363937" y="1334989"/>
                  <a:pt x="359968" y="1325464"/>
                </a:cubicBezTo>
                <a:cubicBezTo>
                  <a:pt x="359968" y="1325464"/>
                  <a:pt x="359968" y="1325067"/>
                  <a:pt x="359968" y="1324273"/>
                </a:cubicBezTo>
                <a:cubicBezTo>
                  <a:pt x="358380" y="1319511"/>
                  <a:pt x="358380" y="1314351"/>
                  <a:pt x="359968" y="1308795"/>
                </a:cubicBezTo>
                <a:cubicBezTo>
                  <a:pt x="362350" y="1292920"/>
                  <a:pt x="364334" y="1269108"/>
                  <a:pt x="365922" y="1237358"/>
                </a:cubicBezTo>
                <a:lnTo>
                  <a:pt x="365922" y="1217117"/>
                </a:lnTo>
                <a:cubicBezTo>
                  <a:pt x="350840" y="1233786"/>
                  <a:pt x="333774" y="1246883"/>
                  <a:pt x="314724" y="1256408"/>
                </a:cubicBezTo>
                <a:cubicBezTo>
                  <a:pt x="310755" y="1258789"/>
                  <a:pt x="308374" y="1259583"/>
                  <a:pt x="307580" y="1258789"/>
                </a:cubicBezTo>
                <a:cubicBezTo>
                  <a:pt x="306787" y="1257995"/>
                  <a:pt x="307977" y="1256011"/>
                  <a:pt x="311152" y="1252836"/>
                </a:cubicBezTo>
                <a:cubicBezTo>
                  <a:pt x="334965" y="1227436"/>
                  <a:pt x="354412" y="1193305"/>
                  <a:pt x="369493" y="1150442"/>
                </a:cubicBezTo>
                <a:cubicBezTo>
                  <a:pt x="375049" y="1136948"/>
                  <a:pt x="377827" y="1126233"/>
                  <a:pt x="377827" y="1118295"/>
                </a:cubicBezTo>
                <a:cubicBezTo>
                  <a:pt x="377034" y="1115120"/>
                  <a:pt x="377431" y="1113136"/>
                  <a:pt x="379018" y="1112342"/>
                </a:cubicBezTo>
                <a:close/>
                <a:moveTo>
                  <a:pt x="7244159" y="1111747"/>
                </a:moveTo>
                <a:cubicBezTo>
                  <a:pt x="7245746" y="1110953"/>
                  <a:pt x="7248128" y="1111151"/>
                  <a:pt x="7251302" y="1112342"/>
                </a:cubicBezTo>
                <a:cubicBezTo>
                  <a:pt x="7262415" y="1117105"/>
                  <a:pt x="7271543" y="1123454"/>
                  <a:pt x="7278687" y="1131392"/>
                </a:cubicBezTo>
                <a:cubicBezTo>
                  <a:pt x="7281068" y="1133773"/>
                  <a:pt x="7281068" y="1137345"/>
                  <a:pt x="7278687" y="1142108"/>
                </a:cubicBezTo>
                <a:cubicBezTo>
                  <a:pt x="7278687" y="1142901"/>
                  <a:pt x="7278687" y="1143298"/>
                  <a:pt x="7278687" y="1143298"/>
                </a:cubicBezTo>
                <a:cubicBezTo>
                  <a:pt x="7276306" y="1146473"/>
                  <a:pt x="7274718" y="1149648"/>
                  <a:pt x="7273924" y="1152823"/>
                </a:cubicBezTo>
                <a:cubicBezTo>
                  <a:pt x="7315200" y="1193305"/>
                  <a:pt x="7361237" y="1220689"/>
                  <a:pt x="7412037" y="1234976"/>
                </a:cubicBezTo>
                <a:cubicBezTo>
                  <a:pt x="7416006" y="1236564"/>
                  <a:pt x="7417990" y="1237754"/>
                  <a:pt x="7417990" y="1238548"/>
                </a:cubicBezTo>
                <a:cubicBezTo>
                  <a:pt x="7418784" y="1240136"/>
                  <a:pt x="7417196" y="1241326"/>
                  <a:pt x="7413228" y="1242120"/>
                </a:cubicBezTo>
                <a:cubicBezTo>
                  <a:pt x="7411640" y="1242120"/>
                  <a:pt x="7409656" y="1242517"/>
                  <a:pt x="7407274" y="1243311"/>
                </a:cubicBezTo>
                <a:cubicBezTo>
                  <a:pt x="7389018" y="1247279"/>
                  <a:pt x="7369174" y="1250851"/>
                  <a:pt x="7347743" y="1254026"/>
                </a:cubicBezTo>
                <a:cubicBezTo>
                  <a:pt x="7341394" y="1254820"/>
                  <a:pt x="7335837" y="1253233"/>
                  <a:pt x="7331074" y="1249264"/>
                </a:cubicBezTo>
                <a:cubicBezTo>
                  <a:pt x="7323137" y="1243708"/>
                  <a:pt x="7315596" y="1237358"/>
                  <a:pt x="7308452" y="1230214"/>
                </a:cubicBezTo>
                <a:lnTo>
                  <a:pt x="7312024" y="1234976"/>
                </a:lnTo>
                <a:cubicBezTo>
                  <a:pt x="7315200" y="1238945"/>
                  <a:pt x="7314009" y="1242120"/>
                  <a:pt x="7308452" y="1244501"/>
                </a:cubicBezTo>
                <a:cubicBezTo>
                  <a:pt x="7306866" y="1244501"/>
                  <a:pt x="7304087" y="1244898"/>
                  <a:pt x="7300118" y="1245692"/>
                </a:cubicBezTo>
                <a:cubicBezTo>
                  <a:pt x="7297737" y="1246486"/>
                  <a:pt x="7289800" y="1247676"/>
                  <a:pt x="7276306" y="1249264"/>
                </a:cubicBezTo>
                <a:cubicBezTo>
                  <a:pt x="7279481" y="1253233"/>
                  <a:pt x="7281068" y="1257598"/>
                  <a:pt x="7281068" y="1262361"/>
                </a:cubicBezTo>
                <a:cubicBezTo>
                  <a:pt x="7280274" y="1263155"/>
                  <a:pt x="7279878" y="1264742"/>
                  <a:pt x="7279878" y="1267123"/>
                </a:cubicBezTo>
                <a:cubicBezTo>
                  <a:pt x="7285434" y="1265536"/>
                  <a:pt x="7290593" y="1264742"/>
                  <a:pt x="7295356" y="1264742"/>
                </a:cubicBezTo>
                <a:cubicBezTo>
                  <a:pt x="7304880" y="1262361"/>
                  <a:pt x="7312422" y="1267123"/>
                  <a:pt x="7317978" y="1279030"/>
                </a:cubicBezTo>
                <a:cubicBezTo>
                  <a:pt x="7320359" y="1283792"/>
                  <a:pt x="7319565" y="1286570"/>
                  <a:pt x="7315596" y="1287364"/>
                </a:cubicBezTo>
                <a:cubicBezTo>
                  <a:pt x="7311628" y="1288158"/>
                  <a:pt x="7305278" y="1288951"/>
                  <a:pt x="7296546" y="1289745"/>
                </a:cubicBezTo>
                <a:cubicBezTo>
                  <a:pt x="7287816" y="1291333"/>
                  <a:pt x="7281068" y="1292523"/>
                  <a:pt x="7276306" y="1293317"/>
                </a:cubicBezTo>
                <a:cubicBezTo>
                  <a:pt x="7276306" y="1302048"/>
                  <a:pt x="7275512" y="1310780"/>
                  <a:pt x="7273924" y="1319511"/>
                </a:cubicBezTo>
                <a:cubicBezTo>
                  <a:pt x="7278687" y="1319511"/>
                  <a:pt x="7282656" y="1319511"/>
                  <a:pt x="7285830" y="1319511"/>
                </a:cubicBezTo>
                <a:cubicBezTo>
                  <a:pt x="7286625" y="1319511"/>
                  <a:pt x="7287816" y="1319511"/>
                  <a:pt x="7289402" y="1319511"/>
                </a:cubicBezTo>
                <a:cubicBezTo>
                  <a:pt x="7299722" y="1318717"/>
                  <a:pt x="7310834" y="1317130"/>
                  <a:pt x="7322740" y="1314748"/>
                </a:cubicBezTo>
                <a:cubicBezTo>
                  <a:pt x="7329884" y="1313954"/>
                  <a:pt x="7337028" y="1315542"/>
                  <a:pt x="7344172" y="1319511"/>
                </a:cubicBezTo>
                <a:cubicBezTo>
                  <a:pt x="7350522" y="1325067"/>
                  <a:pt x="7355681" y="1331417"/>
                  <a:pt x="7359650" y="1338561"/>
                </a:cubicBezTo>
                <a:cubicBezTo>
                  <a:pt x="7361237" y="1345705"/>
                  <a:pt x="7358459" y="1348880"/>
                  <a:pt x="7351315" y="1348086"/>
                </a:cubicBezTo>
                <a:cubicBezTo>
                  <a:pt x="7325122" y="1343323"/>
                  <a:pt x="7296546" y="1341736"/>
                  <a:pt x="7265590" y="1343323"/>
                </a:cubicBezTo>
                <a:cubicBezTo>
                  <a:pt x="7239396" y="1343323"/>
                  <a:pt x="7216774" y="1345308"/>
                  <a:pt x="7197724" y="1349276"/>
                </a:cubicBezTo>
                <a:cubicBezTo>
                  <a:pt x="7190580" y="1350864"/>
                  <a:pt x="7185818" y="1350070"/>
                  <a:pt x="7183437" y="1346895"/>
                </a:cubicBezTo>
                <a:cubicBezTo>
                  <a:pt x="7178674" y="1343720"/>
                  <a:pt x="7174309" y="1338958"/>
                  <a:pt x="7170340" y="1332608"/>
                </a:cubicBezTo>
                <a:cubicBezTo>
                  <a:pt x="7168753" y="1331020"/>
                  <a:pt x="7167959" y="1329433"/>
                  <a:pt x="7167959" y="1327845"/>
                </a:cubicBezTo>
                <a:cubicBezTo>
                  <a:pt x="7168753" y="1327051"/>
                  <a:pt x="7170340" y="1326655"/>
                  <a:pt x="7172722" y="1326655"/>
                </a:cubicBezTo>
                <a:cubicBezTo>
                  <a:pt x="7177484" y="1325861"/>
                  <a:pt x="7184231" y="1325464"/>
                  <a:pt x="7192962" y="1325464"/>
                </a:cubicBezTo>
                <a:cubicBezTo>
                  <a:pt x="7201694" y="1324670"/>
                  <a:pt x="7208044" y="1324273"/>
                  <a:pt x="7212012" y="1324273"/>
                </a:cubicBezTo>
                <a:cubicBezTo>
                  <a:pt x="7212806" y="1324273"/>
                  <a:pt x="7213600" y="1324273"/>
                  <a:pt x="7214393" y="1324273"/>
                </a:cubicBezTo>
                <a:cubicBezTo>
                  <a:pt x="7223124" y="1322686"/>
                  <a:pt x="7232650" y="1321892"/>
                  <a:pt x="7242968" y="1321892"/>
                </a:cubicBezTo>
                <a:cubicBezTo>
                  <a:pt x="7242968" y="1313954"/>
                  <a:pt x="7243365" y="1305223"/>
                  <a:pt x="7244159" y="1295698"/>
                </a:cubicBezTo>
                <a:cubicBezTo>
                  <a:pt x="7238602" y="1296492"/>
                  <a:pt x="7232650" y="1296889"/>
                  <a:pt x="7226300" y="1296889"/>
                </a:cubicBezTo>
                <a:cubicBezTo>
                  <a:pt x="7217568" y="1297683"/>
                  <a:pt x="7209630" y="1293714"/>
                  <a:pt x="7202487" y="1284983"/>
                </a:cubicBezTo>
                <a:cubicBezTo>
                  <a:pt x="7200106" y="1280220"/>
                  <a:pt x="7200900" y="1277839"/>
                  <a:pt x="7204868" y="1277839"/>
                </a:cubicBezTo>
                <a:cubicBezTo>
                  <a:pt x="7209630" y="1277045"/>
                  <a:pt x="7216378" y="1275854"/>
                  <a:pt x="7225109" y="1274267"/>
                </a:cubicBezTo>
                <a:cubicBezTo>
                  <a:pt x="7233840" y="1273473"/>
                  <a:pt x="7240190" y="1272680"/>
                  <a:pt x="7244159" y="1271886"/>
                </a:cubicBezTo>
                <a:cubicBezTo>
                  <a:pt x="7244159" y="1271092"/>
                  <a:pt x="7244159" y="1269901"/>
                  <a:pt x="7244159" y="1268314"/>
                </a:cubicBezTo>
                <a:cubicBezTo>
                  <a:pt x="7243365" y="1267520"/>
                  <a:pt x="7242968" y="1266726"/>
                  <a:pt x="7242968" y="1265933"/>
                </a:cubicBezTo>
                <a:cubicBezTo>
                  <a:pt x="7242968" y="1261170"/>
                  <a:pt x="7242572" y="1257201"/>
                  <a:pt x="7241778" y="1254026"/>
                </a:cubicBezTo>
                <a:cubicBezTo>
                  <a:pt x="7240984" y="1254026"/>
                  <a:pt x="7239396" y="1254026"/>
                  <a:pt x="7237015" y="1254026"/>
                </a:cubicBezTo>
                <a:cubicBezTo>
                  <a:pt x="7233840" y="1254820"/>
                  <a:pt x="7231459" y="1255217"/>
                  <a:pt x="7229872" y="1255217"/>
                </a:cubicBezTo>
                <a:cubicBezTo>
                  <a:pt x="7221140" y="1254423"/>
                  <a:pt x="7213600" y="1249264"/>
                  <a:pt x="7207250" y="1239739"/>
                </a:cubicBezTo>
                <a:cubicBezTo>
                  <a:pt x="7206456" y="1238945"/>
                  <a:pt x="7205662" y="1238151"/>
                  <a:pt x="7204868" y="1237358"/>
                </a:cubicBezTo>
                <a:cubicBezTo>
                  <a:pt x="7204074" y="1236564"/>
                  <a:pt x="7203678" y="1236167"/>
                  <a:pt x="7203678" y="1236167"/>
                </a:cubicBezTo>
                <a:cubicBezTo>
                  <a:pt x="7189390" y="1248073"/>
                  <a:pt x="7172722" y="1257201"/>
                  <a:pt x="7153672" y="1263551"/>
                </a:cubicBezTo>
                <a:cubicBezTo>
                  <a:pt x="7148909" y="1265139"/>
                  <a:pt x="7146528" y="1265139"/>
                  <a:pt x="7146528" y="1263551"/>
                </a:cubicBezTo>
                <a:cubicBezTo>
                  <a:pt x="7145734" y="1262758"/>
                  <a:pt x="7147322" y="1260773"/>
                  <a:pt x="7151290" y="1257598"/>
                </a:cubicBezTo>
                <a:cubicBezTo>
                  <a:pt x="7183834" y="1232992"/>
                  <a:pt x="7211616" y="1197670"/>
                  <a:pt x="7234634" y="1151633"/>
                </a:cubicBezTo>
                <a:cubicBezTo>
                  <a:pt x="7240984" y="1140520"/>
                  <a:pt x="7243365" y="1129011"/>
                  <a:pt x="7241778" y="1117105"/>
                </a:cubicBezTo>
                <a:cubicBezTo>
                  <a:pt x="7241778" y="1114326"/>
                  <a:pt x="7242572" y="1112540"/>
                  <a:pt x="7244159" y="1111747"/>
                </a:cubicBezTo>
                <a:close/>
                <a:moveTo>
                  <a:pt x="2281637" y="1111747"/>
                </a:moveTo>
                <a:cubicBezTo>
                  <a:pt x="2283224" y="1110953"/>
                  <a:pt x="2285606" y="1111151"/>
                  <a:pt x="2288781" y="1112342"/>
                </a:cubicBezTo>
                <a:cubicBezTo>
                  <a:pt x="2299893" y="1117105"/>
                  <a:pt x="2309021" y="1123454"/>
                  <a:pt x="2316165" y="1131392"/>
                </a:cubicBezTo>
                <a:cubicBezTo>
                  <a:pt x="2318546" y="1133773"/>
                  <a:pt x="2318546" y="1137345"/>
                  <a:pt x="2316165" y="1142108"/>
                </a:cubicBezTo>
                <a:cubicBezTo>
                  <a:pt x="2316165" y="1142901"/>
                  <a:pt x="2316165" y="1143298"/>
                  <a:pt x="2316165" y="1143298"/>
                </a:cubicBezTo>
                <a:cubicBezTo>
                  <a:pt x="2313784" y="1146473"/>
                  <a:pt x="2312196" y="1149648"/>
                  <a:pt x="2311402" y="1152823"/>
                </a:cubicBezTo>
                <a:cubicBezTo>
                  <a:pt x="2352677" y="1193305"/>
                  <a:pt x="2398715" y="1220689"/>
                  <a:pt x="2449512" y="1234976"/>
                </a:cubicBezTo>
                <a:cubicBezTo>
                  <a:pt x="2453481" y="1236564"/>
                  <a:pt x="2455465" y="1237754"/>
                  <a:pt x="2455465" y="1238548"/>
                </a:cubicBezTo>
                <a:cubicBezTo>
                  <a:pt x="2456259" y="1240136"/>
                  <a:pt x="2454672" y="1241326"/>
                  <a:pt x="2450703" y="1242120"/>
                </a:cubicBezTo>
                <a:cubicBezTo>
                  <a:pt x="2449116" y="1242120"/>
                  <a:pt x="2447131" y="1242517"/>
                  <a:pt x="2444750" y="1243311"/>
                </a:cubicBezTo>
                <a:cubicBezTo>
                  <a:pt x="2426497" y="1247279"/>
                  <a:pt x="2406652" y="1250851"/>
                  <a:pt x="2385221" y="1254026"/>
                </a:cubicBezTo>
                <a:cubicBezTo>
                  <a:pt x="2378871" y="1254820"/>
                  <a:pt x="2373315" y="1253233"/>
                  <a:pt x="2368552" y="1249264"/>
                </a:cubicBezTo>
                <a:cubicBezTo>
                  <a:pt x="2360615" y="1243708"/>
                  <a:pt x="2353074" y="1237358"/>
                  <a:pt x="2345930" y="1230214"/>
                </a:cubicBezTo>
                <a:lnTo>
                  <a:pt x="2349503" y="1234976"/>
                </a:lnTo>
                <a:cubicBezTo>
                  <a:pt x="2352677" y="1238945"/>
                  <a:pt x="2351486" y="1242120"/>
                  <a:pt x="2345930" y="1244501"/>
                </a:cubicBezTo>
                <a:cubicBezTo>
                  <a:pt x="2344343" y="1244501"/>
                  <a:pt x="2341565" y="1244898"/>
                  <a:pt x="2337596" y="1245692"/>
                </a:cubicBezTo>
                <a:cubicBezTo>
                  <a:pt x="2335215" y="1246486"/>
                  <a:pt x="2327277" y="1247676"/>
                  <a:pt x="2313784" y="1249264"/>
                </a:cubicBezTo>
                <a:cubicBezTo>
                  <a:pt x="2316959" y="1253233"/>
                  <a:pt x="2318546" y="1257598"/>
                  <a:pt x="2318546" y="1262361"/>
                </a:cubicBezTo>
                <a:cubicBezTo>
                  <a:pt x="2317752" y="1263155"/>
                  <a:pt x="2317356" y="1264742"/>
                  <a:pt x="2317356" y="1267123"/>
                </a:cubicBezTo>
                <a:cubicBezTo>
                  <a:pt x="2322912" y="1265536"/>
                  <a:pt x="2328072" y="1264742"/>
                  <a:pt x="2332834" y="1264742"/>
                </a:cubicBezTo>
                <a:cubicBezTo>
                  <a:pt x="2342359" y="1262361"/>
                  <a:pt x="2349899" y="1267123"/>
                  <a:pt x="2355456" y="1279030"/>
                </a:cubicBezTo>
                <a:cubicBezTo>
                  <a:pt x="2357837" y="1283792"/>
                  <a:pt x="2357043" y="1286570"/>
                  <a:pt x="2353074" y="1287364"/>
                </a:cubicBezTo>
                <a:cubicBezTo>
                  <a:pt x="2349105" y="1288158"/>
                  <a:pt x="2342755" y="1288951"/>
                  <a:pt x="2334024" y="1289745"/>
                </a:cubicBezTo>
                <a:cubicBezTo>
                  <a:pt x="2325293" y="1291333"/>
                  <a:pt x="2318546" y="1292523"/>
                  <a:pt x="2313784" y="1293317"/>
                </a:cubicBezTo>
                <a:cubicBezTo>
                  <a:pt x="2313784" y="1302048"/>
                  <a:pt x="2312990" y="1310780"/>
                  <a:pt x="2311402" y="1319511"/>
                </a:cubicBezTo>
                <a:cubicBezTo>
                  <a:pt x="2316165" y="1319511"/>
                  <a:pt x="2320134" y="1319511"/>
                  <a:pt x="2323309" y="1319511"/>
                </a:cubicBezTo>
                <a:cubicBezTo>
                  <a:pt x="2324103" y="1319511"/>
                  <a:pt x="2325293" y="1319511"/>
                  <a:pt x="2326881" y="1319511"/>
                </a:cubicBezTo>
                <a:cubicBezTo>
                  <a:pt x="2337199" y="1318717"/>
                  <a:pt x="2348312" y="1317130"/>
                  <a:pt x="2360218" y="1314748"/>
                </a:cubicBezTo>
                <a:cubicBezTo>
                  <a:pt x="2367361" y="1313954"/>
                  <a:pt x="2374505" y="1315542"/>
                  <a:pt x="2381649" y="1319511"/>
                </a:cubicBezTo>
                <a:cubicBezTo>
                  <a:pt x="2387999" y="1325067"/>
                  <a:pt x="2393159" y="1331417"/>
                  <a:pt x="2397127" y="1338561"/>
                </a:cubicBezTo>
                <a:cubicBezTo>
                  <a:pt x="2398715" y="1345705"/>
                  <a:pt x="2395937" y="1348880"/>
                  <a:pt x="2388793" y="1348086"/>
                </a:cubicBezTo>
                <a:cubicBezTo>
                  <a:pt x="2362600" y="1343323"/>
                  <a:pt x="2334024" y="1341736"/>
                  <a:pt x="2303068" y="1343323"/>
                </a:cubicBezTo>
                <a:cubicBezTo>
                  <a:pt x="2276874" y="1343323"/>
                  <a:pt x="2254253" y="1345308"/>
                  <a:pt x="2235202" y="1349276"/>
                </a:cubicBezTo>
                <a:cubicBezTo>
                  <a:pt x="2228059" y="1350864"/>
                  <a:pt x="2223296" y="1350070"/>
                  <a:pt x="2220915" y="1346895"/>
                </a:cubicBezTo>
                <a:cubicBezTo>
                  <a:pt x="2216152" y="1343720"/>
                  <a:pt x="2211787" y="1338958"/>
                  <a:pt x="2207818" y="1332608"/>
                </a:cubicBezTo>
                <a:cubicBezTo>
                  <a:pt x="2206231" y="1331020"/>
                  <a:pt x="2205436" y="1329433"/>
                  <a:pt x="2205436" y="1327845"/>
                </a:cubicBezTo>
                <a:cubicBezTo>
                  <a:pt x="2206231" y="1327051"/>
                  <a:pt x="2207818" y="1326655"/>
                  <a:pt x="2210199" y="1326655"/>
                </a:cubicBezTo>
                <a:cubicBezTo>
                  <a:pt x="2214962" y="1325861"/>
                  <a:pt x="2221709" y="1325464"/>
                  <a:pt x="2230440" y="1325464"/>
                </a:cubicBezTo>
                <a:cubicBezTo>
                  <a:pt x="2239171" y="1324670"/>
                  <a:pt x="2245521" y="1324273"/>
                  <a:pt x="2249490" y="1324273"/>
                </a:cubicBezTo>
                <a:cubicBezTo>
                  <a:pt x="2250284" y="1324273"/>
                  <a:pt x="2251078" y="1324273"/>
                  <a:pt x="2251871" y="1324273"/>
                </a:cubicBezTo>
                <a:cubicBezTo>
                  <a:pt x="2260602" y="1322686"/>
                  <a:pt x="2270127" y="1321892"/>
                  <a:pt x="2280446" y="1321892"/>
                </a:cubicBezTo>
                <a:cubicBezTo>
                  <a:pt x="2280446" y="1313954"/>
                  <a:pt x="2280843" y="1305223"/>
                  <a:pt x="2281637" y="1295698"/>
                </a:cubicBezTo>
                <a:cubicBezTo>
                  <a:pt x="2276081" y="1296492"/>
                  <a:pt x="2270127" y="1296889"/>
                  <a:pt x="2263778" y="1296889"/>
                </a:cubicBezTo>
                <a:cubicBezTo>
                  <a:pt x="2255046" y="1297683"/>
                  <a:pt x="2247109" y="1293714"/>
                  <a:pt x="2239965" y="1284983"/>
                </a:cubicBezTo>
                <a:cubicBezTo>
                  <a:pt x="2237584" y="1280220"/>
                  <a:pt x="2238378" y="1277839"/>
                  <a:pt x="2242346" y="1277839"/>
                </a:cubicBezTo>
                <a:cubicBezTo>
                  <a:pt x="2247109" y="1277045"/>
                  <a:pt x="2253855" y="1275854"/>
                  <a:pt x="2262587" y="1274267"/>
                </a:cubicBezTo>
                <a:cubicBezTo>
                  <a:pt x="2271318" y="1273473"/>
                  <a:pt x="2277668" y="1272680"/>
                  <a:pt x="2281637" y="1271886"/>
                </a:cubicBezTo>
                <a:cubicBezTo>
                  <a:pt x="2281637" y="1271092"/>
                  <a:pt x="2281637" y="1269901"/>
                  <a:pt x="2281637" y="1268314"/>
                </a:cubicBezTo>
                <a:cubicBezTo>
                  <a:pt x="2280843" y="1267520"/>
                  <a:pt x="2280446" y="1266726"/>
                  <a:pt x="2280446" y="1265933"/>
                </a:cubicBezTo>
                <a:cubicBezTo>
                  <a:pt x="2280446" y="1261170"/>
                  <a:pt x="2280049" y="1257201"/>
                  <a:pt x="2279255" y="1254026"/>
                </a:cubicBezTo>
                <a:cubicBezTo>
                  <a:pt x="2278462" y="1254026"/>
                  <a:pt x="2276874" y="1254026"/>
                  <a:pt x="2274493" y="1254026"/>
                </a:cubicBezTo>
                <a:cubicBezTo>
                  <a:pt x="2271318" y="1254820"/>
                  <a:pt x="2268937" y="1255217"/>
                  <a:pt x="2267349" y="1255217"/>
                </a:cubicBezTo>
                <a:cubicBezTo>
                  <a:pt x="2258618" y="1254423"/>
                  <a:pt x="2251078" y="1249264"/>
                  <a:pt x="2244728" y="1239739"/>
                </a:cubicBezTo>
                <a:cubicBezTo>
                  <a:pt x="2243933" y="1238945"/>
                  <a:pt x="2243140" y="1238151"/>
                  <a:pt x="2242346" y="1237358"/>
                </a:cubicBezTo>
                <a:cubicBezTo>
                  <a:pt x="2241552" y="1236564"/>
                  <a:pt x="2241156" y="1236167"/>
                  <a:pt x="2241156" y="1236167"/>
                </a:cubicBezTo>
                <a:cubicBezTo>
                  <a:pt x="2226868" y="1248073"/>
                  <a:pt x="2210199" y="1257201"/>
                  <a:pt x="2191150" y="1263551"/>
                </a:cubicBezTo>
                <a:cubicBezTo>
                  <a:pt x="2186387" y="1265139"/>
                  <a:pt x="2184006" y="1265139"/>
                  <a:pt x="2184006" y="1263551"/>
                </a:cubicBezTo>
                <a:cubicBezTo>
                  <a:pt x="2183212" y="1262758"/>
                  <a:pt x="2184799" y="1260773"/>
                  <a:pt x="2188768" y="1257598"/>
                </a:cubicBezTo>
                <a:cubicBezTo>
                  <a:pt x="2221312" y="1232992"/>
                  <a:pt x="2249093" y="1197670"/>
                  <a:pt x="2272112" y="1151633"/>
                </a:cubicBezTo>
                <a:cubicBezTo>
                  <a:pt x="2278462" y="1140520"/>
                  <a:pt x="2280843" y="1129011"/>
                  <a:pt x="2279255" y="1117105"/>
                </a:cubicBezTo>
                <a:cubicBezTo>
                  <a:pt x="2279255" y="1114326"/>
                  <a:pt x="2280049" y="1112540"/>
                  <a:pt x="2281637" y="1111747"/>
                </a:cubicBezTo>
                <a:close/>
                <a:moveTo>
                  <a:pt x="3647579" y="1111449"/>
                </a:moveTo>
                <a:cubicBezTo>
                  <a:pt x="3649365" y="1111648"/>
                  <a:pt x="3650853" y="1112342"/>
                  <a:pt x="3652044" y="1113533"/>
                </a:cubicBezTo>
                <a:cubicBezTo>
                  <a:pt x="3663156" y="1120676"/>
                  <a:pt x="3671887" y="1128614"/>
                  <a:pt x="3678237" y="1137345"/>
                </a:cubicBezTo>
                <a:cubicBezTo>
                  <a:pt x="3681412" y="1142108"/>
                  <a:pt x="3681809" y="1146473"/>
                  <a:pt x="3679428" y="1150442"/>
                </a:cubicBezTo>
                <a:cubicBezTo>
                  <a:pt x="3676253" y="1154411"/>
                  <a:pt x="3674665" y="1167111"/>
                  <a:pt x="3674665" y="1188542"/>
                </a:cubicBezTo>
                <a:cubicBezTo>
                  <a:pt x="3673872" y="1207592"/>
                  <a:pt x="3673475" y="1234183"/>
                  <a:pt x="3673475" y="1268314"/>
                </a:cubicBezTo>
                <a:cubicBezTo>
                  <a:pt x="3674269" y="1276251"/>
                  <a:pt x="3674665" y="1292126"/>
                  <a:pt x="3674665" y="1315939"/>
                </a:cubicBezTo>
                <a:cubicBezTo>
                  <a:pt x="3674665" y="1331020"/>
                  <a:pt x="3667125" y="1343323"/>
                  <a:pt x="3652044" y="1352848"/>
                </a:cubicBezTo>
                <a:cubicBezTo>
                  <a:pt x="3644900" y="1356023"/>
                  <a:pt x="3639741" y="1354039"/>
                  <a:pt x="3636565" y="1346895"/>
                </a:cubicBezTo>
                <a:cubicBezTo>
                  <a:pt x="3631009" y="1330226"/>
                  <a:pt x="3621087" y="1317923"/>
                  <a:pt x="3606800" y="1309986"/>
                </a:cubicBezTo>
                <a:cubicBezTo>
                  <a:pt x="3603625" y="1308398"/>
                  <a:pt x="3602037" y="1307208"/>
                  <a:pt x="3602037" y="1306414"/>
                </a:cubicBezTo>
                <a:cubicBezTo>
                  <a:pt x="3602037" y="1304826"/>
                  <a:pt x="3603228" y="1304429"/>
                  <a:pt x="3605609" y="1305223"/>
                </a:cubicBezTo>
                <a:cubicBezTo>
                  <a:pt x="3609578" y="1305223"/>
                  <a:pt x="3618706" y="1306414"/>
                  <a:pt x="3632994" y="1308795"/>
                </a:cubicBezTo>
                <a:cubicBezTo>
                  <a:pt x="3637756" y="1310383"/>
                  <a:pt x="3640137" y="1309589"/>
                  <a:pt x="3640137" y="1306414"/>
                </a:cubicBezTo>
                <a:cubicBezTo>
                  <a:pt x="3640137" y="1303239"/>
                  <a:pt x="3640137" y="1297286"/>
                  <a:pt x="3640137" y="1288555"/>
                </a:cubicBezTo>
                <a:cubicBezTo>
                  <a:pt x="3640534" y="1280617"/>
                  <a:pt x="3640832" y="1273374"/>
                  <a:pt x="3641030" y="1266826"/>
                </a:cubicBezTo>
                <a:lnTo>
                  <a:pt x="3641307" y="1250496"/>
                </a:lnTo>
                <a:lnTo>
                  <a:pt x="3640137" y="1252836"/>
                </a:lnTo>
                <a:cubicBezTo>
                  <a:pt x="3639343" y="1253630"/>
                  <a:pt x="3638550" y="1254423"/>
                  <a:pt x="3637756" y="1255217"/>
                </a:cubicBezTo>
                <a:cubicBezTo>
                  <a:pt x="3633787" y="1258392"/>
                  <a:pt x="3631406" y="1261170"/>
                  <a:pt x="3630612" y="1263551"/>
                </a:cubicBezTo>
                <a:cubicBezTo>
                  <a:pt x="3633787" y="1265933"/>
                  <a:pt x="3635375" y="1267917"/>
                  <a:pt x="3635375" y="1269505"/>
                </a:cubicBezTo>
                <a:cubicBezTo>
                  <a:pt x="3638550" y="1274267"/>
                  <a:pt x="3637359" y="1277442"/>
                  <a:pt x="3631803" y="1279030"/>
                </a:cubicBezTo>
                <a:cubicBezTo>
                  <a:pt x="3629422" y="1279030"/>
                  <a:pt x="3625850" y="1279426"/>
                  <a:pt x="3621087" y="1280220"/>
                </a:cubicBezTo>
                <a:cubicBezTo>
                  <a:pt x="3606006" y="1281014"/>
                  <a:pt x="3595687" y="1282205"/>
                  <a:pt x="3590131" y="1283792"/>
                </a:cubicBezTo>
                <a:cubicBezTo>
                  <a:pt x="3590131" y="1283792"/>
                  <a:pt x="3590131" y="1284189"/>
                  <a:pt x="3590131" y="1284983"/>
                </a:cubicBezTo>
                <a:cubicBezTo>
                  <a:pt x="3589337" y="1295301"/>
                  <a:pt x="3585369" y="1300858"/>
                  <a:pt x="3578225" y="1301651"/>
                </a:cubicBezTo>
                <a:cubicBezTo>
                  <a:pt x="3571875" y="1298476"/>
                  <a:pt x="3567509" y="1291730"/>
                  <a:pt x="3565128" y="1281411"/>
                </a:cubicBezTo>
                <a:cubicBezTo>
                  <a:pt x="3565128" y="1278236"/>
                  <a:pt x="3564334" y="1270298"/>
                  <a:pt x="3562747" y="1257598"/>
                </a:cubicBezTo>
                <a:cubicBezTo>
                  <a:pt x="3562747" y="1253630"/>
                  <a:pt x="3561159" y="1247676"/>
                  <a:pt x="3557984" y="1239739"/>
                </a:cubicBezTo>
                <a:cubicBezTo>
                  <a:pt x="3557190" y="1249264"/>
                  <a:pt x="3555603" y="1257598"/>
                  <a:pt x="3553222" y="1264742"/>
                </a:cubicBezTo>
                <a:cubicBezTo>
                  <a:pt x="3547665" y="1293317"/>
                  <a:pt x="3527821" y="1317923"/>
                  <a:pt x="3493690" y="1338561"/>
                </a:cubicBezTo>
                <a:cubicBezTo>
                  <a:pt x="3491309" y="1340148"/>
                  <a:pt x="3489325" y="1340545"/>
                  <a:pt x="3487737" y="1339751"/>
                </a:cubicBezTo>
                <a:cubicBezTo>
                  <a:pt x="3486943" y="1338164"/>
                  <a:pt x="3487341" y="1336180"/>
                  <a:pt x="3488928" y="1333798"/>
                </a:cubicBezTo>
                <a:cubicBezTo>
                  <a:pt x="3509565" y="1310780"/>
                  <a:pt x="3522662" y="1284983"/>
                  <a:pt x="3528219" y="1256408"/>
                </a:cubicBezTo>
                <a:cubicBezTo>
                  <a:pt x="3526631" y="1258789"/>
                  <a:pt x="3524250" y="1261964"/>
                  <a:pt x="3521075" y="1265933"/>
                </a:cubicBezTo>
                <a:cubicBezTo>
                  <a:pt x="3515518" y="1272283"/>
                  <a:pt x="3511550" y="1277442"/>
                  <a:pt x="3509169" y="1281411"/>
                </a:cubicBezTo>
                <a:cubicBezTo>
                  <a:pt x="3498056" y="1296492"/>
                  <a:pt x="3490515" y="1307208"/>
                  <a:pt x="3486547" y="1313558"/>
                </a:cubicBezTo>
                <a:cubicBezTo>
                  <a:pt x="3480990" y="1319908"/>
                  <a:pt x="3476228" y="1320701"/>
                  <a:pt x="3472259" y="1315939"/>
                </a:cubicBezTo>
                <a:cubicBezTo>
                  <a:pt x="3466703" y="1308001"/>
                  <a:pt x="3462734" y="1300461"/>
                  <a:pt x="3460353" y="1293317"/>
                </a:cubicBezTo>
                <a:cubicBezTo>
                  <a:pt x="3457972" y="1286173"/>
                  <a:pt x="3458368" y="1281411"/>
                  <a:pt x="3461544" y="1279030"/>
                </a:cubicBezTo>
                <a:cubicBezTo>
                  <a:pt x="3465512" y="1276648"/>
                  <a:pt x="3468687" y="1267520"/>
                  <a:pt x="3471069" y="1251645"/>
                </a:cubicBezTo>
                <a:cubicBezTo>
                  <a:pt x="3472656" y="1231801"/>
                  <a:pt x="3473053" y="1217911"/>
                  <a:pt x="3472259" y="1209973"/>
                </a:cubicBezTo>
                <a:cubicBezTo>
                  <a:pt x="3467497" y="1211561"/>
                  <a:pt x="3459559" y="1215530"/>
                  <a:pt x="3448447" y="1221880"/>
                </a:cubicBezTo>
                <a:cubicBezTo>
                  <a:pt x="3445272" y="1224261"/>
                  <a:pt x="3442096" y="1224261"/>
                  <a:pt x="3438922" y="1221880"/>
                </a:cubicBezTo>
                <a:cubicBezTo>
                  <a:pt x="3432571" y="1217117"/>
                  <a:pt x="3427412" y="1211958"/>
                  <a:pt x="3423444" y="1206401"/>
                </a:cubicBezTo>
                <a:cubicBezTo>
                  <a:pt x="3420268" y="1201639"/>
                  <a:pt x="3421062" y="1198861"/>
                  <a:pt x="3425825" y="1198067"/>
                </a:cubicBezTo>
                <a:cubicBezTo>
                  <a:pt x="3448050" y="1192511"/>
                  <a:pt x="3465909" y="1186161"/>
                  <a:pt x="3479403" y="1179017"/>
                </a:cubicBezTo>
                <a:cubicBezTo>
                  <a:pt x="3483372" y="1176636"/>
                  <a:pt x="3487341" y="1175842"/>
                  <a:pt x="3491309" y="1176636"/>
                </a:cubicBezTo>
                <a:cubicBezTo>
                  <a:pt x="3496866" y="1179017"/>
                  <a:pt x="3502422" y="1182589"/>
                  <a:pt x="3507978" y="1187351"/>
                </a:cubicBezTo>
                <a:cubicBezTo>
                  <a:pt x="3511153" y="1192114"/>
                  <a:pt x="3511550" y="1196876"/>
                  <a:pt x="3509169" y="1201639"/>
                </a:cubicBezTo>
                <a:cubicBezTo>
                  <a:pt x="3505200" y="1206401"/>
                  <a:pt x="3502819" y="1214736"/>
                  <a:pt x="3502025" y="1226642"/>
                </a:cubicBezTo>
                <a:cubicBezTo>
                  <a:pt x="3502025" y="1229817"/>
                  <a:pt x="3501628" y="1234580"/>
                  <a:pt x="3500834" y="1240930"/>
                </a:cubicBezTo>
                <a:cubicBezTo>
                  <a:pt x="3500040" y="1253630"/>
                  <a:pt x="3499246" y="1261170"/>
                  <a:pt x="3498453" y="1263551"/>
                </a:cubicBezTo>
                <a:cubicBezTo>
                  <a:pt x="3500834" y="1262758"/>
                  <a:pt x="3508375" y="1258392"/>
                  <a:pt x="3521075" y="1250455"/>
                </a:cubicBezTo>
                <a:cubicBezTo>
                  <a:pt x="3525043" y="1247279"/>
                  <a:pt x="3527821" y="1245295"/>
                  <a:pt x="3529409" y="1244501"/>
                </a:cubicBezTo>
                <a:lnTo>
                  <a:pt x="3530600" y="1244501"/>
                </a:lnTo>
                <a:cubicBezTo>
                  <a:pt x="3532187" y="1230214"/>
                  <a:pt x="3533775" y="1207592"/>
                  <a:pt x="3535362" y="1176636"/>
                </a:cubicBezTo>
                <a:cubicBezTo>
                  <a:pt x="3535362" y="1151236"/>
                  <a:pt x="3533378" y="1135361"/>
                  <a:pt x="3529409" y="1129011"/>
                </a:cubicBezTo>
                <a:cubicBezTo>
                  <a:pt x="3527821" y="1124248"/>
                  <a:pt x="3529409" y="1121470"/>
                  <a:pt x="3534172" y="1120676"/>
                </a:cubicBezTo>
                <a:cubicBezTo>
                  <a:pt x="3545284" y="1122264"/>
                  <a:pt x="3554016" y="1124645"/>
                  <a:pt x="3560365" y="1127820"/>
                </a:cubicBezTo>
                <a:cubicBezTo>
                  <a:pt x="3571478" y="1127026"/>
                  <a:pt x="3585765" y="1124645"/>
                  <a:pt x="3603228" y="1120676"/>
                </a:cubicBezTo>
                <a:cubicBezTo>
                  <a:pt x="3614340" y="1119089"/>
                  <a:pt x="3627040" y="1116311"/>
                  <a:pt x="3641328" y="1112342"/>
                </a:cubicBezTo>
                <a:cubicBezTo>
                  <a:pt x="3643709" y="1111548"/>
                  <a:pt x="3645793" y="1111251"/>
                  <a:pt x="3647579" y="1111449"/>
                </a:cubicBezTo>
                <a:close/>
                <a:moveTo>
                  <a:pt x="3466306" y="1111151"/>
                </a:moveTo>
                <a:cubicBezTo>
                  <a:pt x="3468687" y="1111151"/>
                  <a:pt x="3472656" y="1111548"/>
                  <a:pt x="3478212" y="1112342"/>
                </a:cubicBezTo>
                <a:cubicBezTo>
                  <a:pt x="3489325" y="1113136"/>
                  <a:pt x="3497262" y="1113929"/>
                  <a:pt x="3502025" y="1114723"/>
                </a:cubicBezTo>
                <a:cubicBezTo>
                  <a:pt x="3515518" y="1118692"/>
                  <a:pt x="3519487" y="1129805"/>
                  <a:pt x="3513931" y="1148061"/>
                </a:cubicBezTo>
                <a:cubicBezTo>
                  <a:pt x="3509962" y="1154411"/>
                  <a:pt x="3503612" y="1155205"/>
                  <a:pt x="3494881" y="1150442"/>
                </a:cubicBezTo>
                <a:cubicBezTo>
                  <a:pt x="3483768" y="1140917"/>
                  <a:pt x="3473053" y="1129805"/>
                  <a:pt x="3462734" y="1117105"/>
                </a:cubicBezTo>
                <a:cubicBezTo>
                  <a:pt x="3461146" y="1114723"/>
                  <a:pt x="3460750" y="1113136"/>
                  <a:pt x="3461544" y="1112342"/>
                </a:cubicBezTo>
                <a:cubicBezTo>
                  <a:pt x="3461544" y="1111548"/>
                  <a:pt x="3463131" y="1111151"/>
                  <a:pt x="3466306" y="1111151"/>
                </a:cubicBezTo>
                <a:close/>
                <a:moveTo>
                  <a:pt x="2054227" y="1111151"/>
                </a:moveTo>
                <a:cubicBezTo>
                  <a:pt x="2065340" y="1114326"/>
                  <a:pt x="2073278" y="1119089"/>
                  <a:pt x="2078040" y="1125439"/>
                </a:cubicBezTo>
                <a:cubicBezTo>
                  <a:pt x="2081215" y="1130201"/>
                  <a:pt x="2081612" y="1134170"/>
                  <a:pt x="2079230" y="1137345"/>
                </a:cubicBezTo>
                <a:cubicBezTo>
                  <a:pt x="2076850" y="1140520"/>
                  <a:pt x="2074072" y="1144489"/>
                  <a:pt x="2070896" y="1149251"/>
                </a:cubicBezTo>
                <a:cubicBezTo>
                  <a:pt x="2078040" y="1146870"/>
                  <a:pt x="2085580" y="1144092"/>
                  <a:pt x="2093518" y="1140917"/>
                </a:cubicBezTo>
                <a:cubicBezTo>
                  <a:pt x="2105425" y="1137742"/>
                  <a:pt x="2115346" y="1140917"/>
                  <a:pt x="2123283" y="1150442"/>
                </a:cubicBezTo>
                <a:cubicBezTo>
                  <a:pt x="2126459" y="1154411"/>
                  <a:pt x="2125665" y="1157586"/>
                  <a:pt x="2120903" y="1159967"/>
                </a:cubicBezTo>
                <a:cubicBezTo>
                  <a:pt x="2105821" y="1164730"/>
                  <a:pt x="2089549" y="1167111"/>
                  <a:pt x="2072087" y="1167111"/>
                </a:cubicBezTo>
                <a:cubicBezTo>
                  <a:pt x="2069706" y="1167905"/>
                  <a:pt x="2066928" y="1167905"/>
                  <a:pt x="2063753" y="1167111"/>
                </a:cubicBezTo>
                <a:cubicBezTo>
                  <a:pt x="2062165" y="1167111"/>
                  <a:pt x="2060974" y="1167111"/>
                  <a:pt x="2060181" y="1167111"/>
                </a:cubicBezTo>
                <a:cubicBezTo>
                  <a:pt x="2060181" y="1167111"/>
                  <a:pt x="2059784" y="1167508"/>
                  <a:pt x="2058990" y="1168301"/>
                </a:cubicBezTo>
                <a:cubicBezTo>
                  <a:pt x="2058990" y="1169095"/>
                  <a:pt x="2058593" y="1169889"/>
                  <a:pt x="2057799" y="1170683"/>
                </a:cubicBezTo>
                <a:cubicBezTo>
                  <a:pt x="2057799" y="1170683"/>
                  <a:pt x="2058196" y="1170683"/>
                  <a:pt x="2058990" y="1170683"/>
                </a:cubicBezTo>
                <a:cubicBezTo>
                  <a:pt x="2066928" y="1169095"/>
                  <a:pt x="2075659" y="1169889"/>
                  <a:pt x="2085184" y="1173064"/>
                </a:cubicBezTo>
                <a:cubicBezTo>
                  <a:pt x="2097091" y="1175445"/>
                  <a:pt x="2103043" y="1181398"/>
                  <a:pt x="2103043" y="1190923"/>
                </a:cubicBezTo>
                <a:cubicBezTo>
                  <a:pt x="2103043" y="1194892"/>
                  <a:pt x="2102250" y="1198067"/>
                  <a:pt x="2100662" y="1200448"/>
                </a:cubicBezTo>
                <a:cubicBezTo>
                  <a:pt x="2099074" y="1203623"/>
                  <a:pt x="2095899" y="1205608"/>
                  <a:pt x="2091137" y="1206401"/>
                </a:cubicBezTo>
                <a:cubicBezTo>
                  <a:pt x="2088755" y="1206401"/>
                  <a:pt x="2086374" y="1205608"/>
                  <a:pt x="2083993" y="1204020"/>
                </a:cubicBezTo>
                <a:cubicBezTo>
                  <a:pt x="2078437" y="1199258"/>
                  <a:pt x="2069706" y="1190526"/>
                  <a:pt x="2057799" y="1177826"/>
                </a:cubicBezTo>
                <a:cubicBezTo>
                  <a:pt x="2058593" y="1178620"/>
                  <a:pt x="2057799" y="1177826"/>
                  <a:pt x="2055418" y="1175445"/>
                </a:cubicBezTo>
                <a:cubicBezTo>
                  <a:pt x="2055418" y="1174651"/>
                  <a:pt x="2055418" y="1174255"/>
                  <a:pt x="2055418" y="1174255"/>
                </a:cubicBezTo>
                <a:cubicBezTo>
                  <a:pt x="2049862" y="1180604"/>
                  <a:pt x="2043115" y="1186161"/>
                  <a:pt x="2035178" y="1190923"/>
                </a:cubicBezTo>
                <a:cubicBezTo>
                  <a:pt x="2031209" y="1193305"/>
                  <a:pt x="2028431" y="1193305"/>
                  <a:pt x="2026843" y="1190923"/>
                </a:cubicBezTo>
                <a:cubicBezTo>
                  <a:pt x="2026843" y="1198861"/>
                  <a:pt x="2024065" y="1203623"/>
                  <a:pt x="2018509" y="1205211"/>
                </a:cubicBezTo>
                <a:cubicBezTo>
                  <a:pt x="2012953" y="1205211"/>
                  <a:pt x="2008587" y="1201639"/>
                  <a:pt x="2005412" y="1194495"/>
                </a:cubicBezTo>
                <a:cubicBezTo>
                  <a:pt x="2004618" y="1192908"/>
                  <a:pt x="2004221" y="1187748"/>
                  <a:pt x="2004221" y="1179017"/>
                </a:cubicBezTo>
                <a:cubicBezTo>
                  <a:pt x="2004221" y="1166317"/>
                  <a:pt x="2003824" y="1155205"/>
                  <a:pt x="2003031" y="1145680"/>
                </a:cubicBezTo>
                <a:cubicBezTo>
                  <a:pt x="2003031" y="1139330"/>
                  <a:pt x="2001840" y="1133773"/>
                  <a:pt x="1999459" y="1129011"/>
                </a:cubicBezTo>
                <a:cubicBezTo>
                  <a:pt x="1996284" y="1122661"/>
                  <a:pt x="1997871" y="1119486"/>
                  <a:pt x="2004221" y="1119486"/>
                </a:cubicBezTo>
                <a:cubicBezTo>
                  <a:pt x="2010571" y="1120280"/>
                  <a:pt x="2018112" y="1123454"/>
                  <a:pt x="2026843" y="1129011"/>
                </a:cubicBezTo>
                <a:cubicBezTo>
                  <a:pt x="2031606" y="1132186"/>
                  <a:pt x="2033193" y="1136155"/>
                  <a:pt x="2031606" y="1140917"/>
                </a:cubicBezTo>
                <a:cubicBezTo>
                  <a:pt x="2030018" y="1143298"/>
                  <a:pt x="2029224" y="1148061"/>
                  <a:pt x="2029224" y="1155205"/>
                </a:cubicBezTo>
                <a:cubicBezTo>
                  <a:pt x="2029224" y="1158380"/>
                  <a:pt x="2029224" y="1163142"/>
                  <a:pt x="2029224" y="1169492"/>
                </a:cubicBezTo>
                <a:cubicBezTo>
                  <a:pt x="2029224" y="1176636"/>
                  <a:pt x="2028828" y="1182192"/>
                  <a:pt x="2028034" y="1186161"/>
                </a:cubicBezTo>
                <a:cubicBezTo>
                  <a:pt x="2035178" y="1174255"/>
                  <a:pt x="2041130" y="1158776"/>
                  <a:pt x="2045893" y="1139726"/>
                </a:cubicBezTo>
                <a:cubicBezTo>
                  <a:pt x="2048274" y="1131789"/>
                  <a:pt x="2048672" y="1123851"/>
                  <a:pt x="2047084" y="1115914"/>
                </a:cubicBezTo>
                <a:cubicBezTo>
                  <a:pt x="2046290" y="1111945"/>
                  <a:pt x="2048672" y="1110358"/>
                  <a:pt x="2054227" y="1111151"/>
                </a:cubicBezTo>
                <a:close/>
                <a:moveTo>
                  <a:pt x="1920877" y="1111151"/>
                </a:moveTo>
                <a:cubicBezTo>
                  <a:pt x="1931196" y="1111945"/>
                  <a:pt x="1941118" y="1116708"/>
                  <a:pt x="1950643" y="1125439"/>
                </a:cubicBezTo>
                <a:cubicBezTo>
                  <a:pt x="1955405" y="1128614"/>
                  <a:pt x="1956994" y="1134964"/>
                  <a:pt x="1955405" y="1144489"/>
                </a:cubicBezTo>
                <a:cubicBezTo>
                  <a:pt x="1953024" y="1153220"/>
                  <a:pt x="1951834" y="1162745"/>
                  <a:pt x="1951834" y="1173064"/>
                </a:cubicBezTo>
                <a:lnTo>
                  <a:pt x="1951834" y="1176636"/>
                </a:lnTo>
                <a:cubicBezTo>
                  <a:pt x="1953421" y="1176636"/>
                  <a:pt x="1954612" y="1176636"/>
                  <a:pt x="1955405" y="1176636"/>
                </a:cubicBezTo>
                <a:cubicBezTo>
                  <a:pt x="1960962" y="1176636"/>
                  <a:pt x="1967311" y="1180208"/>
                  <a:pt x="1974456" y="1187351"/>
                </a:cubicBezTo>
                <a:cubicBezTo>
                  <a:pt x="1974456" y="1178620"/>
                  <a:pt x="1974456" y="1167905"/>
                  <a:pt x="1974456" y="1155205"/>
                </a:cubicBezTo>
                <a:cubicBezTo>
                  <a:pt x="1974456" y="1150442"/>
                  <a:pt x="1972868" y="1145680"/>
                  <a:pt x="1969693" y="1140917"/>
                </a:cubicBezTo>
                <a:cubicBezTo>
                  <a:pt x="1968106" y="1136155"/>
                  <a:pt x="1970090" y="1133773"/>
                  <a:pt x="1975646" y="1133773"/>
                </a:cubicBezTo>
                <a:cubicBezTo>
                  <a:pt x="1984377" y="1135361"/>
                  <a:pt x="1991522" y="1138933"/>
                  <a:pt x="1997078" y="1144489"/>
                </a:cubicBezTo>
                <a:cubicBezTo>
                  <a:pt x="1998665" y="1146076"/>
                  <a:pt x="1999459" y="1148855"/>
                  <a:pt x="1999459" y="1152823"/>
                </a:cubicBezTo>
                <a:cubicBezTo>
                  <a:pt x="1997871" y="1158380"/>
                  <a:pt x="1997078" y="1168301"/>
                  <a:pt x="1997078" y="1182589"/>
                </a:cubicBezTo>
                <a:cubicBezTo>
                  <a:pt x="1997078" y="1191320"/>
                  <a:pt x="1995490" y="1197273"/>
                  <a:pt x="1992315" y="1200448"/>
                </a:cubicBezTo>
                <a:cubicBezTo>
                  <a:pt x="1989934" y="1202830"/>
                  <a:pt x="1987155" y="1203227"/>
                  <a:pt x="1983981" y="1201639"/>
                </a:cubicBezTo>
                <a:cubicBezTo>
                  <a:pt x="1980012" y="1200051"/>
                  <a:pt x="1977233" y="1197273"/>
                  <a:pt x="1975646" y="1193305"/>
                </a:cubicBezTo>
                <a:cubicBezTo>
                  <a:pt x="1975646" y="1194892"/>
                  <a:pt x="1974853" y="1196480"/>
                  <a:pt x="1973265" y="1198067"/>
                </a:cubicBezTo>
                <a:cubicBezTo>
                  <a:pt x="1970090" y="1200448"/>
                  <a:pt x="1966121" y="1201639"/>
                  <a:pt x="1961359" y="1201639"/>
                </a:cubicBezTo>
                <a:cubicBezTo>
                  <a:pt x="1960565" y="1201639"/>
                  <a:pt x="1959771" y="1202036"/>
                  <a:pt x="1958977" y="1202830"/>
                </a:cubicBezTo>
                <a:cubicBezTo>
                  <a:pt x="1957390" y="1203623"/>
                  <a:pt x="1955009" y="1204020"/>
                  <a:pt x="1951834" y="1204020"/>
                </a:cubicBezTo>
                <a:lnTo>
                  <a:pt x="1951834" y="1220689"/>
                </a:lnTo>
                <a:cubicBezTo>
                  <a:pt x="1955009" y="1219101"/>
                  <a:pt x="1960167" y="1216720"/>
                  <a:pt x="1967311" y="1213545"/>
                </a:cubicBezTo>
                <a:cubicBezTo>
                  <a:pt x="1968899" y="1212752"/>
                  <a:pt x="1970090" y="1212355"/>
                  <a:pt x="1970884" y="1212355"/>
                </a:cubicBezTo>
                <a:cubicBezTo>
                  <a:pt x="1973265" y="1210767"/>
                  <a:pt x="1975249" y="1210767"/>
                  <a:pt x="1976837" y="1212355"/>
                </a:cubicBezTo>
                <a:cubicBezTo>
                  <a:pt x="1978424" y="1213942"/>
                  <a:pt x="1977631" y="1215530"/>
                  <a:pt x="1974456" y="1217117"/>
                </a:cubicBezTo>
                <a:cubicBezTo>
                  <a:pt x="1972868" y="1218705"/>
                  <a:pt x="1969693" y="1221483"/>
                  <a:pt x="1964930" y="1225451"/>
                </a:cubicBezTo>
                <a:cubicBezTo>
                  <a:pt x="1958580" y="1231801"/>
                  <a:pt x="1953818" y="1236564"/>
                  <a:pt x="1950643" y="1239739"/>
                </a:cubicBezTo>
                <a:cubicBezTo>
                  <a:pt x="1950643" y="1276251"/>
                  <a:pt x="1950246" y="1300064"/>
                  <a:pt x="1949453" y="1311176"/>
                </a:cubicBezTo>
                <a:cubicBezTo>
                  <a:pt x="1949453" y="1319114"/>
                  <a:pt x="1947468" y="1325861"/>
                  <a:pt x="1943499" y="1331417"/>
                </a:cubicBezTo>
                <a:cubicBezTo>
                  <a:pt x="1939530" y="1336973"/>
                  <a:pt x="1935164" y="1340545"/>
                  <a:pt x="1930403" y="1342133"/>
                </a:cubicBezTo>
                <a:cubicBezTo>
                  <a:pt x="1924052" y="1346101"/>
                  <a:pt x="1917702" y="1342133"/>
                  <a:pt x="1911352" y="1330226"/>
                </a:cubicBezTo>
                <a:cubicBezTo>
                  <a:pt x="1906590" y="1321495"/>
                  <a:pt x="1898255" y="1313161"/>
                  <a:pt x="1886349" y="1305223"/>
                </a:cubicBezTo>
                <a:cubicBezTo>
                  <a:pt x="1884762" y="1304429"/>
                  <a:pt x="1884365" y="1303239"/>
                  <a:pt x="1885158" y="1301651"/>
                </a:cubicBezTo>
                <a:cubicBezTo>
                  <a:pt x="1885952" y="1300064"/>
                  <a:pt x="1887143" y="1299667"/>
                  <a:pt x="1888731" y="1300461"/>
                </a:cubicBezTo>
                <a:cubicBezTo>
                  <a:pt x="1899844" y="1300461"/>
                  <a:pt x="1908178" y="1301255"/>
                  <a:pt x="1913734" y="1302842"/>
                </a:cubicBezTo>
                <a:cubicBezTo>
                  <a:pt x="1919289" y="1304429"/>
                  <a:pt x="1921671" y="1302445"/>
                  <a:pt x="1920877" y="1296889"/>
                </a:cubicBezTo>
                <a:cubicBezTo>
                  <a:pt x="1920877" y="1293714"/>
                  <a:pt x="1920877" y="1288951"/>
                  <a:pt x="1920877" y="1282601"/>
                </a:cubicBezTo>
                <a:cubicBezTo>
                  <a:pt x="1921671" y="1276251"/>
                  <a:pt x="1922068" y="1271092"/>
                  <a:pt x="1922068" y="1267123"/>
                </a:cubicBezTo>
                <a:cubicBezTo>
                  <a:pt x="1914925" y="1274267"/>
                  <a:pt x="1909764" y="1279030"/>
                  <a:pt x="1906590" y="1281411"/>
                </a:cubicBezTo>
                <a:cubicBezTo>
                  <a:pt x="1903414" y="1286173"/>
                  <a:pt x="1898652" y="1286967"/>
                  <a:pt x="1892302" y="1283792"/>
                </a:cubicBezTo>
                <a:cubicBezTo>
                  <a:pt x="1881984" y="1275854"/>
                  <a:pt x="1876031" y="1267917"/>
                  <a:pt x="1874443" y="1259980"/>
                </a:cubicBezTo>
                <a:cubicBezTo>
                  <a:pt x="1874443" y="1255217"/>
                  <a:pt x="1876031" y="1252836"/>
                  <a:pt x="1879206" y="1252836"/>
                </a:cubicBezTo>
                <a:cubicBezTo>
                  <a:pt x="1888731" y="1252042"/>
                  <a:pt x="1897065" y="1249264"/>
                  <a:pt x="1904209" y="1244501"/>
                </a:cubicBezTo>
                <a:cubicBezTo>
                  <a:pt x="1909764" y="1242120"/>
                  <a:pt x="1916115" y="1238548"/>
                  <a:pt x="1923259" y="1233786"/>
                </a:cubicBezTo>
                <a:cubicBezTo>
                  <a:pt x="1923259" y="1226642"/>
                  <a:pt x="1923259" y="1219498"/>
                  <a:pt x="1923259" y="1212355"/>
                </a:cubicBezTo>
                <a:cubicBezTo>
                  <a:pt x="1921671" y="1212355"/>
                  <a:pt x="1918893" y="1212752"/>
                  <a:pt x="1914925" y="1213545"/>
                </a:cubicBezTo>
                <a:cubicBezTo>
                  <a:pt x="1913336" y="1213545"/>
                  <a:pt x="1912146" y="1213545"/>
                  <a:pt x="1911352" y="1213545"/>
                </a:cubicBezTo>
                <a:cubicBezTo>
                  <a:pt x="1903414" y="1215133"/>
                  <a:pt x="1897859" y="1214736"/>
                  <a:pt x="1894684" y="1212355"/>
                </a:cubicBezTo>
                <a:cubicBezTo>
                  <a:pt x="1888334" y="1207592"/>
                  <a:pt x="1884365" y="1203227"/>
                  <a:pt x="1882777" y="1199258"/>
                </a:cubicBezTo>
                <a:cubicBezTo>
                  <a:pt x="1881189" y="1194495"/>
                  <a:pt x="1883173" y="1192114"/>
                  <a:pt x="1888731" y="1192114"/>
                </a:cubicBezTo>
                <a:lnTo>
                  <a:pt x="1899786" y="1191008"/>
                </a:lnTo>
                <a:lnTo>
                  <a:pt x="1905399" y="1189733"/>
                </a:lnTo>
                <a:cubicBezTo>
                  <a:pt x="1911749" y="1188939"/>
                  <a:pt x="1917702" y="1187351"/>
                  <a:pt x="1923259" y="1184970"/>
                </a:cubicBezTo>
                <a:cubicBezTo>
                  <a:pt x="1923259" y="1173858"/>
                  <a:pt x="1923259" y="1164730"/>
                  <a:pt x="1923259" y="1157586"/>
                </a:cubicBezTo>
                <a:cubicBezTo>
                  <a:pt x="1923259" y="1144886"/>
                  <a:pt x="1920877" y="1132979"/>
                  <a:pt x="1916115" y="1121867"/>
                </a:cubicBezTo>
                <a:cubicBezTo>
                  <a:pt x="1913734" y="1115517"/>
                  <a:pt x="1915321" y="1111945"/>
                  <a:pt x="1920877" y="1111151"/>
                </a:cubicBezTo>
                <a:close/>
                <a:moveTo>
                  <a:pt x="3262114" y="1110854"/>
                </a:moveTo>
                <a:cubicBezTo>
                  <a:pt x="3264098" y="1111052"/>
                  <a:pt x="3266281" y="1111945"/>
                  <a:pt x="3268662" y="1113533"/>
                </a:cubicBezTo>
                <a:cubicBezTo>
                  <a:pt x="3279775" y="1118295"/>
                  <a:pt x="3289697" y="1124645"/>
                  <a:pt x="3298428" y="1132583"/>
                </a:cubicBezTo>
                <a:cubicBezTo>
                  <a:pt x="3303190" y="1135758"/>
                  <a:pt x="3304381" y="1140123"/>
                  <a:pt x="3302000" y="1145680"/>
                </a:cubicBezTo>
                <a:cubicBezTo>
                  <a:pt x="3299619" y="1151236"/>
                  <a:pt x="3296841" y="1161158"/>
                  <a:pt x="3293665" y="1175445"/>
                </a:cubicBezTo>
                <a:cubicBezTo>
                  <a:pt x="3303190" y="1174651"/>
                  <a:pt x="3308747" y="1173064"/>
                  <a:pt x="3310334" y="1170683"/>
                </a:cubicBezTo>
                <a:cubicBezTo>
                  <a:pt x="3315097" y="1169095"/>
                  <a:pt x="3319462" y="1169095"/>
                  <a:pt x="3323431" y="1170683"/>
                </a:cubicBezTo>
                <a:cubicBezTo>
                  <a:pt x="3332956" y="1177033"/>
                  <a:pt x="3339703" y="1183780"/>
                  <a:pt x="3343672" y="1190923"/>
                </a:cubicBezTo>
                <a:cubicBezTo>
                  <a:pt x="3347640" y="1197273"/>
                  <a:pt x="3347640" y="1202433"/>
                  <a:pt x="3343672" y="1206401"/>
                </a:cubicBezTo>
                <a:cubicBezTo>
                  <a:pt x="3340497" y="1208783"/>
                  <a:pt x="3338512" y="1216720"/>
                  <a:pt x="3337719" y="1230214"/>
                </a:cubicBezTo>
                <a:lnTo>
                  <a:pt x="3337719" y="1239739"/>
                </a:lnTo>
                <a:cubicBezTo>
                  <a:pt x="3348831" y="1242914"/>
                  <a:pt x="3359150" y="1246089"/>
                  <a:pt x="3368675" y="1249264"/>
                </a:cubicBezTo>
                <a:cubicBezTo>
                  <a:pt x="3375819" y="1250851"/>
                  <a:pt x="3380184" y="1255217"/>
                  <a:pt x="3381772" y="1262361"/>
                </a:cubicBezTo>
                <a:cubicBezTo>
                  <a:pt x="3384153" y="1271092"/>
                  <a:pt x="3383756" y="1279030"/>
                  <a:pt x="3380581" y="1286173"/>
                </a:cubicBezTo>
                <a:cubicBezTo>
                  <a:pt x="3377406" y="1289348"/>
                  <a:pt x="3373437" y="1291730"/>
                  <a:pt x="3368675" y="1293317"/>
                </a:cubicBezTo>
                <a:cubicBezTo>
                  <a:pt x="3366294" y="1294904"/>
                  <a:pt x="3362325" y="1293317"/>
                  <a:pt x="3356769" y="1288555"/>
                </a:cubicBezTo>
                <a:cubicBezTo>
                  <a:pt x="3346450" y="1277442"/>
                  <a:pt x="3338909" y="1267520"/>
                  <a:pt x="3334147" y="1258789"/>
                </a:cubicBezTo>
                <a:cubicBezTo>
                  <a:pt x="3330972" y="1281808"/>
                  <a:pt x="3325018" y="1301651"/>
                  <a:pt x="3316287" y="1318320"/>
                </a:cubicBezTo>
                <a:cubicBezTo>
                  <a:pt x="3308350" y="1335783"/>
                  <a:pt x="3298825" y="1346101"/>
                  <a:pt x="3287712" y="1349276"/>
                </a:cubicBezTo>
                <a:cubicBezTo>
                  <a:pt x="3279775" y="1351658"/>
                  <a:pt x="3274219" y="1349673"/>
                  <a:pt x="3271044" y="1343323"/>
                </a:cubicBezTo>
                <a:cubicBezTo>
                  <a:pt x="3266281" y="1329830"/>
                  <a:pt x="3257550" y="1317130"/>
                  <a:pt x="3244850" y="1305223"/>
                </a:cubicBezTo>
                <a:cubicBezTo>
                  <a:pt x="3243262" y="1303636"/>
                  <a:pt x="3242865" y="1302445"/>
                  <a:pt x="3243659" y="1301651"/>
                </a:cubicBezTo>
                <a:cubicBezTo>
                  <a:pt x="3244453" y="1300858"/>
                  <a:pt x="3246040" y="1300858"/>
                  <a:pt x="3248422" y="1301651"/>
                </a:cubicBezTo>
                <a:cubicBezTo>
                  <a:pt x="3259534" y="1302445"/>
                  <a:pt x="3269059" y="1304033"/>
                  <a:pt x="3276997" y="1306414"/>
                </a:cubicBezTo>
                <a:cubicBezTo>
                  <a:pt x="3281759" y="1308001"/>
                  <a:pt x="3284934" y="1306414"/>
                  <a:pt x="3286522" y="1301651"/>
                </a:cubicBezTo>
                <a:cubicBezTo>
                  <a:pt x="3297634" y="1275458"/>
                  <a:pt x="3303190" y="1242914"/>
                  <a:pt x="3303190" y="1204020"/>
                </a:cubicBezTo>
                <a:cubicBezTo>
                  <a:pt x="3303984" y="1200845"/>
                  <a:pt x="3302397" y="1199654"/>
                  <a:pt x="3298428" y="1200448"/>
                </a:cubicBezTo>
                <a:cubicBezTo>
                  <a:pt x="3295253" y="1201242"/>
                  <a:pt x="3291681" y="1201639"/>
                  <a:pt x="3287712" y="1201639"/>
                </a:cubicBezTo>
                <a:cubicBezTo>
                  <a:pt x="3278981" y="1242120"/>
                  <a:pt x="3267868" y="1270298"/>
                  <a:pt x="3254375" y="1286173"/>
                </a:cubicBezTo>
                <a:cubicBezTo>
                  <a:pt x="3240881" y="1302842"/>
                  <a:pt x="3222228" y="1316733"/>
                  <a:pt x="3198415" y="1327845"/>
                </a:cubicBezTo>
                <a:cubicBezTo>
                  <a:pt x="3196034" y="1328639"/>
                  <a:pt x="3194050" y="1328242"/>
                  <a:pt x="3192462" y="1326655"/>
                </a:cubicBezTo>
                <a:cubicBezTo>
                  <a:pt x="3191668" y="1324273"/>
                  <a:pt x="3192462" y="1322289"/>
                  <a:pt x="3194844" y="1320701"/>
                </a:cubicBezTo>
                <a:cubicBezTo>
                  <a:pt x="3226594" y="1288951"/>
                  <a:pt x="3246437" y="1251645"/>
                  <a:pt x="3254375" y="1208783"/>
                </a:cubicBezTo>
                <a:cubicBezTo>
                  <a:pt x="3250406" y="1208783"/>
                  <a:pt x="3246040" y="1209576"/>
                  <a:pt x="3241278" y="1211164"/>
                </a:cubicBezTo>
                <a:cubicBezTo>
                  <a:pt x="3238103" y="1212752"/>
                  <a:pt x="3234531" y="1211958"/>
                  <a:pt x="3230562" y="1208783"/>
                </a:cubicBezTo>
                <a:cubicBezTo>
                  <a:pt x="3230562" y="1207989"/>
                  <a:pt x="3229768" y="1207195"/>
                  <a:pt x="3228181" y="1206401"/>
                </a:cubicBezTo>
                <a:cubicBezTo>
                  <a:pt x="3227387" y="1205608"/>
                  <a:pt x="3226594" y="1205211"/>
                  <a:pt x="3225800" y="1205211"/>
                </a:cubicBezTo>
                <a:cubicBezTo>
                  <a:pt x="3221831" y="1207592"/>
                  <a:pt x="3217069" y="1208783"/>
                  <a:pt x="3211512" y="1208783"/>
                </a:cubicBezTo>
                <a:cubicBezTo>
                  <a:pt x="3205162" y="1211164"/>
                  <a:pt x="3198415" y="1212752"/>
                  <a:pt x="3191272" y="1213545"/>
                </a:cubicBezTo>
                <a:cubicBezTo>
                  <a:pt x="3191272" y="1256408"/>
                  <a:pt x="3190875" y="1290936"/>
                  <a:pt x="3190081" y="1317130"/>
                </a:cubicBezTo>
                <a:cubicBezTo>
                  <a:pt x="3190875" y="1330623"/>
                  <a:pt x="3188890" y="1339751"/>
                  <a:pt x="3184128" y="1344514"/>
                </a:cubicBezTo>
                <a:cubicBezTo>
                  <a:pt x="3180953" y="1347689"/>
                  <a:pt x="3176587" y="1348880"/>
                  <a:pt x="3171031" y="1348086"/>
                </a:cubicBezTo>
                <a:cubicBezTo>
                  <a:pt x="3164681" y="1348086"/>
                  <a:pt x="3159919" y="1342133"/>
                  <a:pt x="3156744" y="1330226"/>
                </a:cubicBezTo>
                <a:cubicBezTo>
                  <a:pt x="3155156" y="1325464"/>
                  <a:pt x="3155156" y="1320701"/>
                  <a:pt x="3156744" y="1315939"/>
                </a:cubicBezTo>
                <a:cubicBezTo>
                  <a:pt x="3156744" y="1315939"/>
                  <a:pt x="3156744" y="1315542"/>
                  <a:pt x="3156744" y="1314748"/>
                </a:cubicBezTo>
                <a:cubicBezTo>
                  <a:pt x="3159919" y="1302048"/>
                  <a:pt x="3161506" y="1285776"/>
                  <a:pt x="3161506" y="1265933"/>
                </a:cubicBezTo>
                <a:cubicBezTo>
                  <a:pt x="3163093" y="1252439"/>
                  <a:pt x="3163093" y="1236961"/>
                  <a:pt x="3161506" y="1219498"/>
                </a:cubicBezTo>
                <a:cubicBezTo>
                  <a:pt x="3159919" y="1219498"/>
                  <a:pt x="3157140" y="1220292"/>
                  <a:pt x="3153172" y="1221880"/>
                </a:cubicBezTo>
                <a:cubicBezTo>
                  <a:pt x="3147615" y="1222673"/>
                  <a:pt x="3143647" y="1223467"/>
                  <a:pt x="3141265" y="1224261"/>
                </a:cubicBezTo>
                <a:cubicBezTo>
                  <a:pt x="3131740" y="1229023"/>
                  <a:pt x="3120231" y="1223467"/>
                  <a:pt x="3106737" y="1207592"/>
                </a:cubicBezTo>
                <a:cubicBezTo>
                  <a:pt x="3104356" y="1205211"/>
                  <a:pt x="3103562" y="1202830"/>
                  <a:pt x="3104356" y="1200448"/>
                </a:cubicBezTo>
                <a:cubicBezTo>
                  <a:pt x="3105943" y="1198861"/>
                  <a:pt x="3108325" y="1198067"/>
                  <a:pt x="3111500" y="1198067"/>
                </a:cubicBezTo>
                <a:cubicBezTo>
                  <a:pt x="3117850" y="1198067"/>
                  <a:pt x="3123803" y="1197273"/>
                  <a:pt x="3129359" y="1195686"/>
                </a:cubicBezTo>
                <a:cubicBezTo>
                  <a:pt x="3133328" y="1194892"/>
                  <a:pt x="3139281" y="1194098"/>
                  <a:pt x="3147219" y="1193305"/>
                </a:cubicBezTo>
                <a:cubicBezTo>
                  <a:pt x="3153568" y="1191717"/>
                  <a:pt x="3158331" y="1190923"/>
                  <a:pt x="3161506" y="1190923"/>
                </a:cubicBezTo>
                <a:cubicBezTo>
                  <a:pt x="3161506" y="1183780"/>
                  <a:pt x="3161109" y="1176636"/>
                  <a:pt x="3160315" y="1169492"/>
                </a:cubicBezTo>
                <a:cubicBezTo>
                  <a:pt x="3160315" y="1146473"/>
                  <a:pt x="3158331" y="1132583"/>
                  <a:pt x="3154362" y="1127820"/>
                </a:cubicBezTo>
                <a:cubicBezTo>
                  <a:pt x="3151981" y="1123851"/>
                  <a:pt x="3151981" y="1120280"/>
                  <a:pt x="3154362" y="1117105"/>
                </a:cubicBezTo>
                <a:cubicBezTo>
                  <a:pt x="3157537" y="1113929"/>
                  <a:pt x="3161109" y="1113533"/>
                  <a:pt x="3165078" y="1115914"/>
                </a:cubicBezTo>
                <a:cubicBezTo>
                  <a:pt x="3176984" y="1119883"/>
                  <a:pt x="3186906" y="1126630"/>
                  <a:pt x="3194844" y="1136155"/>
                </a:cubicBezTo>
                <a:cubicBezTo>
                  <a:pt x="3198812" y="1140123"/>
                  <a:pt x="3199209" y="1145283"/>
                  <a:pt x="3196034" y="1151633"/>
                </a:cubicBezTo>
                <a:cubicBezTo>
                  <a:pt x="3192859" y="1160364"/>
                  <a:pt x="3191272" y="1172270"/>
                  <a:pt x="3191272" y="1187351"/>
                </a:cubicBezTo>
                <a:cubicBezTo>
                  <a:pt x="3194447" y="1185764"/>
                  <a:pt x="3197225" y="1184573"/>
                  <a:pt x="3199606" y="1183780"/>
                </a:cubicBezTo>
                <a:cubicBezTo>
                  <a:pt x="3204369" y="1181398"/>
                  <a:pt x="3208734" y="1181001"/>
                  <a:pt x="3212703" y="1182589"/>
                </a:cubicBezTo>
                <a:cubicBezTo>
                  <a:pt x="3215878" y="1184970"/>
                  <a:pt x="3219053" y="1186558"/>
                  <a:pt x="3222228" y="1187351"/>
                </a:cubicBezTo>
                <a:cubicBezTo>
                  <a:pt x="3234928" y="1184970"/>
                  <a:pt x="3247231" y="1182589"/>
                  <a:pt x="3259137" y="1180208"/>
                </a:cubicBezTo>
                <a:cubicBezTo>
                  <a:pt x="3259137" y="1176239"/>
                  <a:pt x="3259534" y="1171873"/>
                  <a:pt x="3260328" y="1167111"/>
                </a:cubicBezTo>
                <a:cubicBezTo>
                  <a:pt x="3261915" y="1147267"/>
                  <a:pt x="3260328" y="1132583"/>
                  <a:pt x="3255565" y="1123058"/>
                </a:cubicBezTo>
                <a:cubicBezTo>
                  <a:pt x="3253184" y="1118295"/>
                  <a:pt x="3253581" y="1114723"/>
                  <a:pt x="3256756" y="1112342"/>
                </a:cubicBezTo>
                <a:cubicBezTo>
                  <a:pt x="3258343" y="1111151"/>
                  <a:pt x="3260129" y="1110655"/>
                  <a:pt x="3262114" y="1110854"/>
                </a:cubicBezTo>
                <a:close/>
                <a:moveTo>
                  <a:pt x="5989240" y="1109961"/>
                </a:moveTo>
                <a:cubicBezTo>
                  <a:pt x="6004322" y="1114723"/>
                  <a:pt x="6014640" y="1121470"/>
                  <a:pt x="6020197" y="1130201"/>
                </a:cubicBezTo>
                <a:cubicBezTo>
                  <a:pt x="6022578" y="1134170"/>
                  <a:pt x="6022975" y="1137742"/>
                  <a:pt x="6021387" y="1140917"/>
                </a:cubicBezTo>
                <a:cubicBezTo>
                  <a:pt x="6017419" y="1148855"/>
                  <a:pt x="6016228" y="1168698"/>
                  <a:pt x="6017815" y="1200448"/>
                </a:cubicBezTo>
                <a:cubicBezTo>
                  <a:pt x="6017815" y="1210767"/>
                  <a:pt x="6017419" y="1219498"/>
                  <a:pt x="6016625" y="1226642"/>
                </a:cubicBezTo>
                <a:cubicBezTo>
                  <a:pt x="6033293" y="1220292"/>
                  <a:pt x="6047581" y="1211164"/>
                  <a:pt x="6059487" y="1199258"/>
                </a:cubicBezTo>
                <a:cubicBezTo>
                  <a:pt x="6049962" y="1190526"/>
                  <a:pt x="6042422" y="1182589"/>
                  <a:pt x="6036866" y="1175445"/>
                </a:cubicBezTo>
                <a:cubicBezTo>
                  <a:pt x="6036072" y="1175445"/>
                  <a:pt x="6034484" y="1174255"/>
                  <a:pt x="6032103" y="1171873"/>
                </a:cubicBezTo>
                <a:cubicBezTo>
                  <a:pt x="6029722" y="1169492"/>
                  <a:pt x="6028134" y="1168301"/>
                  <a:pt x="6027340" y="1168301"/>
                </a:cubicBezTo>
                <a:cubicBezTo>
                  <a:pt x="6024165" y="1167508"/>
                  <a:pt x="6022578" y="1165920"/>
                  <a:pt x="6022578" y="1163539"/>
                </a:cubicBezTo>
                <a:cubicBezTo>
                  <a:pt x="6022578" y="1161951"/>
                  <a:pt x="6023768" y="1160364"/>
                  <a:pt x="6026150" y="1158776"/>
                </a:cubicBezTo>
                <a:cubicBezTo>
                  <a:pt x="6027737" y="1157983"/>
                  <a:pt x="6031309" y="1157586"/>
                  <a:pt x="6036866" y="1157586"/>
                </a:cubicBezTo>
                <a:cubicBezTo>
                  <a:pt x="6042422" y="1157586"/>
                  <a:pt x="6051153" y="1162745"/>
                  <a:pt x="6063059" y="1173064"/>
                </a:cubicBezTo>
                <a:cubicBezTo>
                  <a:pt x="6067028" y="1177033"/>
                  <a:pt x="6070997" y="1180208"/>
                  <a:pt x="6074965" y="1182589"/>
                </a:cubicBezTo>
                <a:cubicBezTo>
                  <a:pt x="6082903" y="1172270"/>
                  <a:pt x="6088459" y="1161158"/>
                  <a:pt x="6091634" y="1149251"/>
                </a:cubicBezTo>
                <a:cubicBezTo>
                  <a:pt x="6093222" y="1146076"/>
                  <a:pt x="6092031" y="1144489"/>
                  <a:pt x="6088062" y="1144489"/>
                </a:cubicBezTo>
                <a:cubicBezTo>
                  <a:pt x="6086475" y="1145283"/>
                  <a:pt x="6083697" y="1146076"/>
                  <a:pt x="6079728" y="1146870"/>
                </a:cubicBezTo>
                <a:cubicBezTo>
                  <a:pt x="6071790" y="1150045"/>
                  <a:pt x="6065440" y="1152823"/>
                  <a:pt x="6060678" y="1155205"/>
                </a:cubicBezTo>
                <a:cubicBezTo>
                  <a:pt x="6057503" y="1155998"/>
                  <a:pt x="6053931" y="1155998"/>
                  <a:pt x="6049962" y="1155205"/>
                </a:cubicBezTo>
                <a:cubicBezTo>
                  <a:pt x="6044406" y="1152823"/>
                  <a:pt x="6039644" y="1148855"/>
                  <a:pt x="6035675" y="1143298"/>
                </a:cubicBezTo>
                <a:cubicBezTo>
                  <a:pt x="6034088" y="1139330"/>
                  <a:pt x="6035278" y="1136948"/>
                  <a:pt x="6039247" y="1136155"/>
                </a:cubicBezTo>
                <a:cubicBezTo>
                  <a:pt x="6043215" y="1135361"/>
                  <a:pt x="6050359" y="1133773"/>
                  <a:pt x="6060678" y="1131392"/>
                </a:cubicBezTo>
                <a:cubicBezTo>
                  <a:pt x="6064647" y="1130598"/>
                  <a:pt x="6067425" y="1129805"/>
                  <a:pt x="6069012" y="1129011"/>
                </a:cubicBezTo>
                <a:cubicBezTo>
                  <a:pt x="6074569" y="1127423"/>
                  <a:pt x="6080918" y="1125439"/>
                  <a:pt x="6088062" y="1123058"/>
                </a:cubicBezTo>
                <a:cubicBezTo>
                  <a:pt x="6089650" y="1122264"/>
                  <a:pt x="6090840" y="1121867"/>
                  <a:pt x="6091634" y="1121867"/>
                </a:cubicBezTo>
                <a:cubicBezTo>
                  <a:pt x="6096397" y="1118692"/>
                  <a:pt x="6101160" y="1118295"/>
                  <a:pt x="6105922" y="1120676"/>
                </a:cubicBezTo>
                <a:cubicBezTo>
                  <a:pt x="6117828" y="1127820"/>
                  <a:pt x="6125369" y="1134964"/>
                  <a:pt x="6128543" y="1142108"/>
                </a:cubicBezTo>
                <a:cubicBezTo>
                  <a:pt x="6131719" y="1146076"/>
                  <a:pt x="6131719" y="1149648"/>
                  <a:pt x="6128543" y="1152823"/>
                </a:cubicBezTo>
                <a:cubicBezTo>
                  <a:pt x="6123781" y="1158380"/>
                  <a:pt x="6119019" y="1165126"/>
                  <a:pt x="6114256" y="1173064"/>
                </a:cubicBezTo>
                <a:cubicBezTo>
                  <a:pt x="6109493" y="1182589"/>
                  <a:pt x="6103937" y="1190923"/>
                  <a:pt x="6097587" y="1198067"/>
                </a:cubicBezTo>
                <a:cubicBezTo>
                  <a:pt x="6121400" y="1210767"/>
                  <a:pt x="6147594" y="1219101"/>
                  <a:pt x="6176169" y="1223070"/>
                </a:cubicBezTo>
                <a:cubicBezTo>
                  <a:pt x="6178550" y="1223864"/>
                  <a:pt x="6179740" y="1224658"/>
                  <a:pt x="6179740" y="1225451"/>
                </a:cubicBezTo>
                <a:cubicBezTo>
                  <a:pt x="6179740" y="1226245"/>
                  <a:pt x="6178550" y="1227039"/>
                  <a:pt x="6176169" y="1227833"/>
                </a:cubicBezTo>
                <a:cubicBezTo>
                  <a:pt x="6154737" y="1234183"/>
                  <a:pt x="6136481" y="1237754"/>
                  <a:pt x="6121400" y="1238548"/>
                </a:cubicBezTo>
                <a:cubicBezTo>
                  <a:pt x="6115844" y="1240136"/>
                  <a:pt x="6111478" y="1239739"/>
                  <a:pt x="6108303" y="1237358"/>
                </a:cubicBezTo>
                <a:cubicBezTo>
                  <a:pt x="6107509" y="1237358"/>
                  <a:pt x="6106716" y="1236961"/>
                  <a:pt x="6105922" y="1236167"/>
                </a:cubicBezTo>
                <a:cubicBezTo>
                  <a:pt x="6097984" y="1232992"/>
                  <a:pt x="6091238" y="1228626"/>
                  <a:pt x="6085681" y="1223070"/>
                </a:cubicBezTo>
                <a:cubicBezTo>
                  <a:pt x="6084887" y="1222276"/>
                  <a:pt x="6083697" y="1221086"/>
                  <a:pt x="6082109" y="1219498"/>
                </a:cubicBezTo>
                <a:cubicBezTo>
                  <a:pt x="6079728" y="1217911"/>
                  <a:pt x="6078141" y="1216720"/>
                  <a:pt x="6077347" y="1215926"/>
                </a:cubicBezTo>
                <a:cubicBezTo>
                  <a:pt x="6077347" y="1215926"/>
                  <a:pt x="6076950" y="1216323"/>
                  <a:pt x="6076156" y="1217117"/>
                </a:cubicBezTo>
                <a:cubicBezTo>
                  <a:pt x="6062663" y="1225055"/>
                  <a:pt x="6042819" y="1230214"/>
                  <a:pt x="6016625" y="1232595"/>
                </a:cubicBezTo>
                <a:cubicBezTo>
                  <a:pt x="6015831" y="1240533"/>
                  <a:pt x="6013450" y="1246486"/>
                  <a:pt x="6009481" y="1250455"/>
                </a:cubicBezTo>
                <a:cubicBezTo>
                  <a:pt x="6005513" y="1253630"/>
                  <a:pt x="6001147" y="1253630"/>
                  <a:pt x="5996384" y="1250455"/>
                </a:cubicBezTo>
                <a:cubicBezTo>
                  <a:pt x="5989240" y="1242517"/>
                  <a:pt x="5986065" y="1234976"/>
                  <a:pt x="5986859" y="1227833"/>
                </a:cubicBezTo>
                <a:cubicBezTo>
                  <a:pt x="5989240" y="1213545"/>
                  <a:pt x="5989637" y="1192511"/>
                  <a:pt x="5988050" y="1164730"/>
                </a:cubicBezTo>
                <a:cubicBezTo>
                  <a:pt x="5988050" y="1162348"/>
                  <a:pt x="5988050" y="1158776"/>
                  <a:pt x="5988050" y="1154014"/>
                </a:cubicBezTo>
                <a:cubicBezTo>
                  <a:pt x="5987256" y="1134964"/>
                  <a:pt x="5984478" y="1122661"/>
                  <a:pt x="5979716" y="1117105"/>
                </a:cubicBezTo>
                <a:cubicBezTo>
                  <a:pt x="5978128" y="1110755"/>
                  <a:pt x="5981303" y="1108373"/>
                  <a:pt x="5989240" y="1109961"/>
                </a:cubicBezTo>
                <a:close/>
                <a:moveTo>
                  <a:pt x="5136158" y="1109961"/>
                </a:moveTo>
                <a:cubicBezTo>
                  <a:pt x="5138539" y="1109564"/>
                  <a:pt x="5140722" y="1109564"/>
                  <a:pt x="5142706" y="1109961"/>
                </a:cubicBezTo>
                <a:cubicBezTo>
                  <a:pt x="5151437" y="1112342"/>
                  <a:pt x="5157788" y="1115517"/>
                  <a:pt x="5161756" y="1119486"/>
                </a:cubicBezTo>
                <a:cubicBezTo>
                  <a:pt x="5165725" y="1125836"/>
                  <a:pt x="5164534" y="1130201"/>
                  <a:pt x="5158184" y="1132583"/>
                </a:cubicBezTo>
                <a:cubicBezTo>
                  <a:pt x="5145484" y="1135758"/>
                  <a:pt x="5133975" y="1138139"/>
                  <a:pt x="5123656" y="1139726"/>
                </a:cubicBezTo>
                <a:cubicBezTo>
                  <a:pt x="5125244" y="1140520"/>
                  <a:pt x="5127228" y="1141711"/>
                  <a:pt x="5129609" y="1143298"/>
                </a:cubicBezTo>
                <a:cubicBezTo>
                  <a:pt x="5134372" y="1145680"/>
                  <a:pt x="5136753" y="1147267"/>
                  <a:pt x="5136753" y="1148061"/>
                </a:cubicBezTo>
                <a:cubicBezTo>
                  <a:pt x="5139135" y="1150442"/>
                  <a:pt x="5139531" y="1153617"/>
                  <a:pt x="5137944" y="1157586"/>
                </a:cubicBezTo>
                <a:cubicBezTo>
                  <a:pt x="5137944" y="1158380"/>
                  <a:pt x="5137944" y="1159173"/>
                  <a:pt x="5137944" y="1159967"/>
                </a:cubicBezTo>
                <a:cubicBezTo>
                  <a:pt x="5137150" y="1160761"/>
                  <a:pt x="5136753" y="1161554"/>
                  <a:pt x="5136753" y="1162348"/>
                </a:cubicBezTo>
                <a:cubicBezTo>
                  <a:pt x="5135959" y="1163936"/>
                  <a:pt x="5135562" y="1165126"/>
                  <a:pt x="5135562" y="1165920"/>
                </a:cubicBezTo>
                <a:cubicBezTo>
                  <a:pt x="5143500" y="1165126"/>
                  <a:pt x="5149850" y="1163539"/>
                  <a:pt x="5154613" y="1161158"/>
                </a:cubicBezTo>
                <a:cubicBezTo>
                  <a:pt x="5160169" y="1158776"/>
                  <a:pt x="5165328" y="1159173"/>
                  <a:pt x="5170090" y="1162348"/>
                </a:cubicBezTo>
                <a:cubicBezTo>
                  <a:pt x="5178028" y="1167111"/>
                  <a:pt x="5184378" y="1172667"/>
                  <a:pt x="5189141" y="1179017"/>
                </a:cubicBezTo>
                <a:cubicBezTo>
                  <a:pt x="5193109" y="1183780"/>
                  <a:pt x="5192712" y="1188145"/>
                  <a:pt x="5187950" y="1192114"/>
                </a:cubicBezTo>
                <a:cubicBezTo>
                  <a:pt x="5184775" y="1196876"/>
                  <a:pt x="5178822" y="1207989"/>
                  <a:pt x="5170090" y="1225451"/>
                </a:cubicBezTo>
                <a:cubicBezTo>
                  <a:pt x="5166122" y="1233389"/>
                  <a:pt x="5162153" y="1238945"/>
                  <a:pt x="5158184" y="1242120"/>
                </a:cubicBezTo>
                <a:cubicBezTo>
                  <a:pt x="5155009" y="1244501"/>
                  <a:pt x="5151437" y="1244501"/>
                  <a:pt x="5147468" y="1242120"/>
                </a:cubicBezTo>
                <a:cubicBezTo>
                  <a:pt x="5142706" y="1238151"/>
                  <a:pt x="5140325" y="1234183"/>
                  <a:pt x="5140325" y="1230214"/>
                </a:cubicBezTo>
                <a:cubicBezTo>
                  <a:pt x="5135562" y="1231008"/>
                  <a:pt x="5127625" y="1231802"/>
                  <a:pt x="5116513" y="1232595"/>
                </a:cubicBezTo>
                <a:cubicBezTo>
                  <a:pt x="5110956" y="1233389"/>
                  <a:pt x="5106987" y="1233786"/>
                  <a:pt x="5104606" y="1233786"/>
                </a:cubicBezTo>
                <a:cubicBezTo>
                  <a:pt x="5105400" y="1233786"/>
                  <a:pt x="5105797" y="1234183"/>
                  <a:pt x="5105797" y="1234976"/>
                </a:cubicBezTo>
                <a:cubicBezTo>
                  <a:pt x="5109765" y="1238945"/>
                  <a:pt x="5110560" y="1242517"/>
                  <a:pt x="5108178" y="1245692"/>
                </a:cubicBezTo>
                <a:cubicBezTo>
                  <a:pt x="5105797" y="1248073"/>
                  <a:pt x="5102622" y="1251248"/>
                  <a:pt x="5098653" y="1255217"/>
                </a:cubicBezTo>
                <a:cubicBezTo>
                  <a:pt x="5105797" y="1253630"/>
                  <a:pt x="5113337" y="1252439"/>
                  <a:pt x="5121275" y="1251645"/>
                </a:cubicBezTo>
                <a:cubicBezTo>
                  <a:pt x="5121275" y="1251645"/>
                  <a:pt x="5121275" y="1250851"/>
                  <a:pt x="5121275" y="1249264"/>
                </a:cubicBezTo>
                <a:cubicBezTo>
                  <a:pt x="5121275" y="1246883"/>
                  <a:pt x="5121672" y="1245295"/>
                  <a:pt x="5122466" y="1244501"/>
                </a:cubicBezTo>
                <a:cubicBezTo>
                  <a:pt x="5124053" y="1243708"/>
                  <a:pt x="5126434" y="1244105"/>
                  <a:pt x="5129609" y="1245692"/>
                </a:cubicBezTo>
                <a:cubicBezTo>
                  <a:pt x="5134372" y="1246486"/>
                  <a:pt x="5138340" y="1248073"/>
                  <a:pt x="5141515" y="1250455"/>
                </a:cubicBezTo>
                <a:cubicBezTo>
                  <a:pt x="5148660" y="1249661"/>
                  <a:pt x="5158581" y="1248470"/>
                  <a:pt x="5171281" y="1246883"/>
                </a:cubicBezTo>
                <a:cubicBezTo>
                  <a:pt x="5187156" y="1244501"/>
                  <a:pt x="5197475" y="1242914"/>
                  <a:pt x="5202238" y="1242120"/>
                </a:cubicBezTo>
                <a:cubicBezTo>
                  <a:pt x="5208587" y="1239739"/>
                  <a:pt x="5215334" y="1239739"/>
                  <a:pt x="5222478" y="1242120"/>
                </a:cubicBezTo>
                <a:cubicBezTo>
                  <a:pt x="5232797" y="1246883"/>
                  <a:pt x="5240337" y="1252439"/>
                  <a:pt x="5245100" y="1258789"/>
                </a:cubicBezTo>
                <a:cubicBezTo>
                  <a:pt x="5248275" y="1265933"/>
                  <a:pt x="5245497" y="1269901"/>
                  <a:pt x="5236766" y="1270695"/>
                </a:cubicBezTo>
                <a:cubicBezTo>
                  <a:pt x="5213747" y="1269108"/>
                  <a:pt x="5185965" y="1269505"/>
                  <a:pt x="5153422" y="1271886"/>
                </a:cubicBezTo>
                <a:cubicBezTo>
                  <a:pt x="5150247" y="1279030"/>
                  <a:pt x="5146675" y="1285379"/>
                  <a:pt x="5142706" y="1290936"/>
                </a:cubicBezTo>
                <a:cubicBezTo>
                  <a:pt x="5141912" y="1291730"/>
                  <a:pt x="5141119" y="1292523"/>
                  <a:pt x="5140325" y="1293317"/>
                </a:cubicBezTo>
                <a:cubicBezTo>
                  <a:pt x="5138738" y="1296492"/>
                  <a:pt x="5136356" y="1299667"/>
                  <a:pt x="5133181" y="1302842"/>
                </a:cubicBezTo>
                <a:cubicBezTo>
                  <a:pt x="5143500" y="1306017"/>
                  <a:pt x="5153422" y="1309986"/>
                  <a:pt x="5162947" y="1314748"/>
                </a:cubicBezTo>
                <a:cubicBezTo>
                  <a:pt x="5180409" y="1322686"/>
                  <a:pt x="5189537" y="1335386"/>
                  <a:pt x="5190331" y="1352848"/>
                </a:cubicBezTo>
                <a:cubicBezTo>
                  <a:pt x="5187950" y="1363961"/>
                  <a:pt x="5180806" y="1367533"/>
                  <a:pt x="5168900" y="1363564"/>
                </a:cubicBezTo>
                <a:cubicBezTo>
                  <a:pt x="5165725" y="1361976"/>
                  <a:pt x="5158978" y="1356817"/>
                  <a:pt x="5148660" y="1348086"/>
                </a:cubicBezTo>
                <a:cubicBezTo>
                  <a:pt x="5142309" y="1342529"/>
                  <a:pt x="5137944" y="1338958"/>
                  <a:pt x="5135562" y="1337370"/>
                </a:cubicBezTo>
                <a:cubicBezTo>
                  <a:pt x="5128419" y="1331814"/>
                  <a:pt x="5121275" y="1326655"/>
                  <a:pt x="5114131" y="1321892"/>
                </a:cubicBezTo>
                <a:cubicBezTo>
                  <a:pt x="5104606" y="1329830"/>
                  <a:pt x="5093891" y="1336576"/>
                  <a:pt x="5081985" y="1342133"/>
                </a:cubicBezTo>
                <a:cubicBezTo>
                  <a:pt x="5055790" y="1351658"/>
                  <a:pt x="5027612" y="1356420"/>
                  <a:pt x="4997450" y="1356420"/>
                </a:cubicBezTo>
                <a:cubicBezTo>
                  <a:pt x="4992687" y="1355626"/>
                  <a:pt x="4990306" y="1354833"/>
                  <a:pt x="4990306" y="1354039"/>
                </a:cubicBezTo>
                <a:cubicBezTo>
                  <a:pt x="4990306" y="1352451"/>
                  <a:pt x="4992687" y="1351261"/>
                  <a:pt x="4997450" y="1350467"/>
                </a:cubicBezTo>
                <a:cubicBezTo>
                  <a:pt x="5035550" y="1343323"/>
                  <a:pt x="5066109" y="1329433"/>
                  <a:pt x="5089128" y="1308795"/>
                </a:cubicBezTo>
                <a:cubicBezTo>
                  <a:pt x="5087541" y="1308001"/>
                  <a:pt x="5085159" y="1307208"/>
                  <a:pt x="5081985" y="1306414"/>
                </a:cubicBezTo>
                <a:cubicBezTo>
                  <a:pt x="5068491" y="1300858"/>
                  <a:pt x="5057775" y="1297286"/>
                  <a:pt x="5049837" y="1295698"/>
                </a:cubicBezTo>
                <a:cubicBezTo>
                  <a:pt x="5047456" y="1294904"/>
                  <a:pt x="5045869" y="1294111"/>
                  <a:pt x="5045075" y="1293317"/>
                </a:cubicBezTo>
                <a:cubicBezTo>
                  <a:pt x="5045075" y="1291730"/>
                  <a:pt x="5045869" y="1290142"/>
                  <a:pt x="5047456" y="1288555"/>
                </a:cubicBezTo>
                <a:cubicBezTo>
                  <a:pt x="5049044" y="1286173"/>
                  <a:pt x="5050234" y="1284189"/>
                  <a:pt x="5051028" y="1282601"/>
                </a:cubicBezTo>
                <a:cubicBezTo>
                  <a:pt x="5030391" y="1284983"/>
                  <a:pt x="5014515" y="1287761"/>
                  <a:pt x="5003403" y="1290936"/>
                </a:cubicBezTo>
                <a:cubicBezTo>
                  <a:pt x="4998641" y="1292523"/>
                  <a:pt x="4993878" y="1292126"/>
                  <a:pt x="4989116" y="1289745"/>
                </a:cubicBezTo>
                <a:cubicBezTo>
                  <a:pt x="4985940" y="1287364"/>
                  <a:pt x="4981178" y="1282205"/>
                  <a:pt x="4974828" y="1274267"/>
                </a:cubicBezTo>
                <a:cubicBezTo>
                  <a:pt x="4972447" y="1271092"/>
                  <a:pt x="4972844" y="1269108"/>
                  <a:pt x="4976019" y="1268314"/>
                </a:cubicBezTo>
                <a:cubicBezTo>
                  <a:pt x="4978400" y="1268314"/>
                  <a:pt x="4983163" y="1267917"/>
                  <a:pt x="4990306" y="1267123"/>
                </a:cubicBezTo>
                <a:cubicBezTo>
                  <a:pt x="5009356" y="1265536"/>
                  <a:pt x="5024835" y="1263948"/>
                  <a:pt x="5036740" y="1262361"/>
                </a:cubicBezTo>
                <a:cubicBezTo>
                  <a:pt x="5039916" y="1262361"/>
                  <a:pt x="5044678" y="1261964"/>
                  <a:pt x="5051028" y="1261170"/>
                </a:cubicBezTo>
                <a:cubicBezTo>
                  <a:pt x="5056584" y="1260376"/>
                  <a:pt x="5060553" y="1259980"/>
                  <a:pt x="5062935" y="1259980"/>
                </a:cubicBezTo>
                <a:cubicBezTo>
                  <a:pt x="5062935" y="1259186"/>
                  <a:pt x="5063331" y="1258789"/>
                  <a:pt x="5064125" y="1258789"/>
                </a:cubicBezTo>
                <a:cubicBezTo>
                  <a:pt x="5064919" y="1256408"/>
                  <a:pt x="5065712" y="1253630"/>
                  <a:pt x="5066506" y="1250455"/>
                </a:cubicBezTo>
                <a:cubicBezTo>
                  <a:pt x="5067300" y="1248073"/>
                  <a:pt x="5068491" y="1244105"/>
                  <a:pt x="5070078" y="1238548"/>
                </a:cubicBezTo>
                <a:cubicBezTo>
                  <a:pt x="5068491" y="1238548"/>
                  <a:pt x="5066109" y="1238548"/>
                  <a:pt x="5062935" y="1238548"/>
                </a:cubicBezTo>
                <a:cubicBezTo>
                  <a:pt x="5059759" y="1239342"/>
                  <a:pt x="5057378" y="1239739"/>
                  <a:pt x="5055790" y="1239739"/>
                </a:cubicBezTo>
                <a:cubicBezTo>
                  <a:pt x="5055790" y="1241326"/>
                  <a:pt x="5055394" y="1242914"/>
                  <a:pt x="5054600" y="1244501"/>
                </a:cubicBezTo>
                <a:cubicBezTo>
                  <a:pt x="5054600" y="1246089"/>
                  <a:pt x="5054600" y="1247279"/>
                  <a:pt x="5054600" y="1248073"/>
                </a:cubicBezTo>
                <a:cubicBezTo>
                  <a:pt x="5051425" y="1252836"/>
                  <a:pt x="5047059" y="1253630"/>
                  <a:pt x="5041503" y="1250455"/>
                </a:cubicBezTo>
                <a:cubicBezTo>
                  <a:pt x="5036740" y="1246486"/>
                  <a:pt x="5033565" y="1241723"/>
                  <a:pt x="5031978" y="1236167"/>
                </a:cubicBezTo>
                <a:cubicBezTo>
                  <a:pt x="5028803" y="1217911"/>
                  <a:pt x="5022850" y="1201639"/>
                  <a:pt x="5014118" y="1187351"/>
                </a:cubicBezTo>
                <a:cubicBezTo>
                  <a:pt x="5011738" y="1183383"/>
                  <a:pt x="5012928" y="1179811"/>
                  <a:pt x="5017691" y="1176636"/>
                </a:cubicBezTo>
                <a:cubicBezTo>
                  <a:pt x="5029597" y="1176636"/>
                  <a:pt x="5037534" y="1178620"/>
                  <a:pt x="5041503" y="1182589"/>
                </a:cubicBezTo>
                <a:cubicBezTo>
                  <a:pt x="5043884" y="1181795"/>
                  <a:pt x="5048647" y="1181001"/>
                  <a:pt x="5055790" y="1180208"/>
                </a:cubicBezTo>
                <a:cubicBezTo>
                  <a:pt x="5058966" y="1179414"/>
                  <a:pt x="5061347" y="1179017"/>
                  <a:pt x="5062935" y="1179017"/>
                </a:cubicBezTo>
                <a:cubicBezTo>
                  <a:pt x="5062935" y="1177430"/>
                  <a:pt x="5062538" y="1175048"/>
                  <a:pt x="5061743" y="1171873"/>
                </a:cubicBezTo>
                <a:cubicBezTo>
                  <a:pt x="5060950" y="1161554"/>
                  <a:pt x="5059759" y="1154411"/>
                  <a:pt x="5058172" y="1150442"/>
                </a:cubicBezTo>
                <a:cubicBezTo>
                  <a:pt x="5050234" y="1149648"/>
                  <a:pt x="5043090" y="1146473"/>
                  <a:pt x="5036740" y="1140917"/>
                </a:cubicBezTo>
                <a:cubicBezTo>
                  <a:pt x="5034360" y="1138536"/>
                  <a:pt x="5033168" y="1136551"/>
                  <a:pt x="5033168" y="1134964"/>
                </a:cubicBezTo>
                <a:cubicBezTo>
                  <a:pt x="5033168" y="1133376"/>
                  <a:pt x="5034756" y="1132186"/>
                  <a:pt x="5037931" y="1131392"/>
                </a:cubicBezTo>
                <a:cubicBezTo>
                  <a:pt x="5050631" y="1129805"/>
                  <a:pt x="5070872" y="1126233"/>
                  <a:pt x="5098653" y="1120676"/>
                </a:cubicBezTo>
                <a:cubicBezTo>
                  <a:pt x="5111353" y="1117501"/>
                  <a:pt x="5121275" y="1114723"/>
                  <a:pt x="5128419" y="1112342"/>
                </a:cubicBezTo>
                <a:cubicBezTo>
                  <a:pt x="5131197" y="1111151"/>
                  <a:pt x="5133777" y="1110358"/>
                  <a:pt x="5136158" y="1109961"/>
                </a:cubicBezTo>
                <a:close/>
                <a:moveTo>
                  <a:pt x="162324" y="1109961"/>
                </a:moveTo>
                <a:cubicBezTo>
                  <a:pt x="170262" y="1112342"/>
                  <a:pt x="178199" y="1117501"/>
                  <a:pt x="186137" y="1125439"/>
                </a:cubicBezTo>
                <a:cubicBezTo>
                  <a:pt x="189312" y="1129408"/>
                  <a:pt x="189312" y="1133773"/>
                  <a:pt x="186137" y="1138536"/>
                </a:cubicBezTo>
                <a:cubicBezTo>
                  <a:pt x="183755" y="1140123"/>
                  <a:pt x="180183" y="1144886"/>
                  <a:pt x="175421" y="1152823"/>
                </a:cubicBezTo>
                <a:cubicBezTo>
                  <a:pt x="186533" y="1152029"/>
                  <a:pt x="196058" y="1148855"/>
                  <a:pt x="203996" y="1143298"/>
                </a:cubicBezTo>
                <a:cubicBezTo>
                  <a:pt x="208758" y="1141711"/>
                  <a:pt x="212727" y="1141314"/>
                  <a:pt x="215902" y="1142108"/>
                </a:cubicBezTo>
                <a:cubicBezTo>
                  <a:pt x="223840" y="1145283"/>
                  <a:pt x="230190" y="1149648"/>
                  <a:pt x="234952" y="1155205"/>
                </a:cubicBezTo>
                <a:cubicBezTo>
                  <a:pt x="238127" y="1159173"/>
                  <a:pt x="237333" y="1162348"/>
                  <a:pt x="232571" y="1164730"/>
                </a:cubicBezTo>
                <a:cubicBezTo>
                  <a:pt x="217490" y="1174255"/>
                  <a:pt x="205186" y="1182986"/>
                  <a:pt x="195661" y="1190923"/>
                </a:cubicBezTo>
                <a:cubicBezTo>
                  <a:pt x="204393" y="1189336"/>
                  <a:pt x="210346" y="1188145"/>
                  <a:pt x="213521" y="1187351"/>
                </a:cubicBezTo>
                <a:cubicBezTo>
                  <a:pt x="218283" y="1183383"/>
                  <a:pt x="222649" y="1183383"/>
                  <a:pt x="226618" y="1187351"/>
                </a:cubicBezTo>
                <a:cubicBezTo>
                  <a:pt x="235349" y="1192114"/>
                  <a:pt x="242493" y="1198067"/>
                  <a:pt x="248049" y="1205211"/>
                </a:cubicBezTo>
                <a:cubicBezTo>
                  <a:pt x="250430" y="1208386"/>
                  <a:pt x="250827" y="1212355"/>
                  <a:pt x="249239" y="1217117"/>
                </a:cubicBezTo>
                <a:cubicBezTo>
                  <a:pt x="246858" y="1225848"/>
                  <a:pt x="245668" y="1242120"/>
                  <a:pt x="245668" y="1265933"/>
                </a:cubicBezTo>
                <a:cubicBezTo>
                  <a:pt x="245668" y="1292126"/>
                  <a:pt x="246065" y="1308001"/>
                  <a:pt x="246858" y="1313558"/>
                </a:cubicBezTo>
                <a:cubicBezTo>
                  <a:pt x="247652" y="1328639"/>
                  <a:pt x="242096" y="1340545"/>
                  <a:pt x="230190" y="1349276"/>
                </a:cubicBezTo>
                <a:cubicBezTo>
                  <a:pt x="223840" y="1353245"/>
                  <a:pt x="218283" y="1351658"/>
                  <a:pt x="213521" y="1344514"/>
                </a:cubicBezTo>
                <a:cubicBezTo>
                  <a:pt x="208758" y="1332608"/>
                  <a:pt x="200821" y="1323479"/>
                  <a:pt x="189708" y="1317130"/>
                </a:cubicBezTo>
                <a:cubicBezTo>
                  <a:pt x="186533" y="1329830"/>
                  <a:pt x="183755" y="1338164"/>
                  <a:pt x="181374" y="1342133"/>
                </a:cubicBezTo>
                <a:cubicBezTo>
                  <a:pt x="179786" y="1344514"/>
                  <a:pt x="178596" y="1345705"/>
                  <a:pt x="177802" y="1345705"/>
                </a:cubicBezTo>
                <a:cubicBezTo>
                  <a:pt x="177008" y="1345705"/>
                  <a:pt x="176214" y="1344117"/>
                  <a:pt x="175421" y="1340942"/>
                </a:cubicBezTo>
                <a:cubicBezTo>
                  <a:pt x="173040" y="1333004"/>
                  <a:pt x="170658" y="1315542"/>
                  <a:pt x="168277" y="1288555"/>
                </a:cubicBezTo>
                <a:cubicBezTo>
                  <a:pt x="168277" y="1288555"/>
                  <a:pt x="167880" y="1288555"/>
                  <a:pt x="167086" y="1288555"/>
                </a:cubicBezTo>
                <a:cubicBezTo>
                  <a:pt x="159149" y="1290142"/>
                  <a:pt x="152005" y="1287761"/>
                  <a:pt x="145655" y="1281411"/>
                </a:cubicBezTo>
                <a:cubicBezTo>
                  <a:pt x="144068" y="1285379"/>
                  <a:pt x="143274" y="1289348"/>
                  <a:pt x="143274" y="1293317"/>
                </a:cubicBezTo>
                <a:cubicBezTo>
                  <a:pt x="136924" y="1313954"/>
                  <a:pt x="121843" y="1331020"/>
                  <a:pt x="98030" y="1344514"/>
                </a:cubicBezTo>
                <a:cubicBezTo>
                  <a:pt x="94855" y="1346101"/>
                  <a:pt x="93268" y="1346895"/>
                  <a:pt x="93268" y="1346895"/>
                </a:cubicBezTo>
                <a:cubicBezTo>
                  <a:pt x="92474" y="1346101"/>
                  <a:pt x="92871" y="1344117"/>
                  <a:pt x="94458" y="1340942"/>
                </a:cubicBezTo>
                <a:cubicBezTo>
                  <a:pt x="115889" y="1310780"/>
                  <a:pt x="126208" y="1274267"/>
                  <a:pt x="125415" y="1231405"/>
                </a:cubicBezTo>
                <a:cubicBezTo>
                  <a:pt x="125415" y="1229023"/>
                  <a:pt x="125415" y="1225451"/>
                  <a:pt x="125415" y="1220689"/>
                </a:cubicBezTo>
                <a:cubicBezTo>
                  <a:pt x="126208" y="1212752"/>
                  <a:pt x="125812" y="1207592"/>
                  <a:pt x="124224" y="1205211"/>
                </a:cubicBezTo>
                <a:cubicBezTo>
                  <a:pt x="121049" y="1206798"/>
                  <a:pt x="119065" y="1207195"/>
                  <a:pt x="118271" y="1206401"/>
                </a:cubicBezTo>
                <a:cubicBezTo>
                  <a:pt x="117477" y="1206401"/>
                  <a:pt x="117874" y="1205211"/>
                  <a:pt x="119462" y="1202830"/>
                </a:cubicBezTo>
                <a:cubicBezTo>
                  <a:pt x="121049" y="1201242"/>
                  <a:pt x="121843" y="1200051"/>
                  <a:pt x="121843" y="1199258"/>
                </a:cubicBezTo>
                <a:cubicBezTo>
                  <a:pt x="122636" y="1197670"/>
                  <a:pt x="123033" y="1196876"/>
                  <a:pt x="123033" y="1196876"/>
                </a:cubicBezTo>
                <a:cubicBezTo>
                  <a:pt x="134146" y="1181001"/>
                  <a:pt x="142480" y="1165523"/>
                  <a:pt x="148036" y="1150442"/>
                </a:cubicBezTo>
                <a:cubicBezTo>
                  <a:pt x="153593" y="1135361"/>
                  <a:pt x="155974" y="1124248"/>
                  <a:pt x="155180" y="1117105"/>
                </a:cubicBezTo>
                <a:cubicBezTo>
                  <a:pt x="154387" y="1113929"/>
                  <a:pt x="154387" y="1111945"/>
                  <a:pt x="155180" y="1111151"/>
                </a:cubicBezTo>
                <a:cubicBezTo>
                  <a:pt x="155974" y="1110358"/>
                  <a:pt x="158355" y="1109961"/>
                  <a:pt x="162324" y="1109961"/>
                </a:cubicBezTo>
                <a:close/>
                <a:moveTo>
                  <a:pt x="5676999" y="1109663"/>
                </a:moveTo>
                <a:cubicBezTo>
                  <a:pt x="5677991" y="1109862"/>
                  <a:pt x="5679281" y="1110358"/>
                  <a:pt x="5680869" y="1111151"/>
                </a:cubicBezTo>
                <a:cubicBezTo>
                  <a:pt x="5688806" y="1115120"/>
                  <a:pt x="5696744" y="1123058"/>
                  <a:pt x="5704681" y="1134964"/>
                </a:cubicBezTo>
                <a:cubicBezTo>
                  <a:pt x="5708650" y="1138933"/>
                  <a:pt x="5708253" y="1143695"/>
                  <a:pt x="5703491" y="1149251"/>
                </a:cubicBezTo>
                <a:cubicBezTo>
                  <a:pt x="5696347" y="1161158"/>
                  <a:pt x="5691981" y="1168698"/>
                  <a:pt x="5690393" y="1171873"/>
                </a:cubicBezTo>
                <a:cubicBezTo>
                  <a:pt x="5688806" y="1174255"/>
                  <a:pt x="5686425" y="1177826"/>
                  <a:pt x="5683250" y="1182589"/>
                </a:cubicBezTo>
                <a:cubicBezTo>
                  <a:pt x="5679281" y="1188939"/>
                  <a:pt x="5676503" y="1193701"/>
                  <a:pt x="5674916" y="1196876"/>
                </a:cubicBezTo>
                <a:cubicBezTo>
                  <a:pt x="5686028" y="1201639"/>
                  <a:pt x="5690790" y="1210370"/>
                  <a:pt x="5689203" y="1223070"/>
                </a:cubicBezTo>
                <a:cubicBezTo>
                  <a:pt x="5688409" y="1238151"/>
                  <a:pt x="5688013" y="1264742"/>
                  <a:pt x="5688013" y="1302842"/>
                </a:cubicBezTo>
                <a:cubicBezTo>
                  <a:pt x="5688013" y="1318717"/>
                  <a:pt x="5685234" y="1331020"/>
                  <a:pt x="5679678" y="1339751"/>
                </a:cubicBezTo>
                <a:cubicBezTo>
                  <a:pt x="5676503" y="1344514"/>
                  <a:pt x="5671740" y="1344514"/>
                  <a:pt x="5665391" y="1339751"/>
                </a:cubicBezTo>
                <a:cubicBezTo>
                  <a:pt x="5663010" y="1336576"/>
                  <a:pt x="5660628" y="1333004"/>
                  <a:pt x="5658247" y="1329036"/>
                </a:cubicBezTo>
                <a:cubicBezTo>
                  <a:pt x="5657453" y="1326655"/>
                  <a:pt x="5656659" y="1324670"/>
                  <a:pt x="5655865" y="1323083"/>
                </a:cubicBezTo>
                <a:cubicBezTo>
                  <a:pt x="5653485" y="1318320"/>
                  <a:pt x="5653485" y="1311970"/>
                  <a:pt x="5655865" y="1304033"/>
                </a:cubicBezTo>
                <a:cubicBezTo>
                  <a:pt x="5660628" y="1274664"/>
                  <a:pt x="5662613" y="1249661"/>
                  <a:pt x="5661818" y="1229023"/>
                </a:cubicBezTo>
                <a:cubicBezTo>
                  <a:pt x="5661818" y="1222673"/>
                  <a:pt x="5661422" y="1217911"/>
                  <a:pt x="5660628" y="1214736"/>
                </a:cubicBezTo>
                <a:cubicBezTo>
                  <a:pt x="5660628" y="1214736"/>
                  <a:pt x="5660231" y="1215133"/>
                  <a:pt x="5659438" y="1215926"/>
                </a:cubicBezTo>
                <a:cubicBezTo>
                  <a:pt x="5642769" y="1234183"/>
                  <a:pt x="5626100" y="1247279"/>
                  <a:pt x="5609431" y="1255217"/>
                </a:cubicBezTo>
                <a:cubicBezTo>
                  <a:pt x="5607844" y="1256011"/>
                  <a:pt x="5606653" y="1256011"/>
                  <a:pt x="5605860" y="1255217"/>
                </a:cubicBezTo>
                <a:cubicBezTo>
                  <a:pt x="5605065" y="1254423"/>
                  <a:pt x="5605463" y="1253233"/>
                  <a:pt x="5607050" y="1251645"/>
                </a:cubicBezTo>
                <a:cubicBezTo>
                  <a:pt x="5626894" y="1231008"/>
                  <a:pt x="5646341" y="1198067"/>
                  <a:pt x="5665391" y="1152823"/>
                </a:cubicBezTo>
                <a:cubicBezTo>
                  <a:pt x="5671740" y="1134567"/>
                  <a:pt x="5674122" y="1122661"/>
                  <a:pt x="5672535" y="1117105"/>
                </a:cubicBezTo>
                <a:cubicBezTo>
                  <a:pt x="5672535" y="1113136"/>
                  <a:pt x="5673328" y="1110755"/>
                  <a:pt x="5674916" y="1109961"/>
                </a:cubicBezTo>
                <a:cubicBezTo>
                  <a:pt x="5675312" y="1109564"/>
                  <a:pt x="5676007" y="1109465"/>
                  <a:pt x="5676999" y="1109663"/>
                </a:cubicBezTo>
                <a:close/>
                <a:moveTo>
                  <a:pt x="1389859" y="1108770"/>
                </a:moveTo>
                <a:cubicBezTo>
                  <a:pt x="1404146" y="1114326"/>
                  <a:pt x="1413671" y="1119486"/>
                  <a:pt x="1418434" y="1124248"/>
                </a:cubicBezTo>
                <a:cubicBezTo>
                  <a:pt x="1422403" y="1128217"/>
                  <a:pt x="1422403" y="1132186"/>
                  <a:pt x="1418434" y="1136155"/>
                </a:cubicBezTo>
                <a:cubicBezTo>
                  <a:pt x="1414465" y="1138536"/>
                  <a:pt x="1410893" y="1142901"/>
                  <a:pt x="1407718" y="1149251"/>
                </a:cubicBezTo>
                <a:cubicBezTo>
                  <a:pt x="1410893" y="1148458"/>
                  <a:pt x="1415258" y="1146870"/>
                  <a:pt x="1420815" y="1144489"/>
                </a:cubicBezTo>
                <a:cubicBezTo>
                  <a:pt x="1422403" y="1143695"/>
                  <a:pt x="1423593" y="1143298"/>
                  <a:pt x="1424387" y="1143298"/>
                </a:cubicBezTo>
                <a:cubicBezTo>
                  <a:pt x="1429149" y="1140917"/>
                  <a:pt x="1434309" y="1140917"/>
                  <a:pt x="1439865" y="1143298"/>
                </a:cubicBezTo>
                <a:cubicBezTo>
                  <a:pt x="1447802" y="1147267"/>
                  <a:pt x="1453755" y="1152426"/>
                  <a:pt x="1457724" y="1158776"/>
                </a:cubicBezTo>
                <a:cubicBezTo>
                  <a:pt x="1460899" y="1165126"/>
                  <a:pt x="1460502" y="1169492"/>
                  <a:pt x="1456534" y="1171873"/>
                </a:cubicBezTo>
                <a:cubicBezTo>
                  <a:pt x="1450977" y="1175842"/>
                  <a:pt x="1443040" y="1183780"/>
                  <a:pt x="1432722" y="1195686"/>
                </a:cubicBezTo>
                <a:cubicBezTo>
                  <a:pt x="1430340" y="1198861"/>
                  <a:pt x="1427561" y="1202433"/>
                  <a:pt x="1424387" y="1206401"/>
                </a:cubicBezTo>
                <a:cubicBezTo>
                  <a:pt x="1448993" y="1223070"/>
                  <a:pt x="1480744" y="1237358"/>
                  <a:pt x="1519637" y="1249264"/>
                </a:cubicBezTo>
                <a:cubicBezTo>
                  <a:pt x="1521224" y="1250058"/>
                  <a:pt x="1522018" y="1250851"/>
                  <a:pt x="1522018" y="1251645"/>
                </a:cubicBezTo>
                <a:cubicBezTo>
                  <a:pt x="1521224" y="1253233"/>
                  <a:pt x="1520034" y="1254423"/>
                  <a:pt x="1518447" y="1255217"/>
                </a:cubicBezTo>
                <a:cubicBezTo>
                  <a:pt x="1515271" y="1255217"/>
                  <a:pt x="1507334" y="1256408"/>
                  <a:pt x="1494634" y="1258789"/>
                </a:cubicBezTo>
                <a:cubicBezTo>
                  <a:pt x="1476377" y="1261964"/>
                  <a:pt x="1464868" y="1263948"/>
                  <a:pt x="1460105" y="1264742"/>
                </a:cubicBezTo>
                <a:cubicBezTo>
                  <a:pt x="1455342" y="1266329"/>
                  <a:pt x="1450581" y="1265139"/>
                  <a:pt x="1445818" y="1261170"/>
                </a:cubicBezTo>
                <a:cubicBezTo>
                  <a:pt x="1430737" y="1251645"/>
                  <a:pt x="1417243" y="1240136"/>
                  <a:pt x="1405337" y="1226642"/>
                </a:cubicBezTo>
                <a:cubicBezTo>
                  <a:pt x="1403750" y="1227436"/>
                  <a:pt x="1401368" y="1229023"/>
                  <a:pt x="1398193" y="1231405"/>
                </a:cubicBezTo>
                <a:cubicBezTo>
                  <a:pt x="1394224" y="1234580"/>
                  <a:pt x="1390652" y="1236961"/>
                  <a:pt x="1387477" y="1238548"/>
                </a:cubicBezTo>
                <a:cubicBezTo>
                  <a:pt x="1370015" y="1250455"/>
                  <a:pt x="1349377" y="1259583"/>
                  <a:pt x="1325565" y="1265933"/>
                </a:cubicBezTo>
                <a:cubicBezTo>
                  <a:pt x="1323183" y="1266726"/>
                  <a:pt x="1321596" y="1266329"/>
                  <a:pt x="1320802" y="1264742"/>
                </a:cubicBezTo>
                <a:cubicBezTo>
                  <a:pt x="1320802" y="1263948"/>
                  <a:pt x="1321596" y="1262758"/>
                  <a:pt x="1323183" y="1261170"/>
                </a:cubicBezTo>
                <a:cubicBezTo>
                  <a:pt x="1347789" y="1247676"/>
                  <a:pt x="1369618" y="1229420"/>
                  <a:pt x="1388668" y="1206401"/>
                </a:cubicBezTo>
                <a:cubicBezTo>
                  <a:pt x="1387081" y="1204020"/>
                  <a:pt x="1385096" y="1200448"/>
                  <a:pt x="1382715" y="1195686"/>
                </a:cubicBezTo>
                <a:cubicBezTo>
                  <a:pt x="1379540" y="1191717"/>
                  <a:pt x="1377159" y="1188542"/>
                  <a:pt x="1375571" y="1186161"/>
                </a:cubicBezTo>
                <a:cubicBezTo>
                  <a:pt x="1366047" y="1195686"/>
                  <a:pt x="1356124" y="1204020"/>
                  <a:pt x="1345806" y="1211164"/>
                </a:cubicBezTo>
                <a:cubicBezTo>
                  <a:pt x="1344218" y="1211958"/>
                  <a:pt x="1343027" y="1211561"/>
                  <a:pt x="1342234" y="1209973"/>
                </a:cubicBezTo>
                <a:cubicBezTo>
                  <a:pt x="1341440" y="1209180"/>
                  <a:pt x="1341837" y="1207989"/>
                  <a:pt x="1343425" y="1206401"/>
                </a:cubicBezTo>
                <a:cubicBezTo>
                  <a:pt x="1343425" y="1205608"/>
                  <a:pt x="1343821" y="1205211"/>
                  <a:pt x="1344615" y="1205211"/>
                </a:cubicBezTo>
                <a:cubicBezTo>
                  <a:pt x="1344615" y="1205211"/>
                  <a:pt x="1344218" y="1205211"/>
                  <a:pt x="1343425" y="1205211"/>
                </a:cubicBezTo>
                <a:cubicBezTo>
                  <a:pt x="1337868" y="1207592"/>
                  <a:pt x="1327550" y="1214339"/>
                  <a:pt x="1312468" y="1225451"/>
                </a:cubicBezTo>
                <a:cubicBezTo>
                  <a:pt x="1305324" y="1231008"/>
                  <a:pt x="1296989" y="1237754"/>
                  <a:pt x="1287464" y="1245692"/>
                </a:cubicBezTo>
                <a:cubicBezTo>
                  <a:pt x="1304134" y="1241723"/>
                  <a:pt x="1322389" y="1238151"/>
                  <a:pt x="1342234" y="1234976"/>
                </a:cubicBezTo>
                <a:cubicBezTo>
                  <a:pt x="1345408" y="1234183"/>
                  <a:pt x="1347393" y="1234183"/>
                  <a:pt x="1348187" y="1234976"/>
                </a:cubicBezTo>
                <a:cubicBezTo>
                  <a:pt x="1348187" y="1236564"/>
                  <a:pt x="1346995" y="1238151"/>
                  <a:pt x="1344615" y="1239739"/>
                </a:cubicBezTo>
                <a:cubicBezTo>
                  <a:pt x="1339058" y="1243708"/>
                  <a:pt x="1329137" y="1250058"/>
                  <a:pt x="1314849" y="1258789"/>
                </a:cubicBezTo>
                <a:cubicBezTo>
                  <a:pt x="1310087" y="1261964"/>
                  <a:pt x="1306912" y="1263948"/>
                  <a:pt x="1305324" y="1264742"/>
                </a:cubicBezTo>
                <a:cubicBezTo>
                  <a:pt x="1302943" y="1266329"/>
                  <a:pt x="1300165" y="1267917"/>
                  <a:pt x="1296989" y="1269505"/>
                </a:cubicBezTo>
                <a:cubicBezTo>
                  <a:pt x="1289847" y="1273473"/>
                  <a:pt x="1284687" y="1277045"/>
                  <a:pt x="1281511" y="1280220"/>
                </a:cubicBezTo>
                <a:cubicBezTo>
                  <a:pt x="1276750" y="1282601"/>
                  <a:pt x="1272781" y="1282601"/>
                  <a:pt x="1269606" y="1280220"/>
                </a:cubicBezTo>
                <a:cubicBezTo>
                  <a:pt x="1262462" y="1272283"/>
                  <a:pt x="1257700" y="1263155"/>
                  <a:pt x="1255318" y="1252836"/>
                </a:cubicBezTo>
                <a:cubicBezTo>
                  <a:pt x="1255318" y="1248073"/>
                  <a:pt x="1256509" y="1246089"/>
                  <a:pt x="1258890" y="1246883"/>
                </a:cubicBezTo>
                <a:cubicBezTo>
                  <a:pt x="1264446" y="1247676"/>
                  <a:pt x="1270399" y="1243708"/>
                  <a:pt x="1276750" y="1234976"/>
                </a:cubicBezTo>
                <a:cubicBezTo>
                  <a:pt x="1278337" y="1233389"/>
                  <a:pt x="1280718" y="1231008"/>
                  <a:pt x="1283893" y="1227833"/>
                </a:cubicBezTo>
                <a:cubicBezTo>
                  <a:pt x="1286274" y="1224658"/>
                  <a:pt x="1288259" y="1222277"/>
                  <a:pt x="1289847" y="1220689"/>
                </a:cubicBezTo>
                <a:cubicBezTo>
                  <a:pt x="1283496" y="1223864"/>
                  <a:pt x="1277940" y="1227039"/>
                  <a:pt x="1273177" y="1230214"/>
                </a:cubicBezTo>
                <a:cubicBezTo>
                  <a:pt x="1268415" y="1231801"/>
                  <a:pt x="1264843" y="1231405"/>
                  <a:pt x="1262462" y="1229023"/>
                </a:cubicBezTo>
                <a:cubicBezTo>
                  <a:pt x="1256906" y="1225055"/>
                  <a:pt x="1253334" y="1218705"/>
                  <a:pt x="1251746" y="1209973"/>
                </a:cubicBezTo>
                <a:cubicBezTo>
                  <a:pt x="1250159" y="1204417"/>
                  <a:pt x="1250952" y="1201242"/>
                  <a:pt x="1254128" y="1200448"/>
                </a:cubicBezTo>
                <a:cubicBezTo>
                  <a:pt x="1260478" y="1200448"/>
                  <a:pt x="1266431" y="1196083"/>
                  <a:pt x="1271987" y="1187351"/>
                </a:cubicBezTo>
                <a:cubicBezTo>
                  <a:pt x="1271987" y="1186558"/>
                  <a:pt x="1272781" y="1185367"/>
                  <a:pt x="1274369" y="1183780"/>
                </a:cubicBezTo>
                <a:cubicBezTo>
                  <a:pt x="1279130" y="1175048"/>
                  <a:pt x="1283099" y="1167905"/>
                  <a:pt x="1286274" y="1162348"/>
                </a:cubicBezTo>
                <a:cubicBezTo>
                  <a:pt x="1292624" y="1148061"/>
                  <a:pt x="1294608" y="1137345"/>
                  <a:pt x="1292227" y="1130201"/>
                </a:cubicBezTo>
                <a:cubicBezTo>
                  <a:pt x="1290640" y="1123058"/>
                  <a:pt x="1293815" y="1120676"/>
                  <a:pt x="1301752" y="1123058"/>
                </a:cubicBezTo>
                <a:cubicBezTo>
                  <a:pt x="1310484" y="1123851"/>
                  <a:pt x="1320008" y="1130995"/>
                  <a:pt x="1330327" y="1144489"/>
                </a:cubicBezTo>
                <a:cubicBezTo>
                  <a:pt x="1332709" y="1148458"/>
                  <a:pt x="1332311" y="1152823"/>
                  <a:pt x="1329137" y="1157586"/>
                </a:cubicBezTo>
                <a:cubicBezTo>
                  <a:pt x="1319612" y="1167111"/>
                  <a:pt x="1311277" y="1175048"/>
                  <a:pt x="1304134" y="1181398"/>
                </a:cubicBezTo>
                <a:cubicBezTo>
                  <a:pt x="1300165" y="1186161"/>
                  <a:pt x="1294212" y="1192511"/>
                  <a:pt x="1286274" y="1200448"/>
                </a:cubicBezTo>
                <a:cubicBezTo>
                  <a:pt x="1292624" y="1200448"/>
                  <a:pt x="1298975" y="1199655"/>
                  <a:pt x="1305324" y="1198067"/>
                </a:cubicBezTo>
                <a:cubicBezTo>
                  <a:pt x="1311674" y="1189336"/>
                  <a:pt x="1314849" y="1182986"/>
                  <a:pt x="1314849" y="1179017"/>
                </a:cubicBezTo>
                <a:cubicBezTo>
                  <a:pt x="1315643" y="1174255"/>
                  <a:pt x="1318421" y="1172667"/>
                  <a:pt x="1323183" y="1174255"/>
                </a:cubicBezTo>
                <a:cubicBezTo>
                  <a:pt x="1333502" y="1177430"/>
                  <a:pt x="1341043" y="1183780"/>
                  <a:pt x="1345806" y="1193305"/>
                </a:cubicBezTo>
                <a:cubicBezTo>
                  <a:pt x="1347393" y="1195686"/>
                  <a:pt x="1348187" y="1198067"/>
                  <a:pt x="1348187" y="1200448"/>
                </a:cubicBezTo>
                <a:cubicBezTo>
                  <a:pt x="1356918" y="1187748"/>
                  <a:pt x="1366047" y="1169492"/>
                  <a:pt x="1375571" y="1145680"/>
                </a:cubicBezTo>
                <a:cubicBezTo>
                  <a:pt x="1381127" y="1132979"/>
                  <a:pt x="1382715" y="1122661"/>
                  <a:pt x="1380334" y="1114723"/>
                </a:cubicBezTo>
                <a:cubicBezTo>
                  <a:pt x="1380334" y="1109167"/>
                  <a:pt x="1383509" y="1107183"/>
                  <a:pt x="1389859" y="1108770"/>
                </a:cubicBezTo>
                <a:close/>
                <a:moveTo>
                  <a:pt x="2655193" y="1108175"/>
                </a:moveTo>
                <a:cubicBezTo>
                  <a:pt x="2657376" y="1108175"/>
                  <a:pt x="2659459" y="1108770"/>
                  <a:pt x="2661444" y="1109961"/>
                </a:cubicBezTo>
                <a:cubicBezTo>
                  <a:pt x="2670969" y="1114723"/>
                  <a:pt x="2678906" y="1121470"/>
                  <a:pt x="2685256" y="1130201"/>
                </a:cubicBezTo>
                <a:cubicBezTo>
                  <a:pt x="2687637" y="1134170"/>
                  <a:pt x="2687241" y="1137345"/>
                  <a:pt x="2684065" y="1139726"/>
                </a:cubicBezTo>
                <a:cubicBezTo>
                  <a:pt x="2679303" y="1146076"/>
                  <a:pt x="2674937" y="1154014"/>
                  <a:pt x="2670969" y="1163539"/>
                </a:cubicBezTo>
                <a:cubicBezTo>
                  <a:pt x="2673350" y="1165126"/>
                  <a:pt x="2674937" y="1167111"/>
                  <a:pt x="2675731" y="1169492"/>
                </a:cubicBezTo>
                <a:cubicBezTo>
                  <a:pt x="2678112" y="1175842"/>
                  <a:pt x="2676128" y="1179017"/>
                  <a:pt x="2669778" y="1179017"/>
                </a:cubicBezTo>
                <a:cubicBezTo>
                  <a:pt x="2665809" y="1179811"/>
                  <a:pt x="2658666" y="1180604"/>
                  <a:pt x="2648347" y="1181398"/>
                </a:cubicBezTo>
                <a:cubicBezTo>
                  <a:pt x="2619772" y="1186161"/>
                  <a:pt x="2598737" y="1188939"/>
                  <a:pt x="2585244" y="1189733"/>
                </a:cubicBezTo>
                <a:cubicBezTo>
                  <a:pt x="2584450" y="1192114"/>
                  <a:pt x="2583656" y="1194892"/>
                  <a:pt x="2582862" y="1198067"/>
                </a:cubicBezTo>
                <a:cubicBezTo>
                  <a:pt x="2581275" y="1202830"/>
                  <a:pt x="2580084" y="1206401"/>
                  <a:pt x="2579290" y="1208783"/>
                </a:cubicBezTo>
                <a:cubicBezTo>
                  <a:pt x="2595165" y="1207195"/>
                  <a:pt x="2621359" y="1204020"/>
                  <a:pt x="2657872" y="1199258"/>
                </a:cubicBezTo>
                <a:cubicBezTo>
                  <a:pt x="2672159" y="1196876"/>
                  <a:pt x="2682478" y="1194892"/>
                  <a:pt x="2688828" y="1193305"/>
                </a:cubicBezTo>
                <a:cubicBezTo>
                  <a:pt x="2694384" y="1191717"/>
                  <a:pt x="2699544" y="1192114"/>
                  <a:pt x="2704306" y="1194495"/>
                </a:cubicBezTo>
                <a:cubicBezTo>
                  <a:pt x="2714625" y="1199258"/>
                  <a:pt x="2723356" y="1206798"/>
                  <a:pt x="2730500" y="1217117"/>
                </a:cubicBezTo>
                <a:cubicBezTo>
                  <a:pt x="2732087" y="1221880"/>
                  <a:pt x="2732087" y="1225451"/>
                  <a:pt x="2730500" y="1227833"/>
                </a:cubicBezTo>
                <a:cubicBezTo>
                  <a:pt x="2728912" y="1229420"/>
                  <a:pt x="2727325" y="1233389"/>
                  <a:pt x="2725737" y="1239739"/>
                </a:cubicBezTo>
                <a:cubicBezTo>
                  <a:pt x="2724943" y="1242120"/>
                  <a:pt x="2724547" y="1244105"/>
                  <a:pt x="2724547" y="1245692"/>
                </a:cubicBezTo>
                <a:cubicBezTo>
                  <a:pt x="2723753" y="1248073"/>
                  <a:pt x="2722959" y="1252439"/>
                  <a:pt x="2722165" y="1258789"/>
                </a:cubicBezTo>
                <a:cubicBezTo>
                  <a:pt x="2717403" y="1290539"/>
                  <a:pt x="2713434" y="1312764"/>
                  <a:pt x="2710259" y="1325464"/>
                </a:cubicBezTo>
                <a:cubicBezTo>
                  <a:pt x="2704703" y="1344514"/>
                  <a:pt x="2693590" y="1354833"/>
                  <a:pt x="2676922" y="1356420"/>
                </a:cubicBezTo>
                <a:cubicBezTo>
                  <a:pt x="2672159" y="1356420"/>
                  <a:pt x="2668984" y="1354833"/>
                  <a:pt x="2667397" y="1351658"/>
                </a:cubicBezTo>
                <a:cubicBezTo>
                  <a:pt x="2660253" y="1331814"/>
                  <a:pt x="2650331" y="1318320"/>
                  <a:pt x="2637631" y="1311176"/>
                </a:cubicBezTo>
                <a:cubicBezTo>
                  <a:pt x="2634456" y="1310383"/>
                  <a:pt x="2632869" y="1309192"/>
                  <a:pt x="2632869" y="1307605"/>
                </a:cubicBezTo>
                <a:cubicBezTo>
                  <a:pt x="2633662" y="1306017"/>
                  <a:pt x="2635647" y="1305620"/>
                  <a:pt x="2638822" y="1306414"/>
                </a:cubicBezTo>
                <a:cubicBezTo>
                  <a:pt x="2649934" y="1307208"/>
                  <a:pt x="2659856" y="1308795"/>
                  <a:pt x="2668587" y="1311176"/>
                </a:cubicBezTo>
                <a:cubicBezTo>
                  <a:pt x="2670969" y="1311970"/>
                  <a:pt x="2673350" y="1310780"/>
                  <a:pt x="2675731" y="1307605"/>
                </a:cubicBezTo>
                <a:cubicBezTo>
                  <a:pt x="2676525" y="1306811"/>
                  <a:pt x="2676922" y="1306414"/>
                  <a:pt x="2676922" y="1306414"/>
                </a:cubicBezTo>
                <a:cubicBezTo>
                  <a:pt x="2682478" y="1297683"/>
                  <a:pt x="2686447" y="1270695"/>
                  <a:pt x="2688828" y="1225451"/>
                </a:cubicBezTo>
                <a:cubicBezTo>
                  <a:pt x="2689622" y="1220689"/>
                  <a:pt x="2687241" y="1218705"/>
                  <a:pt x="2681684" y="1219498"/>
                </a:cubicBezTo>
                <a:cubicBezTo>
                  <a:pt x="2649934" y="1221880"/>
                  <a:pt x="2619772" y="1225848"/>
                  <a:pt x="2591197" y="1231405"/>
                </a:cubicBezTo>
                <a:cubicBezTo>
                  <a:pt x="2590403" y="1231405"/>
                  <a:pt x="2589609" y="1231405"/>
                  <a:pt x="2588815" y="1231405"/>
                </a:cubicBezTo>
                <a:cubicBezTo>
                  <a:pt x="2585640" y="1232198"/>
                  <a:pt x="2583656" y="1232198"/>
                  <a:pt x="2582862" y="1231405"/>
                </a:cubicBezTo>
                <a:cubicBezTo>
                  <a:pt x="2582068" y="1231405"/>
                  <a:pt x="2581275" y="1231008"/>
                  <a:pt x="2580481" y="1230214"/>
                </a:cubicBezTo>
                <a:cubicBezTo>
                  <a:pt x="2579687" y="1230214"/>
                  <a:pt x="2577306" y="1229023"/>
                  <a:pt x="2573337" y="1226642"/>
                </a:cubicBezTo>
                <a:cubicBezTo>
                  <a:pt x="2570956" y="1233786"/>
                  <a:pt x="2567781" y="1240533"/>
                  <a:pt x="2563812" y="1246883"/>
                </a:cubicBezTo>
                <a:cubicBezTo>
                  <a:pt x="2565400" y="1246883"/>
                  <a:pt x="2567384" y="1247279"/>
                  <a:pt x="2569765" y="1248073"/>
                </a:cubicBezTo>
                <a:cubicBezTo>
                  <a:pt x="2571353" y="1248073"/>
                  <a:pt x="2572543" y="1248073"/>
                  <a:pt x="2573337" y="1248073"/>
                </a:cubicBezTo>
                <a:cubicBezTo>
                  <a:pt x="2578894" y="1247279"/>
                  <a:pt x="2586037" y="1246089"/>
                  <a:pt x="2594769" y="1244501"/>
                </a:cubicBezTo>
                <a:cubicBezTo>
                  <a:pt x="2600325" y="1242914"/>
                  <a:pt x="2604690" y="1242120"/>
                  <a:pt x="2607865" y="1242120"/>
                </a:cubicBezTo>
                <a:cubicBezTo>
                  <a:pt x="2613422" y="1242120"/>
                  <a:pt x="2618978" y="1240930"/>
                  <a:pt x="2624534" y="1238548"/>
                </a:cubicBezTo>
                <a:cubicBezTo>
                  <a:pt x="2629297" y="1235373"/>
                  <a:pt x="2633662" y="1234976"/>
                  <a:pt x="2637631" y="1237358"/>
                </a:cubicBezTo>
                <a:cubicBezTo>
                  <a:pt x="2646362" y="1241326"/>
                  <a:pt x="2653903" y="1246486"/>
                  <a:pt x="2660253" y="1252836"/>
                </a:cubicBezTo>
                <a:cubicBezTo>
                  <a:pt x="2664222" y="1257598"/>
                  <a:pt x="2664222" y="1261964"/>
                  <a:pt x="2660253" y="1265933"/>
                </a:cubicBezTo>
                <a:cubicBezTo>
                  <a:pt x="2656284" y="1270695"/>
                  <a:pt x="2653109" y="1275458"/>
                  <a:pt x="2650728" y="1280220"/>
                </a:cubicBezTo>
                <a:cubicBezTo>
                  <a:pt x="2654697" y="1282601"/>
                  <a:pt x="2657078" y="1285379"/>
                  <a:pt x="2657872" y="1288555"/>
                </a:cubicBezTo>
                <a:cubicBezTo>
                  <a:pt x="2660253" y="1293317"/>
                  <a:pt x="2657872" y="1296492"/>
                  <a:pt x="2650728" y="1298080"/>
                </a:cubicBezTo>
                <a:cubicBezTo>
                  <a:pt x="2645172" y="1299667"/>
                  <a:pt x="2630884" y="1301651"/>
                  <a:pt x="2607865" y="1304033"/>
                </a:cubicBezTo>
                <a:cubicBezTo>
                  <a:pt x="2600722" y="1304826"/>
                  <a:pt x="2595562" y="1305223"/>
                  <a:pt x="2592387" y="1305223"/>
                </a:cubicBezTo>
                <a:cubicBezTo>
                  <a:pt x="2592387" y="1313954"/>
                  <a:pt x="2591197" y="1319511"/>
                  <a:pt x="2588815" y="1321892"/>
                </a:cubicBezTo>
                <a:cubicBezTo>
                  <a:pt x="2586434" y="1325067"/>
                  <a:pt x="2582862" y="1325464"/>
                  <a:pt x="2578100" y="1323083"/>
                </a:cubicBezTo>
                <a:cubicBezTo>
                  <a:pt x="2571750" y="1319908"/>
                  <a:pt x="2568178" y="1315939"/>
                  <a:pt x="2567384" y="1311176"/>
                </a:cubicBezTo>
                <a:cubicBezTo>
                  <a:pt x="2565003" y="1297683"/>
                  <a:pt x="2562622" y="1286570"/>
                  <a:pt x="2560240" y="1277839"/>
                </a:cubicBezTo>
                <a:cubicBezTo>
                  <a:pt x="2559447" y="1273870"/>
                  <a:pt x="2558653" y="1269505"/>
                  <a:pt x="2557859" y="1264742"/>
                </a:cubicBezTo>
                <a:cubicBezTo>
                  <a:pt x="2557065" y="1261567"/>
                  <a:pt x="2556669" y="1259583"/>
                  <a:pt x="2556669" y="1258789"/>
                </a:cubicBezTo>
                <a:cubicBezTo>
                  <a:pt x="2536825" y="1288951"/>
                  <a:pt x="2514600" y="1310383"/>
                  <a:pt x="2489994" y="1323083"/>
                </a:cubicBezTo>
                <a:cubicBezTo>
                  <a:pt x="2486818" y="1324670"/>
                  <a:pt x="2484834" y="1325067"/>
                  <a:pt x="2484040" y="1324273"/>
                </a:cubicBezTo>
                <a:cubicBezTo>
                  <a:pt x="2483247" y="1323479"/>
                  <a:pt x="2484040" y="1321892"/>
                  <a:pt x="2486422" y="1319511"/>
                </a:cubicBezTo>
                <a:cubicBezTo>
                  <a:pt x="2522140" y="1277442"/>
                  <a:pt x="2545556" y="1228230"/>
                  <a:pt x="2556669" y="1171873"/>
                </a:cubicBezTo>
                <a:cubicBezTo>
                  <a:pt x="2560637" y="1152029"/>
                  <a:pt x="2560637" y="1136948"/>
                  <a:pt x="2556669" y="1126630"/>
                </a:cubicBezTo>
                <a:cubicBezTo>
                  <a:pt x="2555081" y="1120280"/>
                  <a:pt x="2557462" y="1117501"/>
                  <a:pt x="2563812" y="1118295"/>
                </a:cubicBezTo>
                <a:cubicBezTo>
                  <a:pt x="2572543" y="1120676"/>
                  <a:pt x="2579290" y="1123058"/>
                  <a:pt x="2584053" y="1125439"/>
                </a:cubicBezTo>
                <a:cubicBezTo>
                  <a:pt x="2595165" y="1123851"/>
                  <a:pt x="2605087" y="1121867"/>
                  <a:pt x="2613819" y="1119486"/>
                </a:cubicBezTo>
                <a:cubicBezTo>
                  <a:pt x="2616200" y="1118692"/>
                  <a:pt x="2618184" y="1118295"/>
                  <a:pt x="2619772" y="1118295"/>
                </a:cubicBezTo>
                <a:cubicBezTo>
                  <a:pt x="2627709" y="1117501"/>
                  <a:pt x="2637234" y="1114723"/>
                  <a:pt x="2648347" y="1109961"/>
                </a:cubicBezTo>
                <a:cubicBezTo>
                  <a:pt x="2650728" y="1108770"/>
                  <a:pt x="2653010" y="1108175"/>
                  <a:pt x="2655193" y="1108175"/>
                </a:cubicBezTo>
                <a:close/>
                <a:moveTo>
                  <a:pt x="6995318" y="1107580"/>
                </a:moveTo>
                <a:cubicBezTo>
                  <a:pt x="7010400" y="1112342"/>
                  <a:pt x="7021116" y="1119089"/>
                  <a:pt x="7027465" y="1127820"/>
                </a:cubicBezTo>
                <a:cubicBezTo>
                  <a:pt x="7030640" y="1131789"/>
                  <a:pt x="7030244" y="1135361"/>
                  <a:pt x="7026274" y="1138536"/>
                </a:cubicBezTo>
                <a:cubicBezTo>
                  <a:pt x="7026274" y="1140123"/>
                  <a:pt x="7024290" y="1144886"/>
                  <a:pt x="7020322" y="1152823"/>
                </a:cubicBezTo>
                <a:cubicBezTo>
                  <a:pt x="7018734" y="1154411"/>
                  <a:pt x="7017940" y="1155601"/>
                  <a:pt x="7017940" y="1156395"/>
                </a:cubicBezTo>
                <a:cubicBezTo>
                  <a:pt x="7014765" y="1163539"/>
                  <a:pt x="7010796" y="1170286"/>
                  <a:pt x="7006034" y="1176636"/>
                </a:cubicBezTo>
                <a:cubicBezTo>
                  <a:pt x="7007622" y="1176636"/>
                  <a:pt x="7010002" y="1176239"/>
                  <a:pt x="7013178" y="1175445"/>
                </a:cubicBezTo>
                <a:cubicBezTo>
                  <a:pt x="7016353" y="1175445"/>
                  <a:pt x="7018734" y="1175445"/>
                  <a:pt x="7020322" y="1175445"/>
                </a:cubicBezTo>
                <a:cubicBezTo>
                  <a:pt x="7028259" y="1173858"/>
                  <a:pt x="7037387" y="1171476"/>
                  <a:pt x="7047706" y="1168301"/>
                </a:cubicBezTo>
                <a:cubicBezTo>
                  <a:pt x="7052468" y="1165920"/>
                  <a:pt x="7057230" y="1166317"/>
                  <a:pt x="7061993" y="1169492"/>
                </a:cubicBezTo>
                <a:cubicBezTo>
                  <a:pt x="7073106" y="1175842"/>
                  <a:pt x="7080646" y="1182589"/>
                  <a:pt x="7084615" y="1189733"/>
                </a:cubicBezTo>
                <a:cubicBezTo>
                  <a:pt x="7086996" y="1192908"/>
                  <a:pt x="7086600" y="1198067"/>
                  <a:pt x="7083424" y="1205211"/>
                </a:cubicBezTo>
                <a:cubicBezTo>
                  <a:pt x="7081043" y="1210767"/>
                  <a:pt x="7079456" y="1220292"/>
                  <a:pt x="7078662" y="1233786"/>
                </a:cubicBezTo>
                <a:cubicBezTo>
                  <a:pt x="7076280" y="1266329"/>
                  <a:pt x="7071915" y="1292920"/>
                  <a:pt x="7065565" y="1313558"/>
                </a:cubicBezTo>
                <a:cubicBezTo>
                  <a:pt x="7059216" y="1334195"/>
                  <a:pt x="7050484" y="1347292"/>
                  <a:pt x="7039372" y="1352848"/>
                </a:cubicBezTo>
                <a:cubicBezTo>
                  <a:pt x="7031434" y="1355230"/>
                  <a:pt x="7025084" y="1352451"/>
                  <a:pt x="7020322" y="1344514"/>
                </a:cubicBezTo>
                <a:cubicBezTo>
                  <a:pt x="7013178" y="1327845"/>
                  <a:pt x="7002859" y="1314748"/>
                  <a:pt x="6989365" y="1305223"/>
                </a:cubicBezTo>
                <a:cubicBezTo>
                  <a:pt x="6987778" y="1303636"/>
                  <a:pt x="6986984" y="1302445"/>
                  <a:pt x="6986984" y="1301651"/>
                </a:cubicBezTo>
                <a:cubicBezTo>
                  <a:pt x="6986984" y="1300858"/>
                  <a:pt x="6988174" y="1300461"/>
                  <a:pt x="6990556" y="1300461"/>
                </a:cubicBezTo>
                <a:cubicBezTo>
                  <a:pt x="7000080" y="1302842"/>
                  <a:pt x="7010400" y="1304826"/>
                  <a:pt x="7021512" y="1306414"/>
                </a:cubicBezTo>
                <a:cubicBezTo>
                  <a:pt x="7027862" y="1307208"/>
                  <a:pt x="7031434" y="1305620"/>
                  <a:pt x="7032228" y="1301651"/>
                </a:cubicBezTo>
                <a:cubicBezTo>
                  <a:pt x="7040166" y="1284189"/>
                  <a:pt x="7043738" y="1250455"/>
                  <a:pt x="7042943" y="1200448"/>
                </a:cubicBezTo>
                <a:cubicBezTo>
                  <a:pt x="7042943" y="1197273"/>
                  <a:pt x="7040959" y="1195686"/>
                  <a:pt x="7036990" y="1195686"/>
                </a:cubicBezTo>
                <a:cubicBezTo>
                  <a:pt x="7031434" y="1195686"/>
                  <a:pt x="7022702" y="1197273"/>
                  <a:pt x="7010796" y="1200448"/>
                </a:cubicBezTo>
                <a:cubicBezTo>
                  <a:pt x="7008415" y="1201242"/>
                  <a:pt x="7006828" y="1201639"/>
                  <a:pt x="7006034" y="1201639"/>
                </a:cubicBezTo>
                <a:cubicBezTo>
                  <a:pt x="7005240" y="1201639"/>
                  <a:pt x="7004446" y="1201639"/>
                  <a:pt x="7003652" y="1201639"/>
                </a:cubicBezTo>
                <a:cubicBezTo>
                  <a:pt x="7000478" y="1202433"/>
                  <a:pt x="6998096" y="1202036"/>
                  <a:pt x="6996509" y="1200448"/>
                </a:cubicBezTo>
                <a:cubicBezTo>
                  <a:pt x="6994922" y="1200448"/>
                  <a:pt x="6992937" y="1199655"/>
                  <a:pt x="6990556" y="1198067"/>
                </a:cubicBezTo>
                <a:cubicBezTo>
                  <a:pt x="6989762" y="1198861"/>
                  <a:pt x="6988174" y="1200448"/>
                  <a:pt x="6985793" y="1202830"/>
                </a:cubicBezTo>
                <a:cubicBezTo>
                  <a:pt x="6980237" y="1210767"/>
                  <a:pt x="6975474" y="1216323"/>
                  <a:pt x="6971506" y="1219498"/>
                </a:cubicBezTo>
                <a:cubicBezTo>
                  <a:pt x="6981825" y="1221086"/>
                  <a:pt x="6992937" y="1223864"/>
                  <a:pt x="7004843" y="1227833"/>
                </a:cubicBezTo>
                <a:cubicBezTo>
                  <a:pt x="7016750" y="1230214"/>
                  <a:pt x="7023100" y="1239342"/>
                  <a:pt x="7023893" y="1255217"/>
                </a:cubicBezTo>
                <a:cubicBezTo>
                  <a:pt x="7020718" y="1271886"/>
                  <a:pt x="7012781" y="1276251"/>
                  <a:pt x="7000080" y="1268314"/>
                </a:cubicBezTo>
                <a:cubicBezTo>
                  <a:pt x="6992144" y="1261964"/>
                  <a:pt x="6981825" y="1248867"/>
                  <a:pt x="6969124" y="1229023"/>
                </a:cubicBezTo>
                <a:cubicBezTo>
                  <a:pt x="6967538" y="1226642"/>
                  <a:pt x="6966346" y="1225055"/>
                  <a:pt x="6965552" y="1224261"/>
                </a:cubicBezTo>
                <a:cubicBezTo>
                  <a:pt x="6961584" y="1228230"/>
                  <a:pt x="6957615" y="1231405"/>
                  <a:pt x="6953646" y="1233786"/>
                </a:cubicBezTo>
                <a:cubicBezTo>
                  <a:pt x="6953646" y="1233786"/>
                  <a:pt x="6953250" y="1233786"/>
                  <a:pt x="6952456" y="1233786"/>
                </a:cubicBezTo>
                <a:cubicBezTo>
                  <a:pt x="6952456" y="1243311"/>
                  <a:pt x="6952456" y="1252439"/>
                  <a:pt x="6952456" y="1261170"/>
                </a:cubicBezTo>
                <a:cubicBezTo>
                  <a:pt x="6953250" y="1269901"/>
                  <a:pt x="6953250" y="1280220"/>
                  <a:pt x="6952456" y="1292126"/>
                </a:cubicBezTo>
                <a:cubicBezTo>
                  <a:pt x="6952456" y="1297683"/>
                  <a:pt x="6952456" y="1301651"/>
                  <a:pt x="6952456" y="1304033"/>
                </a:cubicBezTo>
                <a:cubicBezTo>
                  <a:pt x="6951662" y="1315145"/>
                  <a:pt x="6946900" y="1320701"/>
                  <a:pt x="6938168" y="1320701"/>
                </a:cubicBezTo>
                <a:cubicBezTo>
                  <a:pt x="6928643" y="1319908"/>
                  <a:pt x="6923087" y="1313558"/>
                  <a:pt x="6921500" y="1301651"/>
                </a:cubicBezTo>
                <a:cubicBezTo>
                  <a:pt x="6907212" y="1303239"/>
                  <a:pt x="6896894" y="1304033"/>
                  <a:pt x="6890543" y="1304033"/>
                </a:cubicBezTo>
                <a:lnTo>
                  <a:pt x="6889352" y="1304033"/>
                </a:lnTo>
                <a:cubicBezTo>
                  <a:pt x="6889352" y="1310383"/>
                  <a:pt x="6888162" y="1314748"/>
                  <a:pt x="6885780" y="1317130"/>
                </a:cubicBezTo>
                <a:cubicBezTo>
                  <a:pt x="6881018" y="1320305"/>
                  <a:pt x="6875859" y="1320305"/>
                  <a:pt x="6870302" y="1317130"/>
                </a:cubicBezTo>
                <a:cubicBezTo>
                  <a:pt x="6863953" y="1309986"/>
                  <a:pt x="6860778" y="1303239"/>
                  <a:pt x="6860778" y="1296889"/>
                </a:cubicBezTo>
                <a:cubicBezTo>
                  <a:pt x="6861572" y="1286570"/>
                  <a:pt x="6861174" y="1265536"/>
                  <a:pt x="6859587" y="1233786"/>
                </a:cubicBezTo>
                <a:cubicBezTo>
                  <a:pt x="6859587" y="1213148"/>
                  <a:pt x="6856809" y="1199655"/>
                  <a:pt x="6851252" y="1193305"/>
                </a:cubicBezTo>
                <a:cubicBezTo>
                  <a:pt x="6848872" y="1187748"/>
                  <a:pt x="6850062" y="1184573"/>
                  <a:pt x="6854824" y="1183780"/>
                </a:cubicBezTo>
                <a:cubicBezTo>
                  <a:pt x="6857206" y="1183780"/>
                  <a:pt x="6862365" y="1184573"/>
                  <a:pt x="6870302" y="1186161"/>
                </a:cubicBezTo>
                <a:cubicBezTo>
                  <a:pt x="6873478" y="1186955"/>
                  <a:pt x="6875859" y="1187351"/>
                  <a:pt x="6877446" y="1187351"/>
                </a:cubicBezTo>
                <a:cubicBezTo>
                  <a:pt x="6879034" y="1184176"/>
                  <a:pt x="6881415" y="1179811"/>
                  <a:pt x="6884590" y="1174255"/>
                </a:cubicBezTo>
                <a:cubicBezTo>
                  <a:pt x="6887766" y="1168698"/>
                  <a:pt x="6890146" y="1164333"/>
                  <a:pt x="6891734" y="1161158"/>
                </a:cubicBezTo>
                <a:cubicBezTo>
                  <a:pt x="6898084" y="1144489"/>
                  <a:pt x="6900465" y="1134170"/>
                  <a:pt x="6898878" y="1130201"/>
                </a:cubicBezTo>
                <a:cubicBezTo>
                  <a:pt x="6897290" y="1124645"/>
                  <a:pt x="6900465" y="1121470"/>
                  <a:pt x="6908402" y="1120676"/>
                </a:cubicBezTo>
                <a:cubicBezTo>
                  <a:pt x="6917134" y="1123058"/>
                  <a:pt x="6925468" y="1128614"/>
                  <a:pt x="6933406" y="1137345"/>
                </a:cubicBezTo>
                <a:cubicBezTo>
                  <a:pt x="6938168" y="1143695"/>
                  <a:pt x="6937772" y="1150045"/>
                  <a:pt x="6932215" y="1156395"/>
                </a:cubicBezTo>
                <a:cubicBezTo>
                  <a:pt x="6929834" y="1158776"/>
                  <a:pt x="6925072" y="1163539"/>
                  <a:pt x="6917928" y="1170683"/>
                </a:cubicBezTo>
                <a:cubicBezTo>
                  <a:pt x="6909990" y="1177826"/>
                  <a:pt x="6904434" y="1182986"/>
                  <a:pt x="6901259" y="1186161"/>
                </a:cubicBezTo>
                <a:cubicBezTo>
                  <a:pt x="6904434" y="1185367"/>
                  <a:pt x="6908800" y="1183780"/>
                  <a:pt x="6914356" y="1181398"/>
                </a:cubicBezTo>
                <a:cubicBezTo>
                  <a:pt x="6918324" y="1179811"/>
                  <a:pt x="6920706" y="1179017"/>
                  <a:pt x="6921500" y="1179017"/>
                </a:cubicBezTo>
                <a:cubicBezTo>
                  <a:pt x="6927850" y="1176636"/>
                  <a:pt x="6933406" y="1177033"/>
                  <a:pt x="6938168" y="1180208"/>
                </a:cubicBezTo>
                <a:cubicBezTo>
                  <a:pt x="6940550" y="1181795"/>
                  <a:pt x="6943328" y="1183383"/>
                  <a:pt x="6946502" y="1184970"/>
                </a:cubicBezTo>
                <a:cubicBezTo>
                  <a:pt x="6949678" y="1187351"/>
                  <a:pt x="6952456" y="1188939"/>
                  <a:pt x="6954837" y="1189733"/>
                </a:cubicBezTo>
                <a:cubicBezTo>
                  <a:pt x="6958806" y="1193701"/>
                  <a:pt x="6959600" y="1198067"/>
                  <a:pt x="6957218" y="1202830"/>
                </a:cubicBezTo>
                <a:cubicBezTo>
                  <a:pt x="6956424" y="1204417"/>
                  <a:pt x="6955234" y="1210767"/>
                  <a:pt x="6953646" y="1221880"/>
                </a:cubicBezTo>
                <a:cubicBezTo>
                  <a:pt x="6967934" y="1199655"/>
                  <a:pt x="6978650" y="1174255"/>
                  <a:pt x="6985793" y="1145680"/>
                </a:cubicBezTo>
                <a:cubicBezTo>
                  <a:pt x="6988174" y="1136155"/>
                  <a:pt x="6988968" y="1125439"/>
                  <a:pt x="6988174" y="1113533"/>
                </a:cubicBezTo>
                <a:cubicBezTo>
                  <a:pt x="6987381" y="1107976"/>
                  <a:pt x="6989762" y="1105992"/>
                  <a:pt x="6995318" y="1107580"/>
                </a:cubicBezTo>
                <a:close/>
                <a:moveTo>
                  <a:pt x="6373812" y="1099245"/>
                </a:moveTo>
                <a:cubicBezTo>
                  <a:pt x="6386513" y="1102420"/>
                  <a:pt x="6397228" y="1107580"/>
                  <a:pt x="6405960" y="1114723"/>
                </a:cubicBezTo>
                <a:cubicBezTo>
                  <a:pt x="6409134" y="1118692"/>
                  <a:pt x="6409531" y="1123058"/>
                  <a:pt x="6407150" y="1127820"/>
                </a:cubicBezTo>
                <a:cubicBezTo>
                  <a:pt x="6406356" y="1130201"/>
                  <a:pt x="6404768" y="1139726"/>
                  <a:pt x="6402387" y="1156395"/>
                </a:cubicBezTo>
                <a:cubicBezTo>
                  <a:pt x="6407944" y="1155601"/>
                  <a:pt x="6412706" y="1154014"/>
                  <a:pt x="6416675" y="1151633"/>
                </a:cubicBezTo>
                <a:cubicBezTo>
                  <a:pt x="6423025" y="1150045"/>
                  <a:pt x="6428184" y="1150442"/>
                  <a:pt x="6432153" y="1152823"/>
                </a:cubicBezTo>
                <a:cubicBezTo>
                  <a:pt x="6434534" y="1153617"/>
                  <a:pt x="6436915" y="1155998"/>
                  <a:pt x="6439297" y="1159967"/>
                </a:cubicBezTo>
                <a:cubicBezTo>
                  <a:pt x="6440091" y="1160761"/>
                  <a:pt x="6440884" y="1161554"/>
                  <a:pt x="6441678" y="1162348"/>
                </a:cubicBezTo>
                <a:cubicBezTo>
                  <a:pt x="6444853" y="1169492"/>
                  <a:pt x="6443663" y="1173461"/>
                  <a:pt x="6438106" y="1174255"/>
                </a:cubicBezTo>
                <a:cubicBezTo>
                  <a:pt x="6430962" y="1176636"/>
                  <a:pt x="6420247" y="1179017"/>
                  <a:pt x="6405960" y="1181398"/>
                </a:cubicBezTo>
                <a:cubicBezTo>
                  <a:pt x="6403578" y="1182192"/>
                  <a:pt x="6401991" y="1182589"/>
                  <a:pt x="6401197" y="1182589"/>
                </a:cubicBezTo>
                <a:cubicBezTo>
                  <a:pt x="6400403" y="1189733"/>
                  <a:pt x="6400006" y="1196083"/>
                  <a:pt x="6400006" y="1201639"/>
                </a:cubicBezTo>
                <a:cubicBezTo>
                  <a:pt x="6403975" y="1200051"/>
                  <a:pt x="6407547" y="1199258"/>
                  <a:pt x="6410722" y="1199258"/>
                </a:cubicBezTo>
                <a:cubicBezTo>
                  <a:pt x="6413103" y="1198464"/>
                  <a:pt x="6416278" y="1197670"/>
                  <a:pt x="6420247" y="1196876"/>
                </a:cubicBezTo>
                <a:cubicBezTo>
                  <a:pt x="6432947" y="1195289"/>
                  <a:pt x="6440884" y="1193701"/>
                  <a:pt x="6444059" y="1192114"/>
                </a:cubicBezTo>
                <a:cubicBezTo>
                  <a:pt x="6449616" y="1190526"/>
                  <a:pt x="6454775" y="1190923"/>
                  <a:pt x="6459537" y="1193305"/>
                </a:cubicBezTo>
                <a:cubicBezTo>
                  <a:pt x="6468269" y="1197273"/>
                  <a:pt x="6475412" y="1202830"/>
                  <a:pt x="6480969" y="1209973"/>
                </a:cubicBezTo>
                <a:cubicBezTo>
                  <a:pt x="6482556" y="1217911"/>
                  <a:pt x="6480175" y="1221483"/>
                  <a:pt x="6473825" y="1220689"/>
                </a:cubicBezTo>
                <a:cubicBezTo>
                  <a:pt x="6472238" y="1220689"/>
                  <a:pt x="6469459" y="1220689"/>
                  <a:pt x="6465490" y="1220689"/>
                </a:cubicBezTo>
                <a:cubicBezTo>
                  <a:pt x="6449616" y="1219895"/>
                  <a:pt x="6431756" y="1220292"/>
                  <a:pt x="6411913" y="1221880"/>
                </a:cubicBezTo>
                <a:cubicBezTo>
                  <a:pt x="6419850" y="1227436"/>
                  <a:pt x="6423025" y="1232198"/>
                  <a:pt x="6421437" y="1236167"/>
                </a:cubicBezTo>
                <a:cubicBezTo>
                  <a:pt x="6421437" y="1237754"/>
                  <a:pt x="6421437" y="1238548"/>
                  <a:pt x="6421437" y="1238548"/>
                </a:cubicBezTo>
                <a:cubicBezTo>
                  <a:pt x="6428581" y="1237754"/>
                  <a:pt x="6434931" y="1236167"/>
                  <a:pt x="6440487" y="1233786"/>
                </a:cubicBezTo>
                <a:cubicBezTo>
                  <a:pt x="6446044" y="1232198"/>
                  <a:pt x="6450806" y="1233389"/>
                  <a:pt x="6454775" y="1237358"/>
                </a:cubicBezTo>
                <a:cubicBezTo>
                  <a:pt x="6459537" y="1240533"/>
                  <a:pt x="6463506" y="1243708"/>
                  <a:pt x="6466681" y="1246883"/>
                </a:cubicBezTo>
                <a:cubicBezTo>
                  <a:pt x="6470650" y="1254026"/>
                  <a:pt x="6468666" y="1258392"/>
                  <a:pt x="6460728" y="1259980"/>
                </a:cubicBezTo>
                <a:cubicBezTo>
                  <a:pt x="6448822" y="1259980"/>
                  <a:pt x="6435328" y="1260376"/>
                  <a:pt x="6420247" y="1261170"/>
                </a:cubicBezTo>
                <a:lnTo>
                  <a:pt x="6420247" y="1276648"/>
                </a:lnTo>
                <a:cubicBezTo>
                  <a:pt x="6420247" y="1290142"/>
                  <a:pt x="6420644" y="1303636"/>
                  <a:pt x="6421437" y="1317130"/>
                </a:cubicBezTo>
                <a:cubicBezTo>
                  <a:pt x="6422231" y="1337767"/>
                  <a:pt x="6414293" y="1352451"/>
                  <a:pt x="6397625" y="1361183"/>
                </a:cubicBezTo>
                <a:cubicBezTo>
                  <a:pt x="6390481" y="1364358"/>
                  <a:pt x="6384925" y="1363167"/>
                  <a:pt x="6380956" y="1357611"/>
                </a:cubicBezTo>
                <a:cubicBezTo>
                  <a:pt x="6374606" y="1341736"/>
                  <a:pt x="6365478" y="1329433"/>
                  <a:pt x="6353572" y="1320701"/>
                </a:cubicBezTo>
                <a:cubicBezTo>
                  <a:pt x="6351984" y="1319114"/>
                  <a:pt x="6351190" y="1317923"/>
                  <a:pt x="6351190" y="1317130"/>
                </a:cubicBezTo>
                <a:cubicBezTo>
                  <a:pt x="6351190" y="1316336"/>
                  <a:pt x="6352381" y="1316336"/>
                  <a:pt x="6354763" y="1317130"/>
                </a:cubicBezTo>
                <a:cubicBezTo>
                  <a:pt x="6357143" y="1317130"/>
                  <a:pt x="6361112" y="1317526"/>
                  <a:pt x="6366669" y="1318320"/>
                </a:cubicBezTo>
                <a:cubicBezTo>
                  <a:pt x="6375400" y="1319114"/>
                  <a:pt x="6381353" y="1319908"/>
                  <a:pt x="6384528" y="1320701"/>
                </a:cubicBezTo>
                <a:cubicBezTo>
                  <a:pt x="6387703" y="1321495"/>
                  <a:pt x="6389687" y="1320305"/>
                  <a:pt x="6390481" y="1317130"/>
                </a:cubicBezTo>
                <a:lnTo>
                  <a:pt x="6390481" y="1263551"/>
                </a:lnTo>
                <a:cubicBezTo>
                  <a:pt x="6366669" y="1266726"/>
                  <a:pt x="6350794" y="1269505"/>
                  <a:pt x="6342856" y="1271886"/>
                </a:cubicBezTo>
                <a:cubicBezTo>
                  <a:pt x="6355556" y="1273473"/>
                  <a:pt x="6363494" y="1275854"/>
                  <a:pt x="6366669" y="1279030"/>
                </a:cubicBezTo>
                <a:cubicBezTo>
                  <a:pt x="6376193" y="1286967"/>
                  <a:pt x="6377781" y="1296095"/>
                  <a:pt x="6371431" y="1306414"/>
                </a:cubicBezTo>
                <a:cubicBezTo>
                  <a:pt x="6367463" y="1310383"/>
                  <a:pt x="6363494" y="1311176"/>
                  <a:pt x="6359525" y="1308795"/>
                </a:cubicBezTo>
                <a:cubicBezTo>
                  <a:pt x="6351587" y="1303239"/>
                  <a:pt x="6344047" y="1292126"/>
                  <a:pt x="6336903" y="1275458"/>
                </a:cubicBezTo>
                <a:cubicBezTo>
                  <a:pt x="6336109" y="1275458"/>
                  <a:pt x="6335712" y="1274664"/>
                  <a:pt x="6335712" y="1273076"/>
                </a:cubicBezTo>
                <a:cubicBezTo>
                  <a:pt x="6332537" y="1273076"/>
                  <a:pt x="6329363" y="1272680"/>
                  <a:pt x="6326188" y="1271886"/>
                </a:cubicBezTo>
                <a:cubicBezTo>
                  <a:pt x="6325394" y="1271092"/>
                  <a:pt x="6324600" y="1270298"/>
                  <a:pt x="6323806" y="1269505"/>
                </a:cubicBezTo>
                <a:cubicBezTo>
                  <a:pt x="6318250" y="1265536"/>
                  <a:pt x="6314678" y="1262361"/>
                  <a:pt x="6313090" y="1259980"/>
                </a:cubicBezTo>
                <a:cubicBezTo>
                  <a:pt x="6310709" y="1257598"/>
                  <a:pt x="6309915" y="1256011"/>
                  <a:pt x="6310709" y="1255217"/>
                </a:cubicBezTo>
                <a:cubicBezTo>
                  <a:pt x="6311503" y="1253630"/>
                  <a:pt x="6313090" y="1252836"/>
                  <a:pt x="6315472" y="1252836"/>
                </a:cubicBezTo>
                <a:cubicBezTo>
                  <a:pt x="6329759" y="1251248"/>
                  <a:pt x="6342856" y="1249264"/>
                  <a:pt x="6354763" y="1246883"/>
                </a:cubicBezTo>
                <a:cubicBezTo>
                  <a:pt x="6360319" y="1246089"/>
                  <a:pt x="6368256" y="1245295"/>
                  <a:pt x="6378575" y="1244501"/>
                </a:cubicBezTo>
                <a:cubicBezTo>
                  <a:pt x="6384131" y="1243708"/>
                  <a:pt x="6388100" y="1243311"/>
                  <a:pt x="6390481" y="1243311"/>
                </a:cubicBezTo>
                <a:cubicBezTo>
                  <a:pt x="6389687" y="1235373"/>
                  <a:pt x="6388497" y="1229420"/>
                  <a:pt x="6386909" y="1225451"/>
                </a:cubicBezTo>
                <a:cubicBezTo>
                  <a:pt x="6381353" y="1225848"/>
                  <a:pt x="6374407" y="1226642"/>
                  <a:pt x="6366073" y="1227833"/>
                </a:cubicBezTo>
                <a:lnTo>
                  <a:pt x="6340698" y="1231976"/>
                </a:lnTo>
                <a:lnTo>
                  <a:pt x="6332141" y="1233786"/>
                </a:lnTo>
                <a:cubicBezTo>
                  <a:pt x="6325791" y="1235373"/>
                  <a:pt x="6320631" y="1234976"/>
                  <a:pt x="6316662" y="1232595"/>
                </a:cubicBezTo>
                <a:cubicBezTo>
                  <a:pt x="6313487" y="1230214"/>
                  <a:pt x="6309915" y="1227436"/>
                  <a:pt x="6305947" y="1224261"/>
                </a:cubicBezTo>
                <a:cubicBezTo>
                  <a:pt x="6305153" y="1225055"/>
                  <a:pt x="6303962" y="1226245"/>
                  <a:pt x="6302375" y="1227833"/>
                </a:cubicBezTo>
                <a:cubicBezTo>
                  <a:pt x="6300788" y="1230214"/>
                  <a:pt x="6299597" y="1231802"/>
                  <a:pt x="6298803" y="1232595"/>
                </a:cubicBezTo>
                <a:cubicBezTo>
                  <a:pt x="6298803" y="1263551"/>
                  <a:pt x="6298803" y="1290142"/>
                  <a:pt x="6298803" y="1312367"/>
                </a:cubicBezTo>
                <a:cubicBezTo>
                  <a:pt x="6301184" y="1329036"/>
                  <a:pt x="6295231" y="1341736"/>
                  <a:pt x="6280943" y="1350467"/>
                </a:cubicBezTo>
                <a:cubicBezTo>
                  <a:pt x="6274594" y="1353642"/>
                  <a:pt x="6269038" y="1350864"/>
                  <a:pt x="6264275" y="1342133"/>
                </a:cubicBezTo>
                <a:cubicBezTo>
                  <a:pt x="6256337" y="1327845"/>
                  <a:pt x="6247209" y="1316733"/>
                  <a:pt x="6236890" y="1308795"/>
                </a:cubicBezTo>
                <a:cubicBezTo>
                  <a:pt x="6234509" y="1308001"/>
                  <a:pt x="6233715" y="1307208"/>
                  <a:pt x="6234509" y="1306414"/>
                </a:cubicBezTo>
                <a:cubicBezTo>
                  <a:pt x="6235303" y="1304826"/>
                  <a:pt x="6236890" y="1304429"/>
                  <a:pt x="6239272" y="1305223"/>
                </a:cubicBezTo>
                <a:cubicBezTo>
                  <a:pt x="6242447" y="1305223"/>
                  <a:pt x="6249194" y="1306017"/>
                  <a:pt x="6259512" y="1307605"/>
                </a:cubicBezTo>
                <a:cubicBezTo>
                  <a:pt x="6261894" y="1308398"/>
                  <a:pt x="6263481" y="1308795"/>
                  <a:pt x="6264275" y="1308795"/>
                </a:cubicBezTo>
                <a:cubicBezTo>
                  <a:pt x="6268244" y="1308001"/>
                  <a:pt x="6270228" y="1306414"/>
                  <a:pt x="6270228" y="1304033"/>
                </a:cubicBezTo>
                <a:cubicBezTo>
                  <a:pt x="6270228" y="1289745"/>
                  <a:pt x="6270228" y="1276251"/>
                  <a:pt x="6270228" y="1263551"/>
                </a:cubicBezTo>
                <a:cubicBezTo>
                  <a:pt x="6267053" y="1267520"/>
                  <a:pt x="6262688" y="1272680"/>
                  <a:pt x="6257131" y="1279030"/>
                </a:cubicBezTo>
                <a:cubicBezTo>
                  <a:pt x="6253956" y="1282998"/>
                  <a:pt x="6251575" y="1285776"/>
                  <a:pt x="6249987" y="1287364"/>
                </a:cubicBezTo>
                <a:cubicBezTo>
                  <a:pt x="6246019" y="1289745"/>
                  <a:pt x="6242447" y="1290539"/>
                  <a:pt x="6239272" y="1289745"/>
                </a:cubicBezTo>
                <a:cubicBezTo>
                  <a:pt x="6228159" y="1284983"/>
                  <a:pt x="6220619" y="1277839"/>
                  <a:pt x="6216650" y="1268314"/>
                </a:cubicBezTo>
                <a:cubicBezTo>
                  <a:pt x="6215856" y="1262758"/>
                  <a:pt x="6217444" y="1259186"/>
                  <a:pt x="6221413" y="1257598"/>
                </a:cubicBezTo>
                <a:cubicBezTo>
                  <a:pt x="6226969" y="1256011"/>
                  <a:pt x="6234113" y="1252836"/>
                  <a:pt x="6242843" y="1248073"/>
                </a:cubicBezTo>
                <a:cubicBezTo>
                  <a:pt x="6251575" y="1243311"/>
                  <a:pt x="6260703" y="1237754"/>
                  <a:pt x="6270228" y="1231405"/>
                </a:cubicBezTo>
                <a:cubicBezTo>
                  <a:pt x="6271022" y="1223467"/>
                  <a:pt x="6271418" y="1214736"/>
                  <a:pt x="6271418" y="1205211"/>
                </a:cubicBezTo>
                <a:cubicBezTo>
                  <a:pt x="6269831" y="1205211"/>
                  <a:pt x="6267450" y="1206005"/>
                  <a:pt x="6264275" y="1207592"/>
                </a:cubicBezTo>
                <a:cubicBezTo>
                  <a:pt x="6261100" y="1208386"/>
                  <a:pt x="6258719" y="1209179"/>
                  <a:pt x="6257131" y="1209973"/>
                </a:cubicBezTo>
                <a:cubicBezTo>
                  <a:pt x="6252368" y="1211561"/>
                  <a:pt x="6248003" y="1211164"/>
                  <a:pt x="6244034" y="1208783"/>
                </a:cubicBezTo>
                <a:cubicBezTo>
                  <a:pt x="6236890" y="1204814"/>
                  <a:pt x="6232128" y="1200845"/>
                  <a:pt x="6229747" y="1196876"/>
                </a:cubicBezTo>
                <a:cubicBezTo>
                  <a:pt x="6226572" y="1190526"/>
                  <a:pt x="6227762" y="1186955"/>
                  <a:pt x="6233319" y="1186161"/>
                </a:cubicBezTo>
                <a:cubicBezTo>
                  <a:pt x="6234113" y="1186161"/>
                  <a:pt x="6236890" y="1185764"/>
                  <a:pt x="6241653" y="1184970"/>
                </a:cubicBezTo>
                <a:cubicBezTo>
                  <a:pt x="6255147" y="1182589"/>
                  <a:pt x="6265069" y="1180604"/>
                  <a:pt x="6271418" y="1179017"/>
                </a:cubicBezTo>
                <a:lnTo>
                  <a:pt x="6271418" y="1170683"/>
                </a:lnTo>
                <a:cubicBezTo>
                  <a:pt x="6271418" y="1136551"/>
                  <a:pt x="6269434" y="1117898"/>
                  <a:pt x="6265465" y="1114723"/>
                </a:cubicBezTo>
                <a:cubicBezTo>
                  <a:pt x="6263878" y="1111548"/>
                  <a:pt x="6264275" y="1108770"/>
                  <a:pt x="6266656" y="1106389"/>
                </a:cubicBezTo>
                <a:cubicBezTo>
                  <a:pt x="6269038" y="1104801"/>
                  <a:pt x="6272213" y="1104801"/>
                  <a:pt x="6276181" y="1106389"/>
                </a:cubicBezTo>
                <a:cubicBezTo>
                  <a:pt x="6285706" y="1109564"/>
                  <a:pt x="6295231" y="1116311"/>
                  <a:pt x="6304756" y="1126630"/>
                </a:cubicBezTo>
                <a:cubicBezTo>
                  <a:pt x="6307137" y="1130598"/>
                  <a:pt x="6307931" y="1134964"/>
                  <a:pt x="6307137" y="1139726"/>
                </a:cubicBezTo>
                <a:cubicBezTo>
                  <a:pt x="6303169" y="1146870"/>
                  <a:pt x="6300788" y="1157586"/>
                  <a:pt x="6299993" y="1171873"/>
                </a:cubicBezTo>
                <a:cubicBezTo>
                  <a:pt x="6301581" y="1171873"/>
                  <a:pt x="6302375" y="1171476"/>
                  <a:pt x="6302375" y="1170683"/>
                </a:cubicBezTo>
                <a:cubicBezTo>
                  <a:pt x="6309518" y="1168301"/>
                  <a:pt x="6315869" y="1168301"/>
                  <a:pt x="6321425" y="1170683"/>
                </a:cubicBezTo>
                <a:cubicBezTo>
                  <a:pt x="6325394" y="1172270"/>
                  <a:pt x="6328568" y="1175842"/>
                  <a:pt x="6330950" y="1181398"/>
                </a:cubicBezTo>
                <a:cubicBezTo>
                  <a:pt x="6333331" y="1188542"/>
                  <a:pt x="6331347" y="1192511"/>
                  <a:pt x="6324997" y="1193305"/>
                </a:cubicBezTo>
                <a:cubicBezTo>
                  <a:pt x="6324203" y="1193305"/>
                  <a:pt x="6322615" y="1193701"/>
                  <a:pt x="6320235" y="1194495"/>
                </a:cubicBezTo>
                <a:cubicBezTo>
                  <a:pt x="6317059" y="1194495"/>
                  <a:pt x="6309915" y="1196083"/>
                  <a:pt x="6298803" y="1199258"/>
                </a:cubicBezTo>
                <a:lnTo>
                  <a:pt x="6298803" y="1207592"/>
                </a:lnTo>
                <a:cubicBezTo>
                  <a:pt x="6298803" y="1209973"/>
                  <a:pt x="6298803" y="1212751"/>
                  <a:pt x="6298803" y="1215926"/>
                </a:cubicBezTo>
                <a:cubicBezTo>
                  <a:pt x="6305153" y="1211958"/>
                  <a:pt x="6310709" y="1208386"/>
                  <a:pt x="6315472" y="1205211"/>
                </a:cubicBezTo>
                <a:cubicBezTo>
                  <a:pt x="6319440" y="1202830"/>
                  <a:pt x="6321822" y="1202036"/>
                  <a:pt x="6322615" y="1202830"/>
                </a:cubicBezTo>
                <a:cubicBezTo>
                  <a:pt x="6323409" y="1203623"/>
                  <a:pt x="6322219" y="1206005"/>
                  <a:pt x="6319043" y="1209973"/>
                </a:cubicBezTo>
                <a:cubicBezTo>
                  <a:pt x="6318250" y="1210767"/>
                  <a:pt x="6317059" y="1212355"/>
                  <a:pt x="6315472" y="1214736"/>
                </a:cubicBezTo>
                <a:cubicBezTo>
                  <a:pt x="6322615" y="1213148"/>
                  <a:pt x="6330553" y="1211958"/>
                  <a:pt x="6339284" y="1211164"/>
                </a:cubicBezTo>
                <a:cubicBezTo>
                  <a:pt x="6342459" y="1210370"/>
                  <a:pt x="6347222" y="1209576"/>
                  <a:pt x="6353572" y="1208783"/>
                </a:cubicBezTo>
                <a:cubicBezTo>
                  <a:pt x="6361509" y="1207195"/>
                  <a:pt x="6367463" y="1206005"/>
                  <a:pt x="6371431" y="1205211"/>
                </a:cubicBezTo>
                <a:cubicBezTo>
                  <a:pt x="6371431" y="1198861"/>
                  <a:pt x="6371431" y="1193305"/>
                  <a:pt x="6371431" y="1188542"/>
                </a:cubicBezTo>
                <a:cubicBezTo>
                  <a:pt x="6369844" y="1188542"/>
                  <a:pt x="6367463" y="1188542"/>
                  <a:pt x="6364287" y="1188542"/>
                </a:cubicBezTo>
                <a:cubicBezTo>
                  <a:pt x="6360319" y="1189336"/>
                  <a:pt x="6357540" y="1189733"/>
                  <a:pt x="6355953" y="1189733"/>
                </a:cubicBezTo>
                <a:cubicBezTo>
                  <a:pt x="6350397" y="1191320"/>
                  <a:pt x="6342856" y="1186955"/>
                  <a:pt x="6333331" y="1176636"/>
                </a:cubicBezTo>
                <a:cubicBezTo>
                  <a:pt x="6330156" y="1171873"/>
                  <a:pt x="6331347" y="1169095"/>
                  <a:pt x="6336903" y="1168301"/>
                </a:cubicBezTo>
                <a:cubicBezTo>
                  <a:pt x="6345634" y="1167508"/>
                  <a:pt x="6357143" y="1165523"/>
                  <a:pt x="6371431" y="1162348"/>
                </a:cubicBezTo>
                <a:cubicBezTo>
                  <a:pt x="6371431" y="1160761"/>
                  <a:pt x="6371828" y="1158380"/>
                  <a:pt x="6372622" y="1155205"/>
                </a:cubicBezTo>
                <a:cubicBezTo>
                  <a:pt x="6372622" y="1152823"/>
                  <a:pt x="6372622" y="1150839"/>
                  <a:pt x="6372622" y="1149251"/>
                </a:cubicBezTo>
                <a:cubicBezTo>
                  <a:pt x="6372622" y="1130995"/>
                  <a:pt x="6370240" y="1117105"/>
                  <a:pt x="6365478" y="1107580"/>
                </a:cubicBezTo>
                <a:cubicBezTo>
                  <a:pt x="6363097" y="1102023"/>
                  <a:pt x="6365875" y="1099245"/>
                  <a:pt x="6373812" y="1099245"/>
                </a:cubicBezTo>
                <a:close/>
                <a:moveTo>
                  <a:pt x="5393928" y="1098055"/>
                </a:moveTo>
                <a:cubicBezTo>
                  <a:pt x="5409009" y="1101230"/>
                  <a:pt x="5421313" y="1107976"/>
                  <a:pt x="5430837" y="1118295"/>
                </a:cubicBezTo>
                <a:cubicBezTo>
                  <a:pt x="5433219" y="1121470"/>
                  <a:pt x="5433615" y="1124645"/>
                  <a:pt x="5432028" y="1127820"/>
                </a:cubicBezTo>
                <a:cubicBezTo>
                  <a:pt x="5429647" y="1131789"/>
                  <a:pt x="5430044" y="1146870"/>
                  <a:pt x="5433219" y="1173064"/>
                </a:cubicBezTo>
                <a:cubicBezTo>
                  <a:pt x="5434806" y="1180208"/>
                  <a:pt x="5435997" y="1186955"/>
                  <a:pt x="5436790" y="1193305"/>
                </a:cubicBezTo>
                <a:cubicBezTo>
                  <a:pt x="5441553" y="1191717"/>
                  <a:pt x="5445125" y="1190526"/>
                  <a:pt x="5447506" y="1189733"/>
                </a:cubicBezTo>
                <a:cubicBezTo>
                  <a:pt x="5459412" y="1184176"/>
                  <a:pt x="5470128" y="1186955"/>
                  <a:pt x="5479653" y="1198067"/>
                </a:cubicBezTo>
                <a:cubicBezTo>
                  <a:pt x="5482828" y="1202830"/>
                  <a:pt x="5481638" y="1206401"/>
                  <a:pt x="5476081" y="1208783"/>
                </a:cubicBezTo>
                <a:cubicBezTo>
                  <a:pt x="5471318" y="1210370"/>
                  <a:pt x="5463778" y="1212751"/>
                  <a:pt x="5453460" y="1215926"/>
                </a:cubicBezTo>
                <a:cubicBezTo>
                  <a:pt x="5448697" y="1216720"/>
                  <a:pt x="5445125" y="1217514"/>
                  <a:pt x="5442744" y="1218308"/>
                </a:cubicBezTo>
                <a:cubicBezTo>
                  <a:pt x="5445125" y="1227833"/>
                  <a:pt x="5447903" y="1236961"/>
                  <a:pt x="5451078" y="1245692"/>
                </a:cubicBezTo>
                <a:cubicBezTo>
                  <a:pt x="5456634" y="1236961"/>
                  <a:pt x="5459809" y="1229420"/>
                  <a:pt x="5460603" y="1223070"/>
                </a:cubicBezTo>
                <a:cubicBezTo>
                  <a:pt x="5462190" y="1216720"/>
                  <a:pt x="5465762" y="1215133"/>
                  <a:pt x="5471318" y="1218308"/>
                </a:cubicBezTo>
                <a:cubicBezTo>
                  <a:pt x="5478463" y="1222276"/>
                  <a:pt x="5484812" y="1228230"/>
                  <a:pt x="5490369" y="1236167"/>
                </a:cubicBezTo>
                <a:cubicBezTo>
                  <a:pt x="5492750" y="1240136"/>
                  <a:pt x="5491956" y="1243708"/>
                  <a:pt x="5487988" y="1246883"/>
                </a:cubicBezTo>
                <a:cubicBezTo>
                  <a:pt x="5486400" y="1248470"/>
                  <a:pt x="5484019" y="1251248"/>
                  <a:pt x="5480844" y="1255217"/>
                </a:cubicBezTo>
                <a:cubicBezTo>
                  <a:pt x="5477669" y="1258392"/>
                  <a:pt x="5475287" y="1261170"/>
                  <a:pt x="5473700" y="1263551"/>
                </a:cubicBezTo>
                <a:cubicBezTo>
                  <a:pt x="5472906" y="1264345"/>
                  <a:pt x="5471318" y="1265933"/>
                  <a:pt x="5468938" y="1268314"/>
                </a:cubicBezTo>
                <a:cubicBezTo>
                  <a:pt x="5467350" y="1270695"/>
                  <a:pt x="5465762" y="1272680"/>
                  <a:pt x="5464175" y="1274267"/>
                </a:cubicBezTo>
                <a:cubicBezTo>
                  <a:pt x="5474494" y="1293317"/>
                  <a:pt x="5486797" y="1309192"/>
                  <a:pt x="5501085" y="1321892"/>
                </a:cubicBezTo>
                <a:cubicBezTo>
                  <a:pt x="5504259" y="1324273"/>
                  <a:pt x="5506641" y="1323876"/>
                  <a:pt x="5508228" y="1320701"/>
                </a:cubicBezTo>
                <a:cubicBezTo>
                  <a:pt x="5509022" y="1319114"/>
                  <a:pt x="5509419" y="1316733"/>
                  <a:pt x="5509419" y="1313558"/>
                </a:cubicBezTo>
                <a:cubicBezTo>
                  <a:pt x="5511006" y="1308001"/>
                  <a:pt x="5512991" y="1302048"/>
                  <a:pt x="5515372" y="1295698"/>
                </a:cubicBezTo>
                <a:cubicBezTo>
                  <a:pt x="5516166" y="1294111"/>
                  <a:pt x="5516959" y="1292920"/>
                  <a:pt x="5517753" y="1292126"/>
                </a:cubicBezTo>
                <a:cubicBezTo>
                  <a:pt x="5518547" y="1292126"/>
                  <a:pt x="5519340" y="1292920"/>
                  <a:pt x="5520135" y="1294508"/>
                </a:cubicBezTo>
                <a:cubicBezTo>
                  <a:pt x="5522516" y="1304826"/>
                  <a:pt x="5526881" y="1319114"/>
                  <a:pt x="5533231" y="1337370"/>
                </a:cubicBezTo>
                <a:cubicBezTo>
                  <a:pt x="5534025" y="1339751"/>
                  <a:pt x="5534819" y="1341339"/>
                  <a:pt x="5535613" y="1342133"/>
                </a:cubicBezTo>
                <a:cubicBezTo>
                  <a:pt x="5537994" y="1346895"/>
                  <a:pt x="5538788" y="1351261"/>
                  <a:pt x="5537994" y="1355230"/>
                </a:cubicBezTo>
                <a:cubicBezTo>
                  <a:pt x="5537200" y="1361579"/>
                  <a:pt x="5532834" y="1364755"/>
                  <a:pt x="5524897" y="1364755"/>
                </a:cubicBezTo>
                <a:cubicBezTo>
                  <a:pt x="5505847" y="1363167"/>
                  <a:pt x="5489972" y="1356023"/>
                  <a:pt x="5477272" y="1343323"/>
                </a:cubicBezTo>
                <a:cubicBezTo>
                  <a:pt x="5462985" y="1329036"/>
                  <a:pt x="5451078" y="1312764"/>
                  <a:pt x="5441553" y="1294508"/>
                </a:cubicBezTo>
                <a:cubicBezTo>
                  <a:pt x="5431234" y="1303239"/>
                  <a:pt x="5414963" y="1311573"/>
                  <a:pt x="5392738" y="1319511"/>
                </a:cubicBezTo>
                <a:cubicBezTo>
                  <a:pt x="5391150" y="1320305"/>
                  <a:pt x="5389959" y="1319908"/>
                  <a:pt x="5389166" y="1318320"/>
                </a:cubicBezTo>
                <a:cubicBezTo>
                  <a:pt x="5389166" y="1317526"/>
                  <a:pt x="5389562" y="1316336"/>
                  <a:pt x="5390356" y="1314748"/>
                </a:cubicBezTo>
                <a:cubicBezTo>
                  <a:pt x="5400675" y="1305223"/>
                  <a:pt x="5413375" y="1292126"/>
                  <a:pt x="5428456" y="1275458"/>
                </a:cubicBezTo>
                <a:cubicBezTo>
                  <a:pt x="5427662" y="1277045"/>
                  <a:pt x="5428456" y="1276251"/>
                  <a:pt x="5430837" y="1273076"/>
                </a:cubicBezTo>
                <a:cubicBezTo>
                  <a:pt x="5425281" y="1258789"/>
                  <a:pt x="5420122" y="1242914"/>
                  <a:pt x="5415360" y="1225451"/>
                </a:cubicBezTo>
                <a:lnTo>
                  <a:pt x="5384403" y="1233786"/>
                </a:lnTo>
                <a:lnTo>
                  <a:pt x="5384403" y="1242120"/>
                </a:lnTo>
                <a:cubicBezTo>
                  <a:pt x="5384403" y="1245295"/>
                  <a:pt x="5384403" y="1248470"/>
                  <a:pt x="5384403" y="1251645"/>
                </a:cubicBezTo>
                <a:cubicBezTo>
                  <a:pt x="5392341" y="1249264"/>
                  <a:pt x="5401072" y="1246486"/>
                  <a:pt x="5410597" y="1243311"/>
                </a:cubicBezTo>
                <a:cubicBezTo>
                  <a:pt x="5412184" y="1242517"/>
                  <a:pt x="5413375" y="1242914"/>
                  <a:pt x="5414169" y="1244501"/>
                </a:cubicBezTo>
                <a:cubicBezTo>
                  <a:pt x="5414963" y="1246089"/>
                  <a:pt x="5414565" y="1247279"/>
                  <a:pt x="5412978" y="1248073"/>
                </a:cubicBezTo>
                <a:cubicBezTo>
                  <a:pt x="5410597" y="1249661"/>
                  <a:pt x="5407422" y="1251645"/>
                  <a:pt x="5403453" y="1254026"/>
                </a:cubicBezTo>
                <a:cubicBezTo>
                  <a:pt x="5395515" y="1258789"/>
                  <a:pt x="5389166" y="1262758"/>
                  <a:pt x="5384403" y="1265933"/>
                </a:cubicBezTo>
                <a:cubicBezTo>
                  <a:pt x="5384403" y="1270695"/>
                  <a:pt x="5384800" y="1278633"/>
                  <a:pt x="5385594" y="1289745"/>
                </a:cubicBezTo>
                <a:cubicBezTo>
                  <a:pt x="5385594" y="1299270"/>
                  <a:pt x="5385594" y="1306017"/>
                  <a:pt x="5385594" y="1309986"/>
                </a:cubicBezTo>
                <a:cubicBezTo>
                  <a:pt x="5384006" y="1332211"/>
                  <a:pt x="5375275" y="1344911"/>
                  <a:pt x="5359400" y="1348086"/>
                </a:cubicBezTo>
                <a:cubicBezTo>
                  <a:pt x="5355431" y="1348086"/>
                  <a:pt x="5352256" y="1345308"/>
                  <a:pt x="5349875" y="1339751"/>
                </a:cubicBezTo>
                <a:cubicBezTo>
                  <a:pt x="5347494" y="1329433"/>
                  <a:pt x="5341144" y="1319114"/>
                  <a:pt x="5330825" y="1308795"/>
                </a:cubicBezTo>
                <a:cubicBezTo>
                  <a:pt x="5330031" y="1308001"/>
                  <a:pt x="5329635" y="1307208"/>
                  <a:pt x="5329635" y="1306414"/>
                </a:cubicBezTo>
                <a:cubicBezTo>
                  <a:pt x="5329635" y="1305620"/>
                  <a:pt x="5330428" y="1305223"/>
                  <a:pt x="5332016" y="1305223"/>
                </a:cubicBezTo>
                <a:cubicBezTo>
                  <a:pt x="5335984" y="1306017"/>
                  <a:pt x="5340747" y="1306811"/>
                  <a:pt x="5346303" y="1307605"/>
                </a:cubicBezTo>
                <a:cubicBezTo>
                  <a:pt x="5349478" y="1308398"/>
                  <a:pt x="5351859" y="1308795"/>
                  <a:pt x="5353447" y="1308795"/>
                </a:cubicBezTo>
                <a:cubicBezTo>
                  <a:pt x="5355828" y="1308795"/>
                  <a:pt x="5357019" y="1307208"/>
                  <a:pt x="5357019" y="1304033"/>
                </a:cubicBezTo>
                <a:cubicBezTo>
                  <a:pt x="5357019" y="1296889"/>
                  <a:pt x="5357019" y="1289745"/>
                  <a:pt x="5357019" y="1282601"/>
                </a:cubicBezTo>
                <a:cubicBezTo>
                  <a:pt x="5353050" y="1284983"/>
                  <a:pt x="5346700" y="1288951"/>
                  <a:pt x="5337969" y="1294508"/>
                </a:cubicBezTo>
                <a:cubicBezTo>
                  <a:pt x="5330031" y="1300064"/>
                  <a:pt x="5323681" y="1304429"/>
                  <a:pt x="5318919" y="1307605"/>
                </a:cubicBezTo>
                <a:cubicBezTo>
                  <a:pt x="5315744" y="1309986"/>
                  <a:pt x="5312569" y="1310383"/>
                  <a:pt x="5309393" y="1308795"/>
                </a:cubicBezTo>
                <a:cubicBezTo>
                  <a:pt x="5299869" y="1302445"/>
                  <a:pt x="5293916" y="1294508"/>
                  <a:pt x="5291535" y="1284983"/>
                </a:cubicBezTo>
                <a:cubicBezTo>
                  <a:pt x="5290740" y="1280220"/>
                  <a:pt x="5292328" y="1277839"/>
                  <a:pt x="5296297" y="1277839"/>
                </a:cubicBezTo>
                <a:cubicBezTo>
                  <a:pt x="5305822" y="1277839"/>
                  <a:pt x="5316934" y="1275458"/>
                  <a:pt x="5329635" y="1270695"/>
                </a:cubicBezTo>
                <a:cubicBezTo>
                  <a:pt x="5332016" y="1269901"/>
                  <a:pt x="5335588" y="1268711"/>
                  <a:pt x="5340350" y="1267123"/>
                </a:cubicBezTo>
                <a:cubicBezTo>
                  <a:pt x="5347494" y="1264742"/>
                  <a:pt x="5352653" y="1262758"/>
                  <a:pt x="5355828" y="1261170"/>
                </a:cubicBezTo>
                <a:cubicBezTo>
                  <a:pt x="5355828" y="1254820"/>
                  <a:pt x="5355828" y="1248470"/>
                  <a:pt x="5355828" y="1242120"/>
                </a:cubicBezTo>
                <a:cubicBezTo>
                  <a:pt x="5353447" y="1242914"/>
                  <a:pt x="5349478" y="1243708"/>
                  <a:pt x="5343922" y="1244501"/>
                </a:cubicBezTo>
                <a:cubicBezTo>
                  <a:pt x="5336778" y="1246089"/>
                  <a:pt x="5332016" y="1247279"/>
                  <a:pt x="5329635" y="1248073"/>
                </a:cubicBezTo>
                <a:cubicBezTo>
                  <a:pt x="5323284" y="1251248"/>
                  <a:pt x="5315347" y="1246883"/>
                  <a:pt x="5305822" y="1234976"/>
                </a:cubicBezTo>
                <a:cubicBezTo>
                  <a:pt x="5303441" y="1233389"/>
                  <a:pt x="5302647" y="1231405"/>
                  <a:pt x="5303441" y="1229023"/>
                </a:cubicBezTo>
                <a:cubicBezTo>
                  <a:pt x="5304234" y="1227436"/>
                  <a:pt x="5306219" y="1226245"/>
                  <a:pt x="5309393" y="1225451"/>
                </a:cubicBezTo>
                <a:cubicBezTo>
                  <a:pt x="5310981" y="1225451"/>
                  <a:pt x="5312966" y="1225055"/>
                  <a:pt x="5315347" y="1224261"/>
                </a:cubicBezTo>
                <a:cubicBezTo>
                  <a:pt x="5332016" y="1221086"/>
                  <a:pt x="5345113" y="1218704"/>
                  <a:pt x="5354638" y="1217117"/>
                </a:cubicBezTo>
                <a:cubicBezTo>
                  <a:pt x="5353844" y="1206005"/>
                  <a:pt x="5351859" y="1197670"/>
                  <a:pt x="5348685" y="1192114"/>
                </a:cubicBezTo>
                <a:cubicBezTo>
                  <a:pt x="5348685" y="1191320"/>
                  <a:pt x="5348685" y="1190923"/>
                  <a:pt x="5348685" y="1190923"/>
                </a:cubicBezTo>
                <a:cubicBezTo>
                  <a:pt x="5335984" y="1194098"/>
                  <a:pt x="5321300" y="1196876"/>
                  <a:pt x="5304631" y="1199258"/>
                </a:cubicBezTo>
                <a:cubicBezTo>
                  <a:pt x="5303044" y="1200051"/>
                  <a:pt x="5301853" y="1199655"/>
                  <a:pt x="5301060" y="1198067"/>
                </a:cubicBezTo>
                <a:cubicBezTo>
                  <a:pt x="5301060" y="1196480"/>
                  <a:pt x="5301853" y="1195289"/>
                  <a:pt x="5303441" y="1194495"/>
                </a:cubicBezTo>
                <a:cubicBezTo>
                  <a:pt x="5321697" y="1184970"/>
                  <a:pt x="5335588" y="1175842"/>
                  <a:pt x="5345113" y="1167111"/>
                </a:cubicBezTo>
                <a:cubicBezTo>
                  <a:pt x="5349081" y="1163936"/>
                  <a:pt x="5353050" y="1159967"/>
                  <a:pt x="5357019" y="1155205"/>
                </a:cubicBezTo>
                <a:cubicBezTo>
                  <a:pt x="5357813" y="1154411"/>
                  <a:pt x="5358606" y="1153617"/>
                  <a:pt x="5359400" y="1152823"/>
                </a:cubicBezTo>
                <a:cubicBezTo>
                  <a:pt x="5360987" y="1149648"/>
                  <a:pt x="5364163" y="1148458"/>
                  <a:pt x="5368925" y="1149251"/>
                </a:cubicBezTo>
                <a:cubicBezTo>
                  <a:pt x="5384006" y="1154808"/>
                  <a:pt x="5393928" y="1159967"/>
                  <a:pt x="5398691" y="1164730"/>
                </a:cubicBezTo>
                <a:cubicBezTo>
                  <a:pt x="5401866" y="1169492"/>
                  <a:pt x="5401469" y="1172667"/>
                  <a:pt x="5397500" y="1174255"/>
                </a:cubicBezTo>
                <a:cubicBezTo>
                  <a:pt x="5387975" y="1177430"/>
                  <a:pt x="5378053" y="1181001"/>
                  <a:pt x="5367735" y="1184970"/>
                </a:cubicBezTo>
                <a:cubicBezTo>
                  <a:pt x="5374878" y="1187351"/>
                  <a:pt x="5380434" y="1191320"/>
                  <a:pt x="5384403" y="1196876"/>
                </a:cubicBezTo>
                <a:cubicBezTo>
                  <a:pt x="5386785" y="1199258"/>
                  <a:pt x="5387181" y="1202830"/>
                  <a:pt x="5385594" y="1207592"/>
                </a:cubicBezTo>
                <a:cubicBezTo>
                  <a:pt x="5385594" y="1207592"/>
                  <a:pt x="5385594" y="1207989"/>
                  <a:pt x="5385594" y="1208783"/>
                </a:cubicBezTo>
                <a:cubicBezTo>
                  <a:pt x="5389562" y="1208783"/>
                  <a:pt x="5393134" y="1207989"/>
                  <a:pt x="5396309" y="1206401"/>
                </a:cubicBezTo>
                <a:cubicBezTo>
                  <a:pt x="5397103" y="1206401"/>
                  <a:pt x="5398691" y="1206005"/>
                  <a:pt x="5401072" y="1205211"/>
                </a:cubicBezTo>
                <a:cubicBezTo>
                  <a:pt x="5405040" y="1203623"/>
                  <a:pt x="5407819" y="1202830"/>
                  <a:pt x="5409406" y="1202830"/>
                </a:cubicBezTo>
                <a:cubicBezTo>
                  <a:pt x="5407025" y="1188542"/>
                  <a:pt x="5404644" y="1173064"/>
                  <a:pt x="5402262" y="1156395"/>
                </a:cubicBezTo>
                <a:cubicBezTo>
                  <a:pt x="5399087" y="1138933"/>
                  <a:pt x="5394325" y="1122661"/>
                  <a:pt x="5387975" y="1107580"/>
                </a:cubicBezTo>
                <a:cubicBezTo>
                  <a:pt x="5385594" y="1100436"/>
                  <a:pt x="5387578" y="1097261"/>
                  <a:pt x="5393928" y="1098055"/>
                </a:cubicBezTo>
                <a:close/>
                <a:moveTo>
                  <a:pt x="3834209" y="1096864"/>
                </a:moveTo>
                <a:cubicBezTo>
                  <a:pt x="3846909" y="1100833"/>
                  <a:pt x="3856037" y="1106389"/>
                  <a:pt x="3861594" y="1113533"/>
                </a:cubicBezTo>
                <a:cubicBezTo>
                  <a:pt x="3867150" y="1119883"/>
                  <a:pt x="3866753" y="1125836"/>
                  <a:pt x="3860403" y="1131392"/>
                </a:cubicBezTo>
                <a:cubicBezTo>
                  <a:pt x="3860403" y="1132186"/>
                  <a:pt x="3858816" y="1134170"/>
                  <a:pt x="3855640" y="1137345"/>
                </a:cubicBezTo>
                <a:cubicBezTo>
                  <a:pt x="3853259" y="1141314"/>
                  <a:pt x="3851672" y="1143695"/>
                  <a:pt x="3850878" y="1144489"/>
                </a:cubicBezTo>
                <a:cubicBezTo>
                  <a:pt x="3850878" y="1144489"/>
                  <a:pt x="3850481" y="1144886"/>
                  <a:pt x="3849687" y="1145680"/>
                </a:cubicBezTo>
                <a:cubicBezTo>
                  <a:pt x="3869531" y="1140917"/>
                  <a:pt x="3882628" y="1136948"/>
                  <a:pt x="3888978" y="1133773"/>
                </a:cubicBezTo>
                <a:cubicBezTo>
                  <a:pt x="3893740" y="1132186"/>
                  <a:pt x="3898503" y="1132979"/>
                  <a:pt x="3903265" y="1136155"/>
                </a:cubicBezTo>
                <a:cubicBezTo>
                  <a:pt x="3910409" y="1140123"/>
                  <a:pt x="3916362" y="1145680"/>
                  <a:pt x="3921125" y="1152823"/>
                </a:cubicBezTo>
                <a:cubicBezTo>
                  <a:pt x="3924300" y="1157586"/>
                  <a:pt x="3923506" y="1161951"/>
                  <a:pt x="3918744" y="1165920"/>
                </a:cubicBezTo>
                <a:cubicBezTo>
                  <a:pt x="3913981" y="1169095"/>
                  <a:pt x="3906441" y="1176636"/>
                  <a:pt x="3896122" y="1188542"/>
                </a:cubicBezTo>
                <a:cubicBezTo>
                  <a:pt x="3892153" y="1194892"/>
                  <a:pt x="3887787" y="1200448"/>
                  <a:pt x="3883025" y="1205211"/>
                </a:cubicBezTo>
                <a:cubicBezTo>
                  <a:pt x="3915568" y="1228229"/>
                  <a:pt x="3958034" y="1246486"/>
                  <a:pt x="4010422" y="1259980"/>
                </a:cubicBezTo>
                <a:cubicBezTo>
                  <a:pt x="4013597" y="1260773"/>
                  <a:pt x="4015581" y="1261964"/>
                  <a:pt x="4016375" y="1263551"/>
                </a:cubicBezTo>
                <a:cubicBezTo>
                  <a:pt x="4016375" y="1265139"/>
                  <a:pt x="4015184" y="1266329"/>
                  <a:pt x="4012803" y="1267123"/>
                </a:cubicBezTo>
                <a:cubicBezTo>
                  <a:pt x="3998515" y="1271092"/>
                  <a:pt x="3975497" y="1275458"/>
                  <a:pt x="3943747" y="1280220"/>
                </a:cubicBezTo>
                <a:cubicBezTo>
                  <a:pt x="3941365" y="1280220"/>
                  <a:pt x="3939778" y="1280220"/>
                  <a:pt x="3938984" y="1280220"/>
                </a:cubicBezTo>
                <a:cubicBezTo>
                  <a:pt x="3935016" y="1280220"/>
                  <a:pt x="3931840" y="1279426"/>
                  <a:pt x="3929459" y="1277839"/>
                </a:cubicBezTo>
                <a:cubicBezTo>
                  <a:pt x="3904059" y="1261170"/>
                  <a:pt x="3882231" y="1244105"/>
                  <a:pt x="3863975" y="1226642"/>
                </a:cubicBezTo>
                <a:lnTo>
                  <a:pt x="3862784" y="1226642"/>
                </a:lnTo>
                <a:cubicBezTo>
                  <a:pt x="3858022" y="1229817"/>
                  <a:pt x="3853259" y="1233389"/>
                  <a:pt x="3848497" y="1237358"/>
                </a:cubicBezTo>
                <a:cubicBezTo>
                  <a:pt x="3819922" y="1258789"/>
                  <a:pt x="3781028" y="1272680"/>
                  <a:pt x="3731815" y="1279030"/>
                </a:cubicBezTo>
                <a:cubicBezTo>
                  <a:pt x="3728640" y="1279823"/>
                  <a:pt x="3726656" y="1279426"/>
                  <a:pt x="3725862" y="1277839"/>
                </a:cubicBezTo>
                <a:cubicBezTo>
                  <a:pt x="3725862" y="1277045"/>
                  <a:pt x="3727450" y="1275854"/>
                  <a:pt x="3730625" y="1274267"/>
                </a:cubicBezTo>
                <a:cubicBezTo>
                  <a:pt x="3780631" y="1253630"/>
                  <a:pt x="3817937" y="1230214"/>
                  <a:pt x="3842544" y="1204020"/>
                </a:cubicBezTo>
                <a:cubicBezTo>
                  <a:pt x="3839368" y="1200051"/>
                  <a:pt x="3834209" y="1194892"/>
                  <a:pt x="3827065" y="1188542"/>
                </a:cubicBezTo>
                <a:cubicBezTo>
                  <a:pt x="3824684" y="1186161"/>
                  <a:pt x="3823097" y="1184573"/>
                  <a:pt x="3822303" y="1183780"/>
                </a:cubicBezTo>
                <a:cubicBezTo>
                  <a:pt x="3810397" y="1194892"/>
                  <a:pt x="3796903" y="1204020"/>
                  <a:pt x="3781822" y="1211164"/>
                </a:cubicBezTo>
                <a:cubicBezTo>
                  <a:pt x="3777853" y="1212752"/>
                  <a:pt x="3775472" y="1213148"/>
                  <a:pt x="3774678" y="1212355"/>
                </a:cubicBezTo>
                <a:cubicBezTo>
                  <a:pt x="3774678" y="1211561"/>
                  <a:pt x="3775869" y="1209973"/>
                  <a:pt x="3778250" y="1207592"/>
                </a:cubicBezTo>
                <a:cubicBezTo>
                  <a:pt x="3800475" y="1180604"/>
                  <a:pt x="3815159" y="1155998"/>
                  <a:pt x="3822303" y="1133773"/>
                </a:cubicBezTo>
                <a:cubicBezTo>
                  <a:pt x="3827065" y="1121073"/>
                  <a:pt x="3828653" y="1110358"/>
                  <a:pt x="3827065" y="1101626"/>
                </a:cubicBezTo>
                <a:cubicBezTo>
                  <a:pt x="3827065" y="1096864"/>
                  <a:pt x="3829447" y="1095276"/>
                  <a:pt x="3834209" y="1096864"/>
                </a:cubicBezTo>
                <a:close/>
                <a:moveTo>
                  <a:pt x="6628010" y="1095673"/>
                </a:moveTo>
                <a:cubicBezTo>
                  <a:pt x="6629202" y="1095276"/>
                  <a:pt x="6630590" y="1095276"/>
                  <a:pt x="6632178" y="1095673"/>
                </a:cubicBezTo>
                <a:cubicBezTo>
                  <a:pt x="6648052" y="1097261"/>
                  <a:pt x="6660753" y="1102817"/>
                  <a:pt x="6670278" y="1112342"/>
                </a:cubicBezTo>
                <a:cubicBezTo>
                  <a:pt x="6672659" y="1114723"/>
                  <a:pt x="6673056" y="1118295"/>
                  <a:pt x="6671468" y="1123058"/>
                </a:cubicBezTo>
                <a:cubicBezTo>
                  <a:pt x="6669881" y="1125439"/>
                  <a:pt x="6668690" y="1131392"/>
                  <a:pt x="6667896" y="1140917"/>
                </a:cubicBezTo>
                <a:cubicBezTo>
                  <a:pt x="6667102" y="1143298"/>
                  <a:pt x="6666706" y="1144886"/>
                  <a:pt x="6666706" y="1145680"/>
                </a:cubicBezTo>
                <a:cubicBezTo>
                  <a:pt x="6666706" y="1155998"/>
                  <a:pt x="6666309" y="1163539"/>
                  <a:pt x="6665516" y="1168301"/>
                </a:cubicBezTo>
                <a:cubicBezTo>
                  <a:pt x="6673453" y="1158776"/>
                  <a:pt x="6679802" y="1148061"/>
                  <a:pt x="6684565" y="1136155"/>
                </a:cubicBezTo>
                <a:cubicBezTo>
                  <a:pt x="6688534" y="1129805"/>
                  <a:pt x="6690518" y="1123058"/>
                  <a:pt x="6690518" y="1115914"/>
                </a:cubicBezTo>
                <a:cubicBezTo>
                  <a:pt x="6690518" y="1111151"/>
                  <a:pt x="6693296" y="1109167"/>
                  <a:pt x="6698852" y="1109961"/>
                </a:cubicBezTo>
                <a:cubicBezTo>
                  <a:pt x="6709965" y="1113136"/>
                  <a:pt x="6720284" y="1118692"/>
                  <a:pt x="6729809" y="1126630"/>
                </a:cubicBezTo>
                <a:cubicBezTo>
                  <a:pt x="6732984" y="1129805"/>
                  <a:pt x="6732984" y="1133376"/>
                  <a:pt x="6729809" y="1137345"/>
                </a:cubicBezTo>
                <a:cubicBezTo>
                  <a:pt x="6715522" y="1148458"/>
                  <a:pt x="6699250" y="1159967"/>
                  <a:pt x="6680993" y="1171873"/>
                </a:cubicBezTo>
                <a:cubicBezTo>
                  <a:pt x="6683374" y="1171079"/>
                  <a:pt x="6686946" y="1170286"/>
                  <a:pt x="6691709" y="1169492"/>
                </a:cubicBezTo>
                <a:cubicBezTo>
                  <a:pt x="6695678" y="1168698"/>
                  <a:pt x="6698852" y="1168301"/>
                  <a:pt x="6701234" y="1168301"/>
                </a:cubicBezTo>
                <a:cubicBezTo>
                  <a:pt x="6710759" y="1166714"/>
                  <a:pt x="6720284" y="1164333"/>
                  <a:pt x="6729809" y="1161158"/>
                </a:cubicBezTo>
                <a:cubicBezTo>
                  <a:pt x="6736159" y="1159570"/>
                  <a:pt x="6741715" y="1160761"/>
                  <a:pt x="6746478" y="1164730"/>
                </a:cubicBezTo>
                <a:cubicBezTo>
                  <a:pt x="6756002" y="1170286"/>
                  <a:pt x="6764337" y="1177430"/>
                  <a:pt x="6771480" y="1186161"/>
                </a:cubicBezTo>
                <a:cubicBezTo>
                  <a:pt x="6775450" y="1192511"/>
                  <a:pt x="6774259" y="1196480"/>
                  <a:pt x="6767909" y="1198067"/>
                </a:cubicBezTo>
                <a:cubicBezTo>
                  <a:pt x="6747272" y="1201242"/>
                  <a:pt x="6729412" y="1209179"/>
                  <a:pt x="6714330" y="1221880"/>
                </a:cubicBezTo>
                <a:cubicBezTo>
                  <a:pt x="6714330" y="1222673"/>
                  <a:pt x="6714330" y="1223070"/>
                  <a:pt x="6714330" y="1223070"/>
                </a:cubicBezTo>
                <a:cubicBezTo>
                  <a:pt x="6717506" y="1226245"/>
                  <a:pt x="6716712" y="1230611"/>
                  <a:pt x="6711950" y="1236167"/>
                </a:cubicBezTo>
                <a:cubicBezTo>
                  <a:pt x="6707187" y="1241723"/>
                  <a:pt x="6703218" y="1247676"/>
                  <a:pt x="6700043" y="1254026"/>
                </a:cubicBezTo>
                <a:cubicBezTo>
                  <a:pt x="6702424" y="1255614"/>
                  <a:pt x="6704806" y="1258789"/>
                  <a:pt x="6707187" y="1263551"/>
                </a:cubicBezTo>
                <a:cubicBezTo>
                  <a:pt x="6708774" y="1267520"/>
                  <a:pt x="6707187" y="1269901"/>
                  <a:pt x="6702424" y="1270695"/>
                </a:cubicBezTo>
                <a:cubicBezTo>
                  <a:pt x="6700838" y="1271489"/>
                  <a:pt x="6698059" y="1271886"/>
                  <a:pt x="6694090" y="1271886"/>
                </a:cubicBezTo>
                <a:cubicBezTo>
                  <a:pt x="6690915" y="1272680"/>
                  <a:pt x="6688534" y="1273076"/>
                  <a:pt x="6686946" y="1273076"/>
                </a:cubicBezTo>
                <a:cubicBezTo>
                  <a:pt x="6691709" y="1276251"/>
                  <a:pt x="6694884" y="1279030"/>
                  <a:pt x="6696472" y="1281411"/>
                </a:cubicBezTo>
                <a:cubicBezTo>
                  <a:pt x="6698852" y="1284586"/>
                  <a:pt x="6698852" y="1288158"/>
                  <a:pt x="6696472" y="1292126"/>
                </a:cubicBezTo>
                <a:cubicBezTo>
                  <a:pt x="6691709" y="1299270"/>
                  <a:pt x="6689328" y="1307605"/>
                  <a:pt x="6689328" y="1317130"/>
                </a:cubicBezTo>
                <a:cubicBezTo>
                  <a:pt x="6689328" y="1326655"/>
                  <a:pt x="6693694" y="1331814"/>
                  <a:pt x="6702424" y="1332608"/>
                </a:cubicBezTo>
                <a:cubicBezTo>
                  <a:pt x="6719093" y="1332608"/>
                  <a:pt x="6729809" y="1331814"/>
                  <a:pt x="6734572" y="1330226"/>
                </a:cubicBezTo>
                <a:cubicBezTo>
                  <a:pt x="6740128" y="1327845"/>
                  <a:pt x="6744890" y="1319908"/>
                  <a:pt x="6748859" y="1306414"/>
                </a:cubicBezTo>
                <a:cubicBezTo>
                  <a:pt x="6751240" y="1299270"/>
                  <a:pt x="6753225" y="1292126"/>
                  <a:pt x="6754812" y="1284983"/>
                </a:cubicBezTo>
                <a:cubicBezTo>
                  <a:pt x="6756400" y="1281014"/>
                  <a:pt x="6757590" y="1279030"/>
                  <a:pt x="6758384" y="1279030"/>
                </a:cubicBezTo>
                <a:cubicBezTo>
                  <a:pt x="6759178" y="1279030"/>
                  <a:pt x="6759972" y="1280617"/>
                  <a:pt x="6760765" y="1283792"/>
                </a:cubicBezTo>
                <a:cubicBezTo>
                  <a:pt x="6763940" y="1296492"/>
                  <a:pt x="6769894" y="1309192"/>
                  <a:pt x="6778624" y="1321892"/>
                </a:cubicBezTo>
                <a:cubicBezTo>
                  <a:pt x="6781006" y="1325067"/>
                  <a:pt x="6782594" y="1328639"/>
                  <a:pt x="6783387" y="1332608"/>
                </a:cubicBezTo>
                <a:cubicBezTo>
                  <a:pt x="6783387" y="1336576"/>
                  <a:pt x="6782196" y="1340148"/>
                  <a:pt x="6779815" y="1343323"/>
                </a:cubicBezTo>
                <a:cubicBezTo>
                  <a:pt x="6770290" y="1356817"/>
                  <a:pt x="6751240" y="1364358"/>
                  <a:pt x="6722665" y="1365945"/>
                </a:cubicBezTo>
                <a:cubicBezTo>
                  <a:pt x="6696472" y="1368326"/>
                  <a:pt x="6679406" y="1364358"/>
                  <a:pt x="6671468" y="1354039"/>
                </a:cubicBezTo>
                <a:cubicBezTo>
                  <a:pt x="6662738" y="1344514"/>
                  <a:pt x="6658768" y="1331814"/>
                  <a:pt x="6659562" y="1315939"/>
                </a:cubicBezTo>
                <a:cubicBezTo>
                  <a:pt x="6659562" y="1309589"/>
                  <a:pt x="6659562" y="1303636"/>
                  <a:pt x="6659562" y="1298080"/>
                </a:cubicBezTo>
                <a:cubicBezTo>
                  <a:pt x="6659562" y="1300461"/>
                  <a:pt x="6658768" y="1302048"/>
                  <a:pt x="6657180" y="1302842"/>
                </a:cubicBezTo>
                <a:cubicBezTo>
                  <a:pt x="6655594" y="1303636"/>
                  <a:pt x="6652815" y="1306414"/>
                  <a:pt x="6648847" y="1311176"/>
                </a:cubicBezTo>
                <a:cubicBezTo>
                  <a:pt x="6646465" y="1314351"/>
                  <a:pt x="6644481" y="1316733"/>
                  <a:pt x="6642894" y="1318320"/>
                </a:cubicBezTo>
                <a:cubicBezTo>
                  <a:pt x="6630988" y="1331020"/>
                  <a:pt x="6618287" y="1340942"/>
                  <a:pt x="6604793" y="1348086"/>
                </a:cubicBezTo>
                <a:cubicBezTo>
                  <a:pt x="6588125" y="1359198"/>
                  <a:pt x="6570265" y="1365151"/>
                  <a:pt x="6551216" y="1365945"/>
                </a:cubicBezTo>
                <a:cubicBezTo>
                  <a:pt x="6546453" y="1366739"/>
                  <a:pt x="6544072" y="1366739"/>
                  <a:pt x="6544072" y="1365945"/>
                </a:cubicBezTo>
                <a:cubicBezTo>
                  <a:pt x="6544072" y="1365151"/>
                  <a:pt x="6546056" y="1363564"/>
                  <a:pt x="6550025" y="1361183"/>
                </a:cubicBezTo>
                <a:cubicBezTo>
                  <a:pt x="6577013" y="1346101"/>
                  <a:pt x="6598047" y="1327051"/>
                  <a:pt x="6613128" y="1304033"/>
                </a:cubicBezTo>
                <a:cubicBezTo>
                  <a:pt x="6617097" y="1299270"/>
                  <a:pt x="6620272" y="1294111"/>
                  <a:pt x="6622652" y="1288555"/>
                </a:cubicBezTo>
                <a:cubicBezTo>
                  <a:pt x="6622652" y="1288555"/>
                  <a:pt x="6622256" y="1288555"/>
                  <a:pt x="6621462" y="1288555"/>
                </a:cubicBezTo>
                <a:cubicBezTo>
                  <a:pt x="6613525" y="1283792"/>
                  <a:pt x="6608762" y="1278633"/>
                  <a:pt x="6607175" y="1273076"/>
                </a:cubicBezTo>
                <a:cubicBezTo>
                  <a:pt x="6606381" y="1257995"/>
                  <a:pt x="6602413" y="1241723"/>
                  <a:pt x="6595268" y="1224261"/>
                </a:cubicBezTo>
                <a:cubicBezTo>
                  <a:pt x="6593681" y="1221086"/>
                  <a:pt x="6593284" y="1219101"/>
                  <a:pt x="6594078" y="1218308"/>
                </a:cubicBezTo>
                <a:cubicBezTo>
                  <a:pt x="6594872" y="1217514"/>
                  <a:pt x="6597253" y="1217117"/>
                  <a:pt x="6601222" y="1217117"/>
                </a:cubicBezTo>
                <a:cubicBezTo>
                  <a:pt x="6602016" y="1217117"/>
                  <a:pt x="6603603" y="1217514"/>
                  <a:pt x="6605984" y="1218308"/>
                </a:cubicBezTo>
                <a:cubicBezTo>
                  <a:pt x="6609953" y="1219101"/>
                  <a:pt x="6612731" y="1219895"/>
                  <a:pt x="6614319" y="1220689"/>
                </a:cubicBezTo>
                <a:cubicBezTo>
                  <a:pt x="6618287" y="1219895"/>
                  <a:pt x="6624638" y="1218308"/>
                  <a:pt x="6633368" y="1215926"/>
                </a:cubicBezTo>
                <a:cubicBezTo>
                  <a:pt x="6641306" y="1214339"/>
                  <a:pt x="6647259" y="1213148"/>
                  <a:pt x="6651228" y="1212355"/>
                </a:cubicBezTo>
                <a:cubicBezTo>
                  <a:pt x="6652815" y="1211561"/>
                  <a:pt x="6655196" y="1210767"/>
                  <a:pt x="6658372" y="1209973"/>
                </a:cubicBezTo>
                <a:cubicBezTo>
                  <a:pt x="6667896" y="1207592"/>
                  <a:pt x="6674644" y="1205608"/>
                  <a:pt x="6678612" y="1204020"/>
                </a:cubicBezTo>
                <a:cubicBezTo>
                  <a:pt x="6682581" y="1202433"/>
                  <a:pt x="6686946" y="1202433"/>
                  <a:pt x="6691709" y="1204020"/>
                </a:cubicBezTo>
                <a:cubicBezTo>
                  <a:pt x="6699646" y="1207989"/>
                  <a:pt x="6705202" y="1211561"/>
                  <a:pt x="6708378" y="1214736"/>
                </a:cubicBezTo>
                <a:cubicBezTo>
                  <a:pt x="6708378" y="1213942"/>
                  <a:pt x="6708774" y="1212751"/>
                  <a:pt x="6709568" y="1211164"/>
                </a:cubicBezTo>
                <a:cubicBezTo>
                  <a:pt x="6712744" y="1203227"/>
                  <a:pt x="6714728" y="1198067"/>
                  <a:pt x="6715522" y="1195686"/>
                </a:cubicBezTo>
                <a:cubicBezTo>
                  <a:pt x="6716316" y="1193305"/>
                  <a:pt x="6716316" y="1192114"/>
                  <a:pt x="6715522" y="1192114"/>
                </a:cubicBezTo>
                <a:cubicBezTo>
                  <a:pt x="6715522" y="1191320"/>
                  <a:pt x="6714330" y="1190923"/>
                  <a:pt x="6711950" y="1190923"/>
                </a:cubicBezTo>
                <a:cubicBezTo>
                  <a:pt x="6656387" y="1198067"/>
                  <a:pt x="6615509" y="1204814"/>
                  <a:pt x="6589315" y="1211164"/>
                </a:cubicBezTo>
                <a:cubicBezTo>
                  <a:pt x="6590109" y="1219895"/>
                  <a:pt x="6590506" y="1227833"/>
                  <a:pt x="6590506" y="1234976"/>
                </a:cubicBezTo>
                <a:cubicBezTo>
                  <a:pt x="6587331" y="1249264"/>
                  <a:pt x="6580584" y="1257201"/>
                  <a:pt x="6570265" y="1258789"/>
                </a:cubicBezTo>
                <a:cubicBezTo>
                  <a:pt x="6551216" y="1250851"/>
                  <a:pt x="6546056" y="1236564"/>
                  <a:pt x="6554787" y="1215926"/>
                </a:cubicBezTo>
                <a:cubicBezTo>
                  <a:pt x="6565106" y="1203227"/>
                  <a:pt x="6571059" y="1190923"/>
                  <a:pt x="6572647" y="1179017"/>
                </a:cubicBezTo>
                <a:cubicBezTo>
                  <a:pt x="6572647" y="1175842"/>
                  <a:pt x="6573441" y="1174255"/>
                  <a:pt x="6575028" y="1174255"/>
                </a:cubicBezTo>
                <a:cubicBezTo>
                  <a:pt x="6576615" y="1174255"/>
                  <a:pt x="6578203" y="1175445"/>
                  <a:pt x="6579791" y="1177826"/>
                </a:cubicBezTo>
                <a:cubicBezTo>
                  <a:pt x="6579791" y="1177826"/>
                  <a:pt x="6580187" y="1178223"/>
                  <a:pt x="6580981" y="1179017"/>
                </a:cubicBezTo>
                <a:cubicBezTo>
                  <a:pt x="6581775" y="1180604"/>
                  <a:pt x="6582966" y="1183780"/>
                  <a:pt x="6584553" y="1188542"/>
                </a:cubicBezTo>
                <a:cubicBezTo>
                  <a:pt x="6602809" y="1186161"/>
                  <a:pt x="6620272" y="1182986"/>
                  <a:pt x="6636940" y="1179017"/>
                </a:cubicBezTo>
                <a:cubicBezTo>
                  <a:pt x="6636940" y="1159173"/>
                  <a:pt x="6636544" y="1145680"/>
                  <a:pt x="6635750" y="1138536"/>
                </a:cubicBezTo>
                <a:cubicBezTo>
                  <a:pt x="6634956" y="1127423"/>
                  <a:pt x="6631781" y="1116311"/>
                  <a:pt x="6626225" y="1105198"/>
                </a:cubicBezTo>
                <a:cubicBezTo>
                  <a:pt x="6624638" y="1102023"/>
                  <a:pt x="6624240" y="1099642"/>
                  <a:pt x="6625034" y="1098055"/>
                </a:cubicBezTo>
                <a:cubicBezTo>
                  <a:pt x="6625828" y="1096864"/>
                  <a:pt x="6626820" y="1096070"/>
                  <a:pt x="6628010" y="1095673"/>
                </a:cubicBezTo>
                <a:close/>
                <a:moveTo>
                  <a:pt x="1722043" y="1095673"/>
                </a:moveTo>
                <a:cubicBezTo>
                  <a:pt x="1734743" y="1095673"/>
                  <a:pt x="1746253" y="1103214"/>
                  <a:pt x="1756571" y="1118295"/>
                </a:cubicBezTo>
                <a:cubicBezTo>
                  <a:pt x="1758952" y="1123058"/>
                  <a:pt x="1758556" y="1126630"/>
                  <a:pt x="1755381" y="1129011"/>
                </a:cubicBezTo>
                <a:cubicBezTo>
                  <a:pt x="1754587" y="1129805"/>
                  <a:pt x="1752999" y="1130995"/>
                  <a:pt x="1750618" y="1132583"/>
                </a:cubicBezTo>
                <a:cubicBezTo>
                  <a:pt x="1745062" y="1136551"/>
                  <a:pt x="1740696" y="1139726"/>
                  <a:pt x="1737521" y="1142108"/>
                </a:cubicBezTo>
                <a:cubicBezTo>
                  <a:pt x="1733552" y="1145283"/>
                  <a:pt x="1727202" y="1150442"/>
                  <a:pt x="1718471" y="1157586"/>
                </a:cubicBezTo>
                <a:cubicBezTo>
                  <a:pt x="1709740" y="1164730"/>
                  <a:pt x="1703390" y="1169889"/>
                  <a:pt x="1699422" y="1173064"/>
                </a:cubicBezTo>
                <a:cubicBezTo>
                  <a:pt x="1714502" y="1169889"/>
                  <a:pt x="1723630" y="1167111"/>
                  <a:pt x="1726805" y="1164730"/>
                </a:cubicBezTo>
                <a:cubicBezTo>
                  <a:pt x="1733156" y="1163142"/>
                  <a:pt x="1737918" y="1163539"/>
                  <a:pt x="1741093" y="1165920"/>
                </a:cubicBezTo>
                <a:cubicBezTo>
                  <a:pt x="1752205" y="1172270"/>
                  <a:pt x="1760143" y="1179811"/>
                  <a:pt x="1764906" y="1188542"/>
                </a:cubicBezTo>
                <a:cubicBezTo>
                  <a:pt x="1767287" y="1194098"/>
                  <a:pt x="1766493" y="1198464"/>
                  <a:pt x="1762524" y="1201639"/>
                </a:cubicBezTo>
                <a:cubicBezTo>
                  <a:pt x="1755381" y="1207195"/>
                  <a:pt x="1749428" y="1214339"/>
                  <a:pt x="1744665" y="1223070"/>
                </a:cubicBezTo>
                <a:cubicBezTo>
                  <a:pt x="1749428" y="1225451"/>
                  <a:pt x="1752999" y="1229023"/>
                  <a:pt x="1755381" y="1233786"/>
                </a:cubicBezTo>
                <a:cubicBezTo>
                  <a:pt x="1760143" y="1239342"/>
                  <a:pt x="1757365" y="1242914"/>
                  <a:pt x="1747046" y="1244501"/>
                </a:cubicBezTo>
                <a:cubicBezTo>
                  <a:pt x="1730377" y="1246089"/>
                  <a:pt x="1704581" y="1248470"/>
                  <a:pt x="1669656" y="1251645"/>
                </a:cubicBezTo>
                <a:cubicBezTo>
                  <a:pt x="1663305" y="1252439"/>
                  <a:pt x="1658543" y="1252836"/>
                  <a:pt x="1655368" y="1252836"/>
                </a:cubicBezTo>
                <a:cubicBezTo>
                  <a:pt x="1655368" y="1252836"/>
                  <a:pt x="1655368" y="1253630"/>
                  <a:pt x="1655368" y="1255217"/>
                </a:cubicBezTo>
                <a:cubicBezTo>
                  <a:pt x="1654575" y="1256011"/>
                  <a:pt x="1654177" y="1256804"/>
                  <a:pt x="1654177" y="1257598"/>
                </a:cubicBezTo>
                <a:cubicBezTo>
                  <a:pt x="1650208" y="1263948"/>
                  <a:pt x="1644652" y="1265139"/>
                  <a:pt x="1637509" y="1261170"/>
                </a:cubicBezTo>
                <a:cubicBezTo>
                  <a:pt x="1633540" y="1258789"/>
                  <a:pt x="1631159" y="1254026"/>
                  <a:pt x="1630364" y="1246883"/>
                </a:cubicBezTo>
                <a:cubicBezTo>
                  <a:pt x="1624809" y="1215926"/>
                  <a:pt x="1618459" y="1194098"/>
                  <a:pt x="1611314" y="1181398"/>
                </a:cubicBezTo>
                <a:cubicBezTo>
                  <a:pt x="1609727" y="1179811"/>
                  <a:pt x="1609331" y="1178223"/>
                  <a:pt x="1610124" y="1176636"/>
                </a:cubicBezTo>
                <a:cubicBezTo>
                  <a:pt x="1611712" y="1175048"/>
                  <a:pt x="1613697" y="1174651"/>
                  <a:pt x="1616077" y="1175445"/>
                </a:cubicBezTo>
                <a:cubicBezTo>
                  <a:pt x="1626397" y="1175445"/>
                  <a:pt x="1635127" y="1177430"/>
                  <a:pt x="1642271" y="1181398"/>
                </a:cubicBezTo>
                <a:cubicBezTo>
                  <a:pt x="1643859" y="1181398"/>
                  <a:pt x="1647430" y="1181001"/>
                  <a:pt x="1652987" y="1180208"/>
                </a:cubicBezTo>
                <a:cubicBezTo>
                  <a:pt x="1663305" y="1178620"/>
                  <a:pt x="1671243" y="1177430"/>
                  <a:pt x="1676799" y="1176636"/>
                </a:cubicBezTo>
                <a:cubicBezTo>
                  <a:pt x="1697437" y="1150442"/>
                  <a:pt x="1710136" y="1125042"/>
                  <a:pt x="1714900" y="1100436"/>
                </a:cubicBezTo>
                <a:cubicBezTo>
                  <a:pt x="1714900" y="1097261"/>
                  <a:pt x="1717280" y="1095673"/>
                  <a:pt x="1722043" y="1095673"/>
                </a:cubicBezTo>
                <a:close/>
                <a:moveTo>
                  <a:pt x="732038" y="1095673"/>
                </a:moveTo>
                <a:cubicBezTo>
                  <a:pt x="733228" y="1095276"/>
                  <a:pt x="734618" y="1095276"/>
                  <a:pt x="736205" y="1095673"/>
                </a:cubicBezTo>
                <a:cubicBezTo>
                  <a:pt x="752080" y="1097261"/>
                  <a:pt x="764781" y="1102817"/>
                  <a:pt x="774305" y="1112342"/>
                </a:cubicBezTo>
                <a:cubicBezTo>
                  <a:pt x="776688" y="1114723"/>
                  <a:pt x="777084" y="1118295"/>
                  <a:pt x="775496" y="1123058"/>
                </a:cubicBezTo>
                <a:cubicBezTo>
                  <a:pt x="773908" y="1125439"/>
                  <a:pt x="772717" y="1131392"/>
                  <a:pt x="771925" y="1140917"/>
                </a:cubicBezTo>
                <a:cubicBezTo>
                  <a:pt x="771131" y="1143298"/>
                  <a:pt x="770734" y="1144886"/>
                  <a:pt x="770734" y="1145680"/>
                </a:cubicBezTo>
                <a:cubicBezTo>
                  <a:pt x="770734" y="1155998"/>
                  <a:pt x="770337" y="1163539"/>
                  <a:pt x="769543" y="1168301"/>
                </a:cubicBezTo>
                <a:cubicBezTo>
                  <a:pt x="777480" y="1158776"/>
                  <a:pt x="783830" y="1148061"/>
                  <a:pt x="788593" y="1136155"/>
                </a:cubicBezTo>
                <a:cubicBezTo>
                  <a:pt x="792562" y="1129805"/>
                  <a:pt x="794546" y="1123058"/>
                  <a:pt x="794546" y="1115914"/>
                </a:cubicBezTo>
                <a:cubicBezTo>
                  <a:pt x="794546" y="1111151"/>
                  <a:pt x="797325" y="1109167"/>
                  <a:pt x="802881" y="1109961"/>
                </a:cubicBezTo>
                <a:cubicBezTo>
                  <a:pt x="813993" y="1113136"/>
                  <a:pt x="824311" y="1118692"/>
                  <a:pt x="833836" y="1126630"/>
                </a:cubicBezTo>
                <a:cubicBezTo>
                  <a:pt x="837012" y="1129805"/>
                  <a:pt x="837012" y="1133376"/>
                  <a:pt x="833836" y="1137345"/>
                </a:cubicBezTo>
                <a:cubicBezTo>
                  <a:pt x="819549" y="1148458"/>
                  <a:pt x="803277" y="1159967"/>
                  <a:pt x="785022" y="1171873"/>
                </a:cubicBezTo>
                <a:cubicBezTo>
                  <a:pt x="787403" y="1171079"/>
                  <a:pt x="790974" y="1170286"/>
                  <a:pt x="795737" y="1169492"/>
                </a:cubicBezTo>
                <a:cubicBezTo>
                  <a:pt x="799706" y="1168698"/>
                  <a:pt x="802881" y="1168301"/>
                  <a:pt x="805261" y="1168301"/>
                </a:cubicBezTo>
                <a:cubicBezTo>
                  <a:pt x="814786" y="1166714"/>
                  <a:pt x="824311" y="1164333"/>
                  <a:pt x="833836" y="1161158"/>
                </a:cubicBezTo>
                <a:cubicBezTo>
                  <a:pt x="840186" y="1159570"/>
                  <a:pt x="845743" y="1160761"/>
                  <a:pt x="850506" y="1164730"/>
                </a:cubicBezTo>
                <a:cubicBezTo>
                  <a:pt x="860030" y="1170286"/>
                  <a:pt x="868364" y="1177430"/>
                  <a:pt x="875508" y="1186161"/>
                </a:cubicBezTo>
                <a:cubicBezTo>
                  <a:pt x="879478" y="1192511"/>
                  <a:pt x="878287" y="1196480"/>
                  <a:pt x="871937" y="1198067"/>
                </a:cubicBezTo>
                <a:cubicBezTo>
                  <a:pt x="851300" y="1201242"/>
                  <a:pt x="833440" y="1209180"/>
                  <a:pt x="818360" y="1221880"/>
                </a:cubicBezTo>
                <a:cubicBezTo>
                  <a:pt x="818360" y="1222673"/>
                  <a:pt x="818360" y="1223070"/>
                  <a:pt x="818360" y="1223070"/>
                </a:cubicBezTo>
                <a:cubicBezTo>
                  <a:pt x="821534" y="1226245"/>
                  <a:pt x="820739" y="1230611"/>
                  <a:pt x="815977" y="1236167"/>
                </a:cubicBezTo>
                <a:cubicBezTo>
                  <a:pt x="811215" y="1241723"/>
                  <a:pt x="807246" y="1247676"/>
                  <a:pt x="804071" y="1254026"/>
                </a:cubicBezTo>
                <a:cubicBezTo>
                  <a:pt x="806453" y="1255614"/>
                  <a:pt x="808834" y="1258789"/>
                  <a:pt x="811215" y="1263551"/>
                </a:cubicBezTo>
                <a:cubicBezTo>
                  <a:pt x="812803" y="1267520"/>
                  <a:pt x="811215" y="1269901"/>
                  <a:pt x="806453" y="1270695"/>
                </a:cubicBezTo>
                <a:cubicBezTo>
                  <a:pt x="804865" y="1271489"/>
                  <a:pt x="802087" y="1271886"/>
                  <a:pt x="798118" y="1271886"/>
                </a:cubicBezTo>
                <a:cubicBezTo>
                  <a:pt x="794943" y="1272680"/>
                  <a:pt x="792562" y="1273076"/>
                  <a:pt x="790974" y="1273076"/>
                </a:cubicBezTo>
                <a:cubicBezTo>
                  <a:pt x="795737" y="1276251"/>
                  <a:pt x="798912" y="1279030"/>
                  <a:pt x="800499" y="1281411"/>
                </a:cubicBezTo>
                <a:cubicBezTo>
                  <a:pt x="802881" y="1284586"/>
                  <a:pt x="802881" y="1288158"/>
                  <a:pt x="800499" y="1292126"/>
                </a:cubicBezTo>
                <a:cubicBezTo>
                  <a:pt x="795737" y="1299270"/>
                  <a:pt x="793355" y="1307605"/>
                  <a:pt x="793355" y="1317130"/>
                </a:cubicBezTo>
                <a:cubicBezTo>
                  <a:pt x="793355" y="1326655"/>
                  <a:pt x="797721" y="1331814"/>
                  <a:pt x="806453" y="1332608"/>
                </a:cubicBezTo>
                <a:cubicBezTo>
                  <a:pt x="823121" y="1332608"/>
                  <a:pt x="833836" y="1331814"/>
                  <a:pt x="838599" y="1330226"/>
                </a:cubicBezTo>
                <a:cubicBezTo>
                  <a:pt x="844156" y="1327845"/>
                  <a:pt x="848918" y="1319908"/>
                  <a:pt x="852887" y="1306414"/>
                </a:cubicBezTo>
                <a:cubicBezTo>
                  <a:pt x="855268" y="1299270"/>
                  <a:pt x="857252" y="1292126"/>
                  <a:pt x="858840" y="1284983"/>
                </a:cubicBezTo>
                <a:cubicBezTo>
                  <a:pt x="860427" y="1281014"/>
                  <a:pt x="861617" y="1279030"/>
                  <a:pt x="862412" y="1279030"/>
                </a:cubicBezTo>
                <a:cubicBezTo>
                  <a:pt x="863205" y="1279030"/>
                  <a:pt x="863999" y="1280617"/>
                  <a:pt x="864792" y="1283792"/>
                </a:cubicBezTo>
                <a:cubicBezTo>
                  <a:pt x="867968" y="1296492"/>
                  <a:pt x="873921" y="1309192"/>
                  <a:pt x="882653" y="1321892"/>
                </a:cubicBezTo>
                <a:cubicBezTo>
                  <a:pt x="885034" y="1325067"/>
                  <a:pt x="886621" y="1328639"/>
                  <a:pt x="887415" y="1332608"/>
                </a:cubicBezTo>
                <a:cubicBezTo>
                  <a:pt x="887415" y="1336576"/>
                  <a:pt x="886224" y="1340148"/>
                  <a:pt x="883842" y="1343323"/>
                </a:cubicBezTo>
                <a:cubicBezTo>
                  <a:pt x="874318" y="1356817"/>
                  <a:pt x="855268" y="1364358"/>
                  <a:pt x="826693" y="1365945"/>
                </a:cubicBezTo>
                <a:cubicBezTo>
                  <a:pt x="800499" y="1368326"/>
                  <a:pt x="783434" y="1364358"/>
                  <a:pt x="775496" y="1354039"/>
                </a:cubicBezTo>
                <a:cubicBezTo>
                  <a:pt x="766764" y="1344514"/>
                  <a:pt x="762797" y="1331814"/>
                  <a:pt x="763590" y="1315939"/>
                </a:cubicBezTo>
                <a:cubicBezTo>
                  <a:pt x="763590" y="1309589"/>
                  <a:pt x="763590" y="1303636"/>
                  <a:pt x="763590" y="1298080"/>
                </a:cubicBezTo>
                <a:cubicBezTo>
                  <a:pt x="763590" y="1300461"/>
                  <a:pt x="762797" y="1302048"/>
                  <a:pt x="761209" y="1302842"/>
                </a:cubicBezTo>
                <a:cubicBezTo>
                  <a:pt x="759622" y="1303636"/>
                  <a:pt x="756843" y="1306414"/>
                  <a:pt x="752875" y="1311176"/>
                </a:cubicBezTo>
                <a:cubicBezTo>
                  <a:pt x="750493" y="1314351"/>
                  <a:pt x="748509" y="1316733"/>
                  <a:pt x="746921" y="1318320"/>
                </a:cubicBezTo>
                <a:cubicBezTo>
                  <a:pt x="735015" y="1331020"/>
                  <a:pt x="722315" y="1340942"/>
                  <a:pt x="708821" y="1348086"/>
                </a:cubicBezTo>
                <a:cubicBezTo>
                  <a:pt x="692152" y="1359198"/>
                  <a:pt x="674293" y="1365151"/>
                  <a:pt x="655243" y="1365945"/>
                </a:cubicBezTo>
                <a:cubicBezTo>
                  <a:pt x="650480" y="1366739"/>
                  <a:pt x="648099" y="1366739"/>
                  <a:pt x="648099" y="1365945"/>
                </a:cubicBezTo>
                <a:cubicBezTo>
                  <a:pt x="648099" y="1365151"/>
                  <a:pt x="650084" y="1363564"/>
                  <a:pt x="654052" y="1361183"/>
                </a:cubicBezTo>
                <a:cubicBezTo>
                  <a:pt x="681040" y="1346101"/>
                  <a:pt x="702074" y="1327051"/>
                  <a:pt x="717155" y="1304033"/>
                </a:cubicBezTo>
                <a:cubicBezTo>
                  <a:pt x="721124" y="1299270"/>
                  <a:pt x="724299" y="1294111"/>
                  <a:pt x="726681" y="1288555"/>
                </a:cubicBezTo>
                <a:cubicBezTo>
                  <a:pt x="726681" y="1288555"/>
                  <a:pt x="726284" y="1288555"/>
                  <a:pt x="725490" y="1288555"/>
                </a:cubicBezTo>
                <a:cubicBezTo>
                  <a:pt x="717552" y="1283792"/>
                  <a:pt x="712790" y="1278633"/>
                  <a:pt x="711203" y="1273076"/>
                </a:cubicBezTo>
                <a:cubicBezTo>
                  <a:pt x="710408" y="1257995"/>
                  <a:pt x="706440" y="1241723"/>
                  <a:pt x="699296" y="1224261"/>
                </a:cubicBezTo>
                <a:cubicBezTo>
                  <a:pt x="697708" y="1221086"/>
                  <a:pt x="697312" y="1219101"/>
                  <a:pt x="698105" y="1218308"/>
                </a:cubicBezTo>
                <a:cubicBezTo>
                  <a:pt x="698899" y="1217514"/>
                  <a:pt x="701280" y="1217117"/>
                  <a:pt x="705249" y="1217117"/>
                </a:cubicBezTo>
                <a:cubicBezTo>
                  <a:pt x="706043" y="1217117"/>
                  <a:pt x="707630" y="1217514"/>
                  <a:pt x="710011" y="1218308"/>
                </a:cubicBezTo>
                <a:cubicBezTo>
                  <a:pt x="713981" y="1219101"/>
                  <a:pt x="716758" y="1219895"/>
                  <a:pt x="718346" y="1220689"/>
                </a:cubicBezTo>
                <a:cubicBezTo>
                  <a:pt x="722315" y="1219895"/>
                  <a:pt x="728665" y="1218308"/>
                  <a:pt x="737396" y="1215926"/>
                </a:cubicBezTo>
                <a:cubicBezTo>
                  <a:pt x="745334" y="1214339"/>
                  <a:pt x="751287" y="1213148"/>
                  <a:pt x="755255" y="1212355"/>
                </a:cubicBezTo>
                <a:cubicBezTo>
                  <a:pt x="756843" y="1211561"/>
                  <a:pt x="759224" y="1210767"/>
                  <a:pt x="762400" y="1209973"/>
                </a:cubicBezTo>
                <a:cubicBezTo>
                  <a:pt x="771925" y="1207592"/>
                  <a:pt x="778671" y="1205608"/>
                  <a:pt x="782640" y="1204020"/>
                </a:cubicBezTo>
                <a:cubicBezTo>
                  <a:pt x="786609" y="1202433"/>
                  <a:pt x="790974" y="1202433"/>
                  <a:pt x="795737" y="1204020"/>
                </a:cubicBezTo>
                <a:cubicBezTo>
                  <a:pt x="803674" y="1207989"/>
                  <a:pt x="809231" y="1211561"/>
                  <a:pt x="812405" y="1214736"/>
                </a:cubicBezTo>
                <a:cubicBezTo>
                  <a:pt x="812405" y="1213942"/>
                  <a:pt x="812803" y="1212752"/>
                  <a:pt x="813596" y="1211164"/>
                </a:cubicBezTo>
                <a:cubicBezTo>
                  <a:pt x="816772" y="1203227"/>
                  <a:pt x="818756" y="1198067"/>
                  <a:pt x="819549" y="1195686"/>
                </a:cubicBezTo>
                <a:cubicBezTo>
                  <a:pt x="820343" y="1193305"/>
                  <a:pt x="820343" y="1192114"/>
                  <a:pt x="819549" y="1192114"/>
                </a:cubicBezTo>
                <a:cubicBezTo>
                  <a:pt x="819549" y="1191320"/>
                  <a:pt x="818360" y="1190923"/>
                  <a:pt x="815977" y="1190923"/>
                </a:cubicBezTo>
                <a:cubicBezTo>
                  <a:pt x="760415" y="1198067"/>
                  <a:pt x="719537" y="1204814"/>
                  <a:pt x="693343" y="1211164"/>
                </a:cubicBezTo>
                <a:cubicBezTo>
                  <a:pt x="694137" y="1219895"/>
                  <a:pt x="694533" y="1227833"/>
                  <a:pt x="694533" y="1234976"/>
                </a:cubicBezTo>
                <a:cubicBezTo>
                  <a:pt x="691358" y="1249264"/>
                  <a:pt x="684612" y="1257201"/>
                  <a:pt x="674293" y="1258789"/>
                </a:cubicBezTo>
                <a:cubicBezTo>
                  <a:pt x="655243" y="1250851"/>
                  <a:pt x="650084" y="1236564"/>
                  <a:pt x="658814" y="1215926"/>
                </a:cubicBezTo>
                <a:cubicBezTo>
                  <a:pt x="669134" y="1203227"/>
                  <a:pt x="675087" y="1190923"/>
                  <a:pt x="676675" y="1179017"/>
                </a:cubicBezTo>
                <a:cubicBezTo>
                  <a:pt x="676675" y="1175842"/>
                  <a:pt x="677468" y="1174255"/>
                  <a:pt x="679055" y="1174255"/>
                </a:cubicBezTo>
                <a:cubicBezTo>
                  <a:pt x="680643" y="1174255"/>
                  <a:pt x="682230" y="1175445"/>
                  <a:pt x="683818" y="1177826"/>
                </a:cubicBezTo>
                <a:cubicBezTo>
                  <a:pt x="683818" y="1177826"/>
                  <a:pt x="684215" y="1178223"/>
                  <a:pt x="685009" y="1179017"/>
                </a:cubicBezTo>
                <a:cubicBezTo>
                  <a:pt x="685803" y="1180604"/>
                  <a:pt x="686993" y="1183780"/>
                  <a:pt x="688580" y="1188542"/>
                </a:cubicBezTo>
                <a:cubicBezTo>
                  <a:pt x="706836" y="1186161"/>
                  <a:pt x="724299" y="1182986"/>
                  <a:pt x="740968" y="1179017"/>
                </a:cubicBezTo>
                <a:cubicBezTo>
                  <a:pt x="740968" y="1159173"/>
                  <a:pt x="740571" y="1145680"/>
                  <a:pt x="739777" y="1138536"/>
                </a:cubicBezTo>
                <a:cubicBezTo>
                  <a:pt x="738984" y="1127423"/>
                  <a:pt x="735809" y="1116311"/>
                  <a:pt x="730252" y="1105198"/>
                </a:cubicBezTo>
                <a:cubicBezTo>
                  <a:pt x="728665" y="1102023"/>
                  <a:pt x="728268" y="1099642"/>
                  <a:pt x="729061" y="1098055"/>
                </a:cubicBezTo>
                <a:cubicBezTo>
                  <a:pt x="729856" y="1096864"/>
                  <a:pt x="730848" y="1096070"/>
                  <a:pt x="732038" y="1095673"/>
                </a:cubicBezTo>
                <a:close/>
                <a:moveTo>
                  <a:pt x="8247260" y="1095376"/>
                </a:moveTo>
                <a:cubicBezTo>
                  <a:pt x="8249642" y="1095574"/>
                  <a:pt x="8251824" y="1096467"/>
                  <a:pt x="8253809" y="1098055"/>
                </a:cubicBezTo>
                <a:cubicBezTo>
                  <a:pt x="8261746" y="1103611"/>
                  <a:pt x="8267700" y="1109564"/>
                  <a:pt x="8271668" y="1115914"/>
                </a:cubicBezTo>
                <a:cubicBezTo>
                  <a:pt x="8274050" y="1120676"/>
                  <a:pt x="8273653" y="1124645"/>
                  <a:pt x="8270478" y="1127820"/>
                </a:cubicBezTo>
                <a:cubicBezTo>
                  <a:pt x="8264922" y="1131789"/>
                  <a:pt x="8260159" y="1137345"/>
                  <a:pt x="8256190" y="1144489"/>
                </a:cubicBezTo>
                <a:cubicBezTo>
                  <a:pt x="8260159" y="1146870"/>
                  <a:pt x="8262540" y="1150045"/>
                  <a:pt x="8263334" y="1154014"/>
                </a:cubicBezTo>
                <a:cubicBezTo>
                  <a:pt x="8264128" y="1158776"/>
                  <a:pt x="8262143" y="1161554"/>
                  <a:pt x="8257380" y="1162348"/>
                </a:cubicBezTo>
                <a:cubicBezTo>
                  <a:pt x="8255794" y="1162348"/>
                  <a:pt x="8252618" y="1162745"/>
                  <a:pt x="8247856" y="1163539"/>
                </a:cubicBezTo>
                <a:cubicBezTo>
                  <a:pt x="8220868" y="1166714"/>
                  <a:pt x="8200230" y="1168698"/>
                  <a:pt x="8185943" y="1169492"/>
                </a:cubicBezTo>
                <a:lnTo>
                  <a:pt x="8185943" y="1175445"/>
                </a:lnTo>
                <a:cubicBezTo>
                  <a:pt x="8185150" y="1184176"/>
                  <a:pt x="8188324" y="1188542"/>
                  <a:pt x="8195468" y="1188542"/>
                </a:cubicBezTo>
                <a:cubicBezTo>
                  <a:pt x="8216900" y="1187748"/>
                  <a:pt x="8233965" y="1186161"/>
                  <a:pt x="8246665" y="1183780"/>
                </a:cubicBezTo>
                <a:cubicBezTo>
                  <a:pt x="8256190" y="1182986"/>
                  <a:pt x="8263334" y="1177826"/>
                  <a:pt x="8268096" y="1168301"/>
                </a:cubicBezTo>
                <a:cubicBezTo>
                  <a:pt x="8268890" y="1165920"/>
                  <a:pt x="8270081" y="1161554"/>
                  <a:pt x="8271668" y="1155205"/>
                </a:cubicBezTo>
                <a:cubicBezTo>
                  <a:pt x="8272462" y="1149648"/>
                  <a:pt x="8273653" y="1145680"/>
                  <a:pt x="8275240" y="1143298"/>
                </a:cubicBezTo>
                <a:cubicBezTo>
                  <a:pt x="8276034" y="1140123"/>
                  <a:pt x="8276828" y="1138536"/>
                  <a:pt x="8277622" y="1138536"/>
                </a:cubicBezTo>
                <a:cubicBezTo>
                  <a:pt x="8277622" y="1138536"/>
                  <a:pt x="8278416" y="1140123"/>
                  <a:pt x="8280002" y="1143298"/>
                </a:cubicBezTo>
                <a:cubicBezTo>
                  <a:pt x="8284765" y="1155205"/>
                  <a:pt x="8289925" y="1165126"/>
                  <a:pt x="8295481" y="1173064"/>
                </a:cubicBezTo>
                <a:cubicBezTo>
                  <a:pt x="8300243" y="1177826"/>
                  <a:pt x="8302228" y="1182589"/>
                  <a:pt x="8301434" y="1187351"/>
                </a:cubicBezTo>
                <a:cubicBezTo>
                  <a:pt x="8299053" y="1194495"/>
                  <a:pt x="8296275" y="1199258"/>
                  <a:pt x="8293099" y="1201639"/>
                </a:cubicBezTo>
                <a:cubicBezTo>
                  <a:pt x="8284369" y="1206401"/>
                  <a:pt x="8272859" y="1210370"/>
                  <a:pt x="8258572" y="1213545"/>
                </a:cubicBezTo>
                <a:cubicBezTo>
                  <a:pt x="8256190" y="1214339"/>
                  <a:pt x="8253412" y="1214736"/>
                  <a:pt x="8250237" y="1214736"/>
                </a:cubicBezTo>
                <a:cubicBezTo>
                  <a:pt x="8251031" y="1215530"/>
                  <a:pt x="8251824" y="1216323"/>
                  <a:pt x="8252618" y="1217117"/>
                </a:cubicBezTo>
                <a:cubicBezTo>
                  <a:pt x="8253412" y="1217117"/>
                  <a:pt x="8254603" y="1218308"/>
                  <a:pt x="8256190" y="1220689"/>
                </a:cubicBezTo>
                <a:cubicBezTo>
                  <a:pt x="8256984" y="1221483"/>
                  <a:pt x="8257380" y="1223864"/>
                  <a:pt x="8257380" y="1227833"/>
                </a:cubicBezTo>
                <a:cubicBezTo>
                  <a:pt x="8261350" y="1227039"/>
                  <a:pt x="8267700" y="1226245"/>
                  <a:pt x="8276430" y="1225451"/>
                </a:cubicBezTo>
                <a:cubicBezTo>
                  <a:pt x="8289131" y="1223070"/>
                  <a:pt x="8297862" y="1221483"/>
                  <a:pt x="8302624" y="1220689"/>
                </a:cubicBezTo>
                <a:cubicBezTo>
                  <a:pt x="8311356" y="1219101"/>
                  <a:pt x="8317706" y="1219498"/>
                  <a:pt x="8321674" y="1221880"/>
                </a:cubicBezTo>
                <a:cubicBezTo>
                  <a:pt x="8328818" y="1225848"/>
                  <a:pt x="8334771" y="1232198"/>
                  <a:pt x="8339534" y="1240930"/>
                </a:cubicBezTo>
                <a:cubicBezTo>
                  <a:pt x="8341915" y="1244898"/>
                  <a:pt x="8342312" y="1248073"/>
                  <a:pt x="8340724" y="1250455"/>
                </a:cubicBezTo>
                <a:cubicBezTo>
                  <a:pt x="8339137" y="1252836"/>
                  <a:pt x="8336359" y="1253630"/>
                  <a:pt x="8332390" y="1252836"/>
                </a:cubicBezTo>
                <a:cubicBezTo>
                  <a:pt x="8309372" y="1252042"/>
                  <a:pt x="8283574" y="1251645"/>
                  <a:pt x="8255000" y="1251645"/>
                </a:cubicBezTo>
                <a:cubicBezTo>
                  <a:pt x="8254206" y="1260376"/>
                  <a:pt x="8253809" y="1267917"/>
                  <a:pt x="8253809" y="1274267"/>
                </a:cubicBezTo>
                <a:cubicBezTo>
                  <a:pt x="8253809" y="1296492"/>
                  <a:pt x="8253809" y="1312764"/>
                  <a:pt x="8253809" y="1323083"/>
                </a:cubicBezTo>
                <a:cubicBezTo>
                  <a:pt x="8249046" y="1350864"/>
                  <a:pt x="8238330" y="1366342"/>
                  <a:pt x="8221662" y="1369517"/>
                </a:cubicBezTo>
                <a:cubicBezTo>
                  <a:pt x="8216106" y="1369517"/>
                  <a:pt x="8211740" y="1365945"/>
                  <a:pt x="8208565" y="1358801"/>
                </a:cubicBezTo>
                <a:cubicBezTo>
                  <a:pt x="8203802" y="1342926"/>
                  <a:pt x="8194278" y="1331020"/>
                  <a:pt x="8179990" y="1323083"/>
                </a:cubicBezTo>
                <a:cubicBezTo>
                  <a:pt x="8177609" y="1321495"/>
                  <a:pt x="8176418" y="1320305"/>
                  <a:pt x="8176418" y="1319511"/>
                </a:cubicBezTo>
                <a:cubicBezTo>
                  <a:pt x="8177212" y="1317923"/>
                  <a:pt x="8179196" y="1317526"/>
                  <a:pt x="8182372" y="1318320"/>
                </a:cubicBezTo>
                <a:cubicBezTo>
                  <a:pt x="8186340" y="1318320"/>
                  <a:pt x="8191896" y="1318717"/>
                  <a:pt x="8199040" y="1319511"/>
                </a:cubicBezTo>
                <a:cubicBezTo>
                  <a:pt x="8205390" y="1320305"/>
                  <a:pt x="8210550" y="1321098"/>
                  <a:pt x="8214518" y="1321892"/>
                </a:cubicBezTo>
                <a:cubicBezTo>
                  <a:pt x="8217694" y="1322686"/>
                  <a:pt x="8219678" y="1321098"/>
                  <a:pt x="8220472" y="1317130"/>
                </a:cubicBezTo>
                <a:cubicBezTo>
                  <a:pt x="8220472" y="1295698"/>
                  <a:pt x="8220472" y="1274664"/>
                  <a:pt x="8220472" y="1254026"/>
                </a:cubicBezTo>
                <a:cubicBezTo>
                  <a:pt x="8196659" y="1254820"/>
                  <a:pt x="8163718" y="1258789"/>
                  <a:pt x="8121650" y="1265933"/>
                </a:cubicBezTo>
                <a:cubicBezTo>
                  <a:pt x="8115300" y="1267520"/>
                  <a:pt x="8110934" y="1267123"/>
                  <a:pt x="8108552" y="1264742"/>
                </a:cubicBezTo>
                <a:cubicBezTo>
                  <a:pt x="8107759" y="1263948"/>
                  <a:pt x="8106172" y="1262361"/>
                  <a:pt x="8103790" y="1259980"/>
                </a:cubicBezTo>
                <a:cubicBezTo>
                  <a:pt x="8097440" y="1254423"/>
                  <a:pt x="8093074" y="1249661"/>
                  <a:pt x="8090693" y="1245692"/>
                </a:cubicBezTo>
                <a:cubicBezTo>
                  <a:pt x="8089106" y="1241723"/>
                  <a:pt x="8090296" y="1239342"/>
                  <a:pt x="8094265" y="1238548"/>
                </a:cubicBezTo>
                <a:cubicBezTo>
                  <a:pt x="8111728" y="1238548"/>
                  <a:pt x="8128793" y="1237754"/>
                  <a:pt x="8145462" y="1236167"/>
                </a:cubicBezTo>
                <a:cubicBezTo>
                  <a:pt x="8147050" y="1236167"/>
                  <a:pt x="8149034" y="1236167"/>
                  <a:pt x="8151415" y="1236167"/>
                </a:cubicBezTo>
                <a:cubicBezTo>
                  <a:pt x="8172052" y="1233786"/>
                  <a:pt x="8194674" y="1231802"/>
                  <a:pt x="8219280" y="1230214"/>
                </a:cubicBezTo>
                <a:cubicBezTo>
                  <a:pt x="8218487" y="1225451"/>
                  <a:pt x="8216900" y="1221086"/>
                  <a:pt x="8214518" y="1217117"/>
                </a:cubicBezTo>
                <a:lnTo>
                  <a:pt x="8209756" y="1217117"/>
                </a:lnTo>
                <a:cubicBezTo>
                  <a:pt x="8190706" y="1217117"/>
                  <a:pt x="8177609" y="1214339"/>
                  <a:pt x="8170465" y="1208783"/>
                </a:cubicBezTo>
                <a:cubicBezTo>
                  <a:pt x="8160146" y="1200845"/>
                  <a:pt x="8155384" y="1182589"/>
                  <a:pt x="8156178" y="1154014"/>
                </a:cubicBezTo>
                <a:cubicBezTo>
                  <a:pt x="8155384" y="1132583"/>
                  <a:pt x="8154194" y="1118692"/>
                  <a:pt x="8152606" y="1112342"/>
                </a:cubicBezTo>
                <a:cubicBezTo>
                  <a:pt x="8151812" y="1108373"/>
                  <a:pt x="8154194" y="1105992"/>
                  <a:pt x="8159750" y="1105198"/>
                </a:cubicBezTo>
                <a:cubicBezTo>
                  <a:pt x="8161337" y="1105198"/>
                  <a:pt x="8163322" y="1105595"/>
                  <a:pt x="8165702" y="1106389"/>
                </a:cubicBezTo>
                <a:cubicBezTo>
                  <a:pt x="8168878" y="1107183"/>
                  <a:pt x="8170862" y="1107976"/>
                  <a:pt x="8171656" y="1108770"/>
                </a:cubicBezTo>
                <a:cubicBezTo>
                  <a:pt x="8189912" y="1107183"/>
                  <a:pt x="8204993" y="1105198"/>
                  <a:pt x="8216900" y="1102817"/>
                </a:cubicBezTo>
                <a:cubicBezTo>
                  <a:pt x="8225631" y="1101230"/>
                  <a:pt x="8233172" y="1099245"/>
                  <a:pt x="8239522" y="1096864"/>
                </a:cubicBezTo>
                <a:cubicBezTo>
                  <a:pt x="8242300" y="1095673"/>
                  <a:pt x="8244879" y="1095177"/>
                  <a:pt x="8247260" y="1095376"/>
                </a:cubicBezTo>
                <a:close/>
                <a:moveTo>
                  <a:pt x="8757443" y="746820"/>
                </a:moveTo>
                <a:lnTo>
                  <a:pt x="8762444" y="747809"/>
                </a:lnTo>
                <a:lnTo>
                  <a:pt x="8762444" y="796987"/>
                </a:lnTo>
                <a:lnTo>
                  <a:pt x="8738393" y="807542"/>
                </a:lnTo>
                <a:cubicBezTo>
                  <a:pt x="8732837" y="808336"/>
                  <a:pt x="8729265" y="807542"/>
                  <a:pt x="8727678" y="805161"/>
                </a:cubicBezTo>
                <a:cubicBezTo>
                  <a:pt x="8726090" y="802780"/>
                  <a:pt x="8727281" y="800001"/>
                  <a:pt x="8731249" y="796826"/>
                </a:cubicBezTo>
                <a:cubicBezTo>
                  <a:pt x="8741569" y="789683"/>
                  <a:pt x="8747918" y="784523"/>
                  <a:pt x="8750299" y="781348"/>
                </a:cubicBezTo>
                <a:cubicBezTo>
                  <a:pt x="8751887" y="779761"/>
                  <a:pt x="8752284" y="778570"/>
                  <a:pt x="8751490" y="777776"/>
                </a:cubicBezTo>
                <a:cubicBezTo>
                  <a:pt x="8750696" y="776983"/>
                  <a:pt x="8749109" y="776189"/>
                  <a:pt x="8746728" y="775395"/>
                </a:cubicBezTo>
                <a:cubicBezTo>
                  <a:pt x="8736409" y="773808"/>
                  <a:pt x="8731249" y="769045"/>
                  <a:pt x="8731249" y="761108"/>
                </a:cubicBezTo>
                <a:cubicBezTo>
                  <a:pt x="8732044" y="751583"/>
                  <a:pt x="8740774" y="746820"/>
                  <a:pt x="8757443" y="746820"/>
                </a:cubicBezTo>
                <a:close/>
                <a:moveTo>
                  <a:pt x="6271418" y="746820"/>
                </a:moveTo>
                <a:cubicBezTo>
                  <a:pt x="6295231" y="746026"/>
                  <a:pt x="6307534" y="753964"/>
                  <a:pt x="6308328" y="770633"/>
                </a:cubicBezTo>
                <a:cubicBezTo>
                  <a:pt x="6307534" y="783333"/>
                  <a:pt x="6288881" y="795636"/>
                  <a:pt x="6252368" y="807542"/>
                </a:cubicBezTo>
                <a:cubicBezTo>
                  <a:pt x="6246812" y="808336"/>
                  <a:pt x="6243240" y="807542"/>
                  <a:pt x="6241653" y="805161"/>
                </a:cubicBezTo>
                <a:cubicBezTo>
                  <a:pt x="6240066" y="802780"/>
                  <a:pt x="6241256" y="800001"/>
                  <a:pt x="6245225" y="796826"/>
                </a:cubicBezTo>
                <a:cubicBezTo>
                  <a:pt x="6255544" y="789683"/>
                  <a:pt x="6261893" y="784523"/>
                  <a:pt x="6264275" y="781348"/>
                </a:cubicBezTo>
                <a:cubicBezTo>
                  <a:pt x="6265862" y="779761"/>
                  <a:pt x="6266259" y="778570"/>
                  <a:pt x="6265465" y="777776"/>
                </a:cubicBezTo>
                <a:cubicBezTo>
                  <a:pt x="6264672" y="776983"/>
                  <a:pt x="6263084" y="776189"/>
                  <a:pt x="6260703" y="775395"/>
                </a:cubicBezTo>
                <a:cubicBezTo>
                  <a:pt x="6250384" y="773808"/>
                  <a:pt x="6245225" y="769045"/>
                  <a:pt x="6245225" y="761108"/>
                </a:cubicBezTo>
                <a:cubicBezTo>
                  <a:pt x="6246019" y="751583"/>
                  <a:pt x="6254750" y="746820"/>
                  <a:pt x="6271418" y="746820"/>
                </a:cubicBezTo>
                <a:close/>
                <a:moveTo>
                  <a:pt x="1693469" y="737295"/>
                </a:moveTo>
                <a:cubicBezTo>
                  <a:pt x="1691881" y="737295"/>
                  <a:pt x="1688310" y="737692"/>
                  <a:pt x="1682753" y="738486"/>
                </a:cubicBezTo>
                <a:cubicBezTo>
                  <a:pt x="1674816" y="739280"/>
                  <a:pt x="1670053" y="740073"/>
                  <a:pt x="1668465" y="740867"/>
                </a:cubicBezTo>
                <a:lnTo>
                  <a:pt x="1667275" y="740867"/>
                </a:lnTo>
                <a:cubicBezTo>
                  <a:pt x="1667275" y="742455"/>
                  <a:pt x="1666878" y="744836"/>
                  <a:pt x="1666084" y="748011"/>
                </a:cubicBezTo>
                <a:cubicBezTo>
                  <a:pt x="1666084" y="750392"/>
                  <a:pt x="1666084" y="751980"/>
                  <a:pt x="1666084" y="752773"/>
                </a:cubicBezTo>
                <a:cubicBezTo>
                  <a:pt x="1675609" y="751186"/>
                  <a:pt x="1684737" y="749995"/>
                  <a:pt x="1693469" y="749201"/>
                </a:cubicBezTo>
                <a:cubicBezTo>
                  <a:pt x="1693469" y="746026"/>
                  <a:pt x="1693469" y="742058"/>
                  <a:pt x="1693469" y="737295"/>
                </a:cubicBezTo>
                <a:close/>
                <a:moveTo>
                  <a:pt x="3550840" y="733723"/>
                </a:moveTo>
                <a:cubicBezTo>
                  <a:pt x="3548459" y="733723"/>
                  <a:pt x="3545284" y="734120"/>
                  <a:pt x="3541315" y="734914"/>
                </a:cubicBezTo>
                <a:cubicBezTo>
                  <a:pt x="3537347" y="734914"/>
                  <a:pt x="3534172" y="735311"/>
                  <a:pt x="3531790" y="736105"/>
                </a:cubicBezTo>
                <a:cubicBezTo>
                  <a:pt x="3534966" y="737692"/>
                  <a:pt x="3540522" y="741264"/>
                  <a:pt x="3548459" y="746820"/>
                </a:cubicBezTo>
                <a:cubicBezTo>
                  <a:pt x="3550047" y="748408"/>
                  <a:pt x="3551237" y="749201"/>
                  <a:pt x="3552031" y="749201"/>
                </a:cubicBezTo>
                <a:cubicBezTo>
                  <a:pt x="3552825" y="749201"/>
                  <a:pt x="3553222" y="749598"/>
                  <a:pt x="3553222" y="750392"/>
                </a:cubicBezTo>
                <a:cubicBezTo>
                  <a:pt x="3554016" y="751186"/>
                  <a:pt x="3554412" y="751980"/>
                  <a:pt x="3554412" y="752773"/>
                </a:cubicBezTo>
                <a:cubicBezTo>
                  <a:pt x="3554412" y="744836"/>
                  <a:pt x="3553222" y="738486"/>
                  <a:pt x="3550840" y="733723"/>
                </a:cubicBezTo>
                <a:close/>
                <a:moveTo>
                  <a:pt x="760018" y="733723"/>
                </a:moveTo>
                <a:cubicBezTo>
                  <a:pt x="757637" y="733723"/>
                  <a:pt x="754463" y="734120"/>
                  <a:pt x="750494" y="734914"/>
                </a:cubicBezTo>
                <a:cubicBezTo>
                  <a:pt x="746525" y="734914"/>
                  <a:pt x="743350" y="735311"/>
                  <a:pt x="740968" y="736105"/>
                </a:cubicBezTo>
                <a:cubicBezTo>
                  <a:pt x="744144" y="737692"/>
                  <a:pt x="749701" y="741264"/>
                  <a:pt x="757637" y="746820"/>
                </a:cubicBezTo>
                <a:cubicBezTo>
                  <a:pt x="759225" y="748408"/>
                  <a:pt x="760416" y="749201"/>
                  <a:pt x="761209" y="749201"/>
                </a:cubicBezTo>
                <a:cubicBezTo>
                  <a:pt x="762003" y="749201"/>
                  <a:pt x="762400" y="749598"/>
                  <a:pt x="762400" y="750392"/>
                </a:cubicBezTo>
                <a:cubicBezTo>
                  <a:pt x="763193" y="751186"/>
                  <a:pt x="763591" y="751980"/>
                  <a:pt x="763591" y="752773"/>
                </a:cubicBezTo>
                <a:cubicBezTo>
                  <a:pt x="763591" y="744836"/>
                  <a:pt x="762400" y="738486"/>
                  <a:pt x="760018" y="733723"/>
                </a:cubicBezTo>
                <a:close/>
                <a:moveTo>
                  <a:pt x="2618581" y="727770"/>
                </a:moveTo>
                <a:cubicBezTo>
                  <a:pt x="2633662" y="730151"/>
                  <a:pt x="2643981" y="732930"/>
                  <a:pt x="2649537" y="736105"/>
                </a:cubicBezTo>
                <a:cubicBezTo>
                  <a:pt x="2659062" y="742455"/>
                  <a:pt x="2659856" y="751980"/>
                  <a:pt x="2651919" y="764680"/>
                </a:cubicBezTo>
                <a:cubicBezTo>
                  <a:pt x="2647156" y="769442"/>
                  <a:pt x="2642790" y="769839"/>
                  <a:pt x="2638822" y="765870"/>
                </a:cubicBezTo>
                <a:cubicBezTo>
                  <a:pt x="2632472" y="759520"/>
                  <a:pt x="2624931" y="748408"/>
                  <a:pt x="2616200" y="732533"/>
                </a:cubicBezTo>
                <a:cubicBezTo>
                  <a:pt x="2615406" y="730945"/>
                  <a:pt x="2615009" y="729755"/>
                  <a:pt x="2615009" y="728961"/>
                </a:cubicBezTo>
                <a:cubicBezTo>
                  <a:pt x="2615803" y="728167"/>
                  <a:pt x="2616994" y="727770"/>
                  <a:pt x="2618581" y="727770"/>
                </a:cubicBezTo>
                <a:close/>
                <a:moveTo>
                  <a:pt x="5079305" y="723901"/>
                </a:moveTo>
                <a:cubicBezTo>
                  <a:pt x="5079900" y="724099"/>
                  <a:pt x="5080396" y="724595"/>
                  <a:pt x="5080793" y="725389"/>
                </a:cubicBezTo>
                <a:cubicBezTo>
                  <a:pt x="5081587" y="726976"/>
                  <a:pt x="5081190" y="728167"/>
                  <a:pt x="5079603" y="728961"/>
                </a:cubicBezTo>
                <a:cubicBezTo>
                  <a:pt x="5076428" y="730548"/>
                  <a:pt x="5071665" y="734517"/>
                  <a:pt x="5065315" y="740867"/>
                </a:cubicBezTo>
                <a:cubicBezTo>
                  <a:pt x="5059759" y="744836"/>
                  <a:pt x="5055393" y="748408"/>
                  <a:pt x="5052218" y="751583"/>
                </a:cubicBezTo>
                <a:cubicBezTo>
                  <a:pt x="5049044" y="753964"/>
                  <a:pt x="5042693" y="759520"/>
                  <a:pt x="5033168" y="768251"/>
                </a:cubicBezTo>
                <a:cubicBezTo>
                  <a:pt x="5022056" y="776983"/>
                  <a:pt x="5015706" y="782142"/>
                  <a:pt x="5014118" y="783730"/>
                </a:cubicBezTo>
                <a:cubicBezTo>
                  <a:pt x="5011737" y="788492"/>
                  <a:pt x="5007372" y="788492"/>
                  <a:pt x="5001022" y="783730"/>
                </a:cubicBezTo>
                <a:cubicBezTo>
                  <a:pt x="4993084" y="780555"/>
                  <a:pt x="4987131" y="773411"/>
                  <a:pt x="4983162" y="762298"/>
                </a:cubicBezTo>
                <a:cubicBezTo>
                  <a:pt x="4980781" y="756742"/>
                  <a:pt x="4981972" y="753567"/>
                  <a:pt x="4986734" y="752773"/>
                </a:cubicBezTo>
                <a:cubicBezTo>
                  <a:pt x="4993084" y="753567"/>
                  <a:pt x="5004990" y="751186"/>
                  <a:pt x="5022453" y="745630"/>
                </a:cubicBezTo>
                <a:cubicBezTo>
                  <a:pt x="5029597" y="742455"/>
                  <a:pt x="5042693" y="737295"/>
                  <a:pt x="5061743" y="730151"/>
                </a:cubicBezTo>
                <a:cubicBezTo>
                  <a:pt x="5068887" y="726976"/>
                  <a:pt x="5074047" y="724992"/>
                  <a:pt x="5077222" y="724198"/>
                </a:cubicBezTo>
                <a:cubicBezTo>
                  <a:pt x="5078015" y="723801"/>
                  <a:pt x="5078710" y="723702"/>
                  <a:pt x="5079305" y="723901"/>
                </a:cubicBezTo>
                <a:close/>
                <a:moveTo>
                  <a:pt x="5970190" y="720626"/>
                </a:moveTo>
                <a:cubicBezTo>
                  <a:pt x="5970190" y="719833"/>
                  <a:pt x="5971778" y="719833"/>
                  <a:pt x="5974953" y="720626"/>
                </a:cubicBezTo>
                <a:cubicBezTo>
                  <a:pt x="5985271" y="721420"/>
                  <a:pt x="5997178" y="724595"/>
                  <a:pt x="6010672" y="730151"/>
                </a:cubicBezTo>
                <a:cubicBezTo>
                  <a:pt x="6015434" y="731739"/>
                  <a:pt x="6018609" y="736501"/>
                  <a:pt x="6020197" y="744439"/>
                </a:cubicBezTo>
                <a:cubicBezTo>
                  <a:pt x="6020197" y="751583"/>
                  <a:pt x="6017815" y="758330"/>
                  <a:pt x="6013053" y="764680"/>
                </a:cubicBezTo>
                <a:cubicBezTo>
                  <a:pt x="6008290" y="767855"/>
                  <a:pt x="6003131" y="767458"/>
                  <a:pt x="5997575" y="763489"/>
                </a:cubicBezTo>
                <a:cubicBezTo>
                  <a:pt x="5988050" y="754758"/>
                  <a:pt x="5978922" y="742058"/>
                  <a:pt x="5970190" y="725389"/>
                </a:cubicBezTo>
                <a:cubicBezTo>
                  <a:pt x="5969397" y="723008"/>
                  <a:pt x="5969397" y="721420"/>
                  <a:pt x="5970190" y="720626"/>
                </a:cubicBezTo>
                <a:close/>
                <a:moveTo>
                  <a:pt x="2245919" y="720626"/>
                </a:moveTo>
                <a:cubicBezTo>
                  <a:pt x="2245919" y="719833"/>
                  <a:pt x="2247506" y="719833"/>
                  <a:pt x="2250681" y="720626"/>
                </a:cubicBezTo>
                <a:cubicBezTo>
                  <a:pt x="2260999" y="721420"/>
                  <a:pt x="2272906" y="724595"/>
                  <a:pt x="2286400" y="730151"/>
                </a:cubicBezTo>
                <a:cubicBezTo>
                  <a:pt x="2291163" y="731739"/>
                  <a:pt x="2294337" y="736501"/>
                  <a:pt x="2295925" y="744439"/>
                </a:cubicBezTo>
                <a:cubicBezTo>
                  <a:pt x="2295925" y="751583"/>
                  <a:pt x="2293544" y="758330"/>
                  <a:pt x="2288782" y="764680"/>
                </a:cubicBezTo>
                <a:cubicBezTo>
                  <a:pt x="2284019" y="767855"/>
                  <a:pt x="2278859" y="767458"/>
                  <a:pt x="2273303" y="763489"/>
                </a:cubicBezTo>
                <a:cubicBezTo>
                  <a:pt x="2263778" y="754758"/>
                  <a:pt x="2254650" y="742058"/>
                  <a:pt x="2245919" y="725389"/>
                </a:cubicBezTo>
                <a:cubicBezTo>
                  <a:pt x="2245125" y="723008"/>
                  <a:pt x="2245125" y="721420"/>
                  <a:pt x="2245919" y="720626"/>
                </a:cubicBezTo>
                <a:close/>
                <a:moveTo>
                  <a:pt x="8506221" y="713483"/>
                </a:moveTo>
                <a:cubicBezTo>
                  <a:pt x="8503840" y="714276"/>
                  <a:pt x="8501856" y="714673"/>
                  <a:pt x="8500268" y="714673"/>
                </a:cubicBezTo>
                <a:cubicBezTo>
                  <a:pt x="8500268" y="722611"/>
                  <a:pt x="8499872" y="730945"/>
                  <a:pt x="8499078" y="739676"/>
                </a:cubicBezTo>
                <a:cubicBezTo>
                  <a:pt x="8500665" y="739676"/>
                  <a:pt x="8502649" y="739676"/>
                  <a:pt x="8505031" y="739676"/>
                </a:cubicBezTo>
                <a:cubicBezTo>
                  <a:pt x="8507412" y="740470"/>
                  <a:pt x="8509000" y="740867"/>
                  <a:pt x="8509793" y="740867"/>
                </a:cubicBezTo>
                <a:cubicBezTo>
                  <a:pt x="8512174" y="740867"/>
                  <a:pt x="8512969" y="740073"/>
                  <a:pt x="8512174" y="738486"/>
                </a:cubicBezTo>
                <a:cubicBezTo>
                  <a:pt x="8512174" y="732930"/>
                  <a:pt x="8512174" y="725786"/>
                  <a:pt x="8512174" y="717054"/>
                </a:cubicBezTo>
                <a:cubicBezTo>
                  <a:pt x="8512969" y="714673"/>
                  <a:pt x="8512174" y="713483"/>
                  <a:pt x="8509793" y="713483"/>
                </a:cubicBezTo>
                <a:cubicBezTo>
                  <a:pt x="8509000" y="713483"/>
                  <a:pt x="8507809" y="713483"/>
                  <a:pt x="8506221" y="713483"/>
                </a:cubicBezTo>
                <a:close/>
                <a:moveTo>
                  <a:pt x="1026718" y="708720"/>
                </a:moveTo>
                <a:cubicBezTo>
                  <a:pt x="1018781" y="711101"/>
                  <a:pt x="1008859" y="712689"/>
                  <a:pt x="996953" y="713483"/>
                </a:cubicBezTo>
                <a:cubicBezTo>
                  <a:pt x="996160" y="713483"/>
                  <a:pt x="994969" y="713483"/>
                  <a:pt x="993382" y="713483"/>
                </a:cubicBezTo>
                <a:cubicBezTo>
                  <a:pt x="993382" y="715864"/>
                  <a:pt x="993382" y="719436"/>
                  <a:pt x="993382" y="724198"/>
                </a:cubicBezTo>
                <a:cubicBezTo>
                  <a:pt x="994175" y="731342"/>
                  <a:pt x="994573" y="736898"/>
                  <a:pt x="994573" y="740867"/>
                </a:cubicBezTo>
                <a:cubicBezTo>
                  <a:pt x="999335" y="740073"/>
                  <a:pt x="1003302" y="738486"/>
                  <a:pt x="1006477" y="736105"/>
                </a:cubicBezTo>
                <a:cubicBezTo>
                  <a:pt x="1012827" y="733723"/>
                  <a:pt x="1019575" y="733723"/>
                  <a:pt x="1026718" y="736105"/>
                </a:cubicBezTo>
                <a:cubicBezTo>
                  <a:pt x="1026718" y="728167"/>
                  <a:pt x="1026718" y="719039"/>
                  <a:pt x="1026718" y="708720"/>
                </a:cubicBezTo>
                <a:close/>
                <a:moveTo>
                  <a:pt x="1693469" y="705148"/>
                </a:moveTo>
                <a:cubicBezTo>
                  <a:pt x="1685531" y="706736"/>
                  <a:pt x="1676800" y="707529"/>
                  <a:pt x="1667275" y="707529"/>
                </a:cubicBezTo>
                <a:cubicBezTo>
                  <a:pt x="1667275" y="710704"/>
                  <a:pt x="1667275" y="714673"/>
                  <a:pt x="1667275" y="719436"/>
                </a:cubicBezTo>
                <a:cubicBezTo>
                  <a:pt x="1668862" y="719436"/>
                  <a:pt x="1671640" y="719039"/>
                  <a:pt x="1675609" y="718245"/>
                </a:cubicBezTo>
                <a:cubicBezTo>
                  <a:pt x="1678785" y="718245"/>
                  <a:pt x="1680768" y="718245"/>
                  <a:pt x="1681563" y="718245"/>
                </a:cubicBezTo>
                <a:cubicBezTo>
                  <a:pt x="1685531" y="718245"/>
                  <a:pt x="1689501" y="720229"/>
                  <a:pt x="1693469" y="724198"/>
                </a:cubicBezTo>
                <a:cubicBezTo>
                  <a:pt x="1693469" y="717054"/>
                  <a:pt x="1693469" y="710704"/>
                  <a:pt x="1693469" y="705148"/>
                </a:cubicBezTo>
                <a:close/>
                <a:moveTo>
                  <a:pt x="2923381" y="700386"/>
                </a:moveTo>
                <a:cubicBezTo>
                  <a:pt x="2919412" y="701179"/>
                  <a:pt x="2915047" y="701576"/>
                  <a:pt x="2910284" y="701576"/>
                </a:cubicBezTo>
                <a:cubicBezTo>
                  <a:pt x="2907903" y="708720"/>
                  <a:pt x="2903537" y="717848"/>
                  <a:pt x="2897187" y="728961"/>
                </a:cubicBezTo>
                <a:cubicBezTo>
                  <a:pt x="2896393" y="731342"/>
                  <a:pt x="2895600" y="733326"/>
                  <a:pt x="2894806" y="734914"/>
                </a:cubicBezTo>
                <a:cubicBezTo>
                  <a:pt x="2892425" y="739676"/>
                  <a:pt x="2889250" y="744042"/>
                  <a:pt x="2885281" y="748011"/>
                </a:cubicBezTo>
                <a:cubicBezTo>
                  <a:pt x="2886075" y="748011"/>
                  <a:pt x="2886868" y="748011"/>
                  <a:pt x="2887662" y="748011"/>
                </a:cubicBezTo>
                <a:cubicBezTo>
                  <a:pt x="2894806" y="751186"/>
                  <a:pt x="2902347" y="753567"/>
                  <a:pt x="2910284" y="755155"/>
                </a:cubicBezTo>
                <a:cubicBezTo>
                  <a:pt x="2912665" y="755948"/>
                  <a:pt x="2914253" y="754758"/>
                  <a:pt x="2915047" y="751583"/>
                </a:cubicBezTo>
                <a:cubicBezTo>
                  <a:pt x="2919809" y="738883"/>
                  <a:pt x="2922984" y="722611"/>
                  <a:pt x="2924572" y="702767"/>
                </a:cubicBezTo>
                <a:cubicBezTo>
                  <a:pt x="2924572" y="701179"/>
                  <a:pt x="2924175" y="700386"/>
                  <a:pt x="2923381" y="700386"/>
                </a:cubicBezTo>
                <a:close/>
                <a:moveTo>
                  <a:pt x="6630094" y="694433"/>
                </a:moveTo>
                <a:cubicBezTo>
                  <a:pt x="6631086" y="694036"/>
                  <a:pt x="6632178" y="694036"/>
                  <a:pt x="6633368" y="694433"/>
                </a:cubicBezTo>
                <a:cubicBezTo>
                  <a:pt x="6650831" y="694433"/>
                  <a:pt x="6663134" y="698798"/>
                  <a:pt x="6670278" y="707529"/>
                </a:cubicBezTo>
                <a:cubicBezTo>
                  <a:pt x="6673453" y="711498"/>
                  <a:pt x="6673850" y="715864"/>
                  <a:pt x="6671468" y="720626"/>
                </a:cubicBezTo>
                <a:lnTo>
                  <a:pt x="6670278" y="725389"/>
                </a:lnTo>
                <a:cubicBezTo>
                  <a:pt x="6679009" y="723801"/>
                  <a:pt x="6685359" y="722611"/>
                  <a:pt x="6689328" y="721817"/>
                </a:cubicBezTo>
                <a:cubicBezTo>
                  <a:pt x="6694090" y="720229"/>
                  <a:pt x="6698852" y="720626"/>
                  <a:pt x="6703615" y="723008"/>
                </a:cubicBezTo>
                <a:cubicBezTo>
                  <a:pt x="6708378" y="724595"/>
                  <a:pt x="6712744" y="728564"/>
                  <a:pt x="6716712" y="734914"/>
                </a:cubicBezTo>
                <a:cubicBezTo>
                  <a:pt x="6719093" y="741264"/>
                  <a:pt x="6717506" y="745233"/>
                  <a:pt x="6711950" y="746820"/>
                </a:cubicBezTo>
                <a:cubicBezTo>
                  <a:pt x="6698456" y="746820"/>
                  <a:pt x="6683772" y="748011"/>
                  <a:pt x="6667896" y="750392"/>
                </a:cubicBezTo>
                <a:cubicBezTo>
                  <a:pt x="6667896" y="755948"/>
                  <a:pt x="6667896" y="764283"/>
                  <a:pt x="6667896" y="775395"/>
                </a:cubicBezTo>
                <a:lnTo>
                  <a:pt x="6680993" y="774205"/>
                </a:lnTo>
                <a:cubicBezTo>
                  <a:pt x="6684962" y="773411"/>
                  <a:pt x="6690915" y="772617"/>
                  <a:pt x="6698852" y="771823"/>
                </a:cubicBezTo>
                <a:cubicBezTo>
                  <a:pt x="6714728" y="770236"/>
                  <a:pt x="6723856" y="769045"/>
                  <a:pt x="6726237" y="768251"/>
                </a:cubicBezTo>
                <a:cubicBezTo>
                  <a:pt x="6731000" y="766664"/>
                  <a:pt x="6735762" y="767061"/>
                  <a:pt x="6740524" y="769442"/>
                </a:cubicBezTo>
                <a:cubicBezTo>
                  <a:pt x="6749256" y="774205"/>
                  <a:pt x="6756002" y="780158"/>
                  <a:pt x="6760765" y="787301"/>
                </a:cubicBezTo>
                <a:cubicBezTo>
                  <a:pt x="6764734" y="796033"/>
                  <a:pt x="6761956" y="801192"/>
                  <a:pt x="6752430" y="802780"/>
                </a:cubicBezTo>
                <a:cubicBezTo>
                  <a:pt x="6726237" y="799605"/>
                  <a:pt x="6695280" y="798414"/>
                  <a:pt x="6659562" y="799208"/>
                </a:cubicBezTo>
                <a:cubicBezTo>
                  <a:pt x="6624638" y="800795"/>
                  <a:pt x="6599237" y="803176"/>
                  <a:pt x="6583362" y="806351"/>
                </a:cubicBezTo>
                <a:cubicBezTo>
                  <a:pt x="6577013" y="808733"/>
                  <a:pt x="6571456" y="807939"/>
                  <a:pt x="6566693" y="803970"/>
                </a:cubicBezTo>
                <a:cubicBezTo>
                  <a:pt x="6560344" y="800001"/>
                  <a:pt x="6554787" y="794445"/>
                  <a:pt x="6550025" y="787301"/>
                </a:cubicBezTo>
                <a:cubicBezTo>
                  <a:pt x="6549231" y="786508"/>
                  <a:pt x="6548834" y="785317"/>
                  <a:pt x="6548834" y="783730"/>
                </a:cubicBezTo>
                <a:cubicBezTo>
                  <a:pt x="6549628" y="782936"/>
                  <a:pt x="6550819" y="782539"/>
                  <a:pt x="6552406" y="782539"/>
                </a:cubicBezTo>
                <a:cubicBezTo>
                  <a:pt x="6555581" y="782539"/>
                  <a:pt x="6567090" y="781745"/>
                  <a:pt x="6586934" y="780158"/>
                </a:cubicBezTo>
                <a:cubicBezTo>
                  <a:pt x="6593284" y="779364"/>
                  <a:pt x="6598047" y="778967"/>
                  <a:pt x="6601222" y="778967"/>
                </a:cubicBezTo>
                <a:cubicBezTo>
                  <a:pt x="6605190" y="778173"/>
                  <a:pt x="6611144" y="777776"/>
                  <a:pt x="6619081" y="777776"/>
                </a:cubicBezTo>
                <a:cubicBezTo>
                  <a:pt x="6627018" y="776983"/>
                  <a:pt x="6632972" y="776586"/>
                  <a:pt x="6636940" y="776586"/>
                </a:cubicBezTo>
                <a:lnTo>
                  <a:pt x="6636940" y="752773"/>
                </a:lnTo>
                <a:cubicBezTo>
                  <a:pt x="6630590" y="754361"/>
                  <a:pt x="6624240" y="755155"/>
                  <a:pt x="6617890" y="755155"/>
                </a:cubicBezTo>
                <a:cubicBezTo>
                  <a:pt x="6611541" y="756742"/>
                  <a:pt x="6607175" y="756345"/>
                  <a:pt x="6604793" y="753964"/>
                </a:cubicBezTo>
                <a:cubicBezTo>
                  <a:pt x="6600031" y="753170"/>
                  <a:pt x="6594475" y="749201"/>
                  <a:pt x="6588125" y="742058"/>
                </a:cubicBezTo>
                <a:cubicBezTo>
                  <a:pt x="6584950" y="738089"/>
                  <a:pt x="6585743" y="734914"/>
                  <a:pt x="6590506" y="732533"/>
                </a:cubicBezTo>
                <a:cubicBezTo>
                  <a:pt x="6594475" y="732533"/>
                  <a:pt x="6602412" y="732136"/>
                  <a:pt x="6614318" y="731342"/>
                </a:cubicBezTo>
                <a:cubicBezTo>
                  <a:pt x="6624638" y="729755"/>
                  <a:pt x="6632178" y="728961"/>
                  <a:pt x="6636940" y="728961"/>
                </a:cubicBezTo>
                <a:cubicBezTo>
                  <a:pt x="6636146" y="716261"/>
                  <a:pt x="6633368" y="707133"/>
                  <a:pt x="6628606" y="701576"/>
                </a:cubicBezTo>
                <a:cubicBezTo>
                  <a:pt x="6627018" y="699989"/>
                  <a:pt x="6626622" y="698402"/>
                  <a:pt x="6627415" y="696814"/>
                </a:cubicBezTo>
                <a:cubicBezTo>
                  <a:pt x="6628209" y="695623"/>
                  <a:pt x="6629102" y="694829"/>
                  <a:pt x="6630094" y="694433"/>
                </a:cubicBezTo>
                <a:close/>
                <a:moveTo>
                  <a:pt x="114997" y="694433"/>
                </a:moveTo>
                <a:cubicBezTo>
                  <a:pt x="115990" y="694036"/>
                  <a:pt x="117081" y="694036"/>
                  <a:pt x="118271" y="694433"/>
                </a:cubicBezTo>
                <a:cubicBezTo>
                  <a:pt x="135734" y="694433"/>
                  <a:pt x="148037" y="698798"/>
                  <a:pt x="155181" y="707529"/>
                </a:cubicBezTo>
                <a:cubicBezTo>
                  <a:pt x="158356" y="711498"/>
                  <a:pt x="158753" y="715864"/>
                  <a:pt x="156371" y="720626"/>
                </a:cubicBezTo>
                <a:lnTo>
                  <a:pt x="155181" y="725389"/>
                </a:lnTo>
                <a:cubicBezTo>
                  <a:pt x="163912" y="723801"/>
                  <a:pt x="170262" y="722611"/>
                  <a:pt x="174231" y="721817"/>
                </a:cubicBezTo>
                <a:cubicBezTo>
                  <a:pt x="178993" y="720229"/>
                  <a:pt x="183756" y="720626"/>
                  <a:pt x="188518" y="723008"/>
                </a:cubicBezTo>
                <a:cubicBezTo>
                  <a:pt x="193281" y="724595"/>
                  <a:pt x="197646" y="728564"/>
                  <a:pt x="201615" y="734914"/>
                </a:cubicBezTo>
                <a:cubicBezTo>
                  <a:pt x="203996" y="741264"/>
                  <a:pt x="202409" y="745233"/>
                  <a:pt x="196853" y="746820"/>
                </a:cubicBezTo>
                <a:cubicBezTo>
                  <a:pt x="183359" y="746820"/>
                  <a:pt x="168675" y="748011"/>
                  <a:pt x="152800" y="750392"/>
                </a:cubicBezTo>
                <a:cubicBezTo>
                  <a:pt x="152800" y="755948"/>
                  <a:pt x="152800" y="764283"/>
                  <a:pt x="152800" y="775395"/>
                </a:cubicBezTo>
                <a:lnTo>
                  <a:pt x="165897" y="774205"/>
                </a:lnTo>
                <a:cubicBezTo>
                  <a:pt x="169865" y="773411"/>
                  <a:pt x="175818" y="772617"/>
                  <a:pt x="183756" y="771823"/>
                </a:cubicBezTo>
                <a:cubicBezTo>
                  <a:pt x="199631" y="770236"/>
                  <a:pt x="208759" y="769045"/>
                  <a:pt x="211140" y="768251"/>
                </a:cubicBezTo>
                <a:cubicBezTo>
                  <a:pt x="215903" y="766664"/>
                  <a:pt x="220665" y="767061"/>
                  <a:pt x="225428" y="769442"/>
                </a:cubicBezTo>
                <a:cubicBezTo>
                  <a:pt x="234159" y="774205"/>
                  <a:pt x="240906" y="780158"/>
                  <a:pt x="245668" y="787301"/>
                </a:cubicBezTo>
                <a:cubicBezTo>
                  <a:pt x="249637" y="796033"/>
                  <a:pt x="246859" y="801192"/>
                  <a:pt x="237334" y="802780"/>
                </a:cubicBezTo>
                <a:cubicBezTo>
                  <a:pt x="211140" y="799605"/>
                  <a:pt x="180184" y="798414"/>
                  <a:pt x="144465" y="799208"/>
                </a:cubicBezTo>
                <a:cubicBezTo>
                  <a:pt x="109540" y="800795"/>
                  <a:pt x="84140" y="803176"/>
                  <a:pt x="68265" y="806351"/>
                </a:cubicBezTo>
                <a:cubicBezTo>
                  <a:pt x="61915" y="808733"/>
                  <a:pt x="56359" y="807939"/>
                  <a:pt x="51597" y="803970"/>
                </a:cubicBezTo>
                <a:cubicBezTo>
                  <a:pt x="45246" y="800001"/>
                  <a:pt x="39690" y="794445"/>
                  <a:pt x="34928" y="787301"/>
                </a:cubicBezTo>
                <a:cubicBezTo>
                  <a:pt x="34134" y="786508"/>
                  <a:pt x="33737" y="785317"/>
                  <a:pt x="33737" y="783730"/>
                </a:cubicBezTo>
                <a:cubicBezTo>
                  <a:pt x="34531" y="782936"/>
                  <a:pt x="35721" y="782539"/>
                  <a:pt x="37309" y="782539"/>
                </a:cubicBezTo>
                <a:cubicBezTo>
                  <a:pt x="40484" y="782539"/>
                  <a:pt x="51993" y="781745"/>
                  <a:pt x="71837" y="780158"/>
                </a:cubicBezTo>
                <a:cubicBezTo>
                  <a:pt x="78187" y="779364"/>
                  <a:pt x="82950" y="778967"/>
                  <a:pt x="86124" y="778967"/>
                </a:cubicBezTo>
                <a:cubicBezTo>
                  <a:pt x="90093" y="778173"/>
                  <a:pt x="96046" y="777776"/>
                  <a:pt x="103984" y="777776"/>
                </a:cubicBezTo>
                <a:cubicBezTo>
                  <a:pt x="111922" y="776983"/>
                  <a:pt x="117875" y="776586"/>
                  <a:pt x="121844" y="776586"/>
                </a:cubicBezTo>
                <a:lnTo>
                  <a:pt x="121844" y="752773"/>
                </a:lnTo>
                <a:cubicBezTo>
                  <a:pt x="115493" y="754361"/>
                  <a:pt x="109143" y="755155"/>
                  <a:pt x="102793" y="755155"/>
                </a:cubicBezTo>
                <a:cubicBezTo>
                  <a:pt x="96443" y="756742"/>
                  <a:pt x="92078" y="756345"/>
                  <a:pt x="89697" y="753964"/>
                </a:cubicBezTo>
                <a:cubicBezTo>
                  <a:pt x="84934" y="753170"/>
                  <a:pt x="79378" y="749201"/>
                  <a:pt x="73028" y="742058"/>
                </a:cubicBezTo>
                <a:cubicBezTo>
                  <a:pt x="69853" y="738089"/>
                  <a:pt x="70646" y="734914"/>
                  <a:pt x="75409" y="732533"/>
                </a:cubicBezTo>
                <a:cubicBezTo>
                  <a:pt x="79378" y="732533"/>
                  <a:pt x="87315" y="732136"/>
                  <a:pt x="99222" y="731342"/>
                </a:cubicBezTo>
                <a:cubicBezTo>
                  <a:pt x="109540" y="729755"/>
                  <a:pt x="117081" y="728961"/>
                  <a:pt x="121844" y="728961"/>
                </a:cubicBezTo>
                <a:cubicBezTo>
                  <a:pt x="121050" y="716261"/>
                  <a:pt x="118271" y="707133"/>
                  <a:pt x="113509" y="701576"/>
                </a:cubicBezTo>
                <a:cubicBezTo>
                  <a:pt x="111922" y="699989"/>
                  <a:pt x="111525" y="698402"/>
                  <a:pt x="112318" y="696814"/>
                </a:cubicBezTo>
                <a:cubicBezTo>
                  <a:pt x="113112" y="695623"/>
                  <a:pt x="114005" y="694829"/>
                  <a:pt x="114997" y="694433"/>
                </a:cubicBezTo>
                <a:close/>
                <a:moveTo>
                  <a:pt x="3219847" y="693242"/>
                </a:moveTo>
                <a:cubicBezTo>
                  <a:pt x="3216672" y="693242"/>
                  <a:pt x="3211909" y="693639"/>
                  <a:pt x="3205559" y="694433"/>
                </a:cubicBezTo>
                <a:cubicBezTo>
                  <a:pt x="3198415" y="694433"/>
                  <a:pt x="3193256" y="694829"/>
                  <a:pt x="3190081" y="695623"/>
                </a:cubicBezTo>
                <a:cubicBezTo>
                  <a:pt x="3197225" y="698798"/>
                  <a:pt x="3203972" y="704354"/>
                  <a:pt x="3210322" y="712292"/>
                </a:cubicBezTo>
                <a:cubicBezTo>
                  <a:pt x="3214290" y="719436"/>
                  <a:pt x="3213894" y="724595"/>
                  <a:pt x="3209131" y="727770"/>
                </a:cubicBezTo>
                <a:cubicBezTo>
                  <a:pt x="3211512" y="728564"/>
                  <a:pt x="3214687" y="730548"/>
                  <a:pt x="3218656" y="733723"/>
                </a:cubicBezTo>
                <a:cubicBezTo>
                  <a:pt x="3220243" y="735311"/>
                  <a:pt x="3221434" y="736501"/>
                  <a:pt x="3222228" y="737295"/>
                </a:cubicBezTo>
                <a:cubicBezTo>
                  <a:pt x="3222228" y="733326"/>
                  <a:pt x="3222228" y="728961"/>
                  <a:pt x="3222228" y="724198"/>
                </a:cubicBezTo>
                <a:cubicBezTo>
                  <a:pt x="3223815" y="709117"/>
                  <a:pt x="3223419" y="699195"/>
                  <a:pt x="3221037" y="694433"/>
                </a:cubicBezTo>
                <a:cubicBezTo>
                  <a:pt x="3220243" y="693639"/>
                  <a:pt x="3219847" y="693242"/>
                  <a:pt x="3219847" y="693242"/>
                </a:cubicBezTo>
                <a:close/>
                <a:moveTo>
                  <a:pt x="5694263" y="688479"/>
                </a:moveTo>
                <a:cubicBezTo>
                  <a:pt x="5696843" y="688479"/>
                  <a:pt x="5699522" y="689273"/>
                  <a:pt x="5702300" y="690861"/>
                </a:cubicBezTo>
                <a:cubicBezTo>
                  <a:pt x="5703093" y="690861"/>
                  <a:pt x="5703887" y="691258"/>
                  <a:pt x="5704681" y="692051"/>
                </a:cubicBezTo>
                <a:cubicBezTo>
                  <a:pt x="5714206" y="697608"/>
                  <a:pt x="5719762" y="701973"/>
                  <a:pt x="5721350" y="705148"/>
                </a:cubicBezTo>
                <a:cubicBezTo>
                  <a:pt x="5724524" y="712292"/>
                  <a:pt x="5723334" y="717451"/>
                  <a:pt x="5717778" y="720626"/>
                </a:cubicBezTo>
                <a:cubicBezTo>
                  <a:pt x="5707459" y="728564"/>
                  <a:pt x="5697140" y="737692"/>
                  <a:pt x="5686822" y="748011"/>
                </a:cubicBezTo>
                <a:cubicBezTo>
                  <a:pt x="5687615" y="748805"/>
                  <a:pt x="5688409" y="749201"/>
                  <a:pt x="5689203" y="749201"/>
                </a:cubicBezTo>
                <a:cubicBezTo>
                  <a:pt x="5700315" y="756345"/>
                  <a:pt x="5702697" y="767458"/>
                  <a:pt x="5696347" y="782539"/>
                </a:cubicBezTo>
                <a:cubicBezTo>
                  <a:pt x="5691584" y="790476"/>
                  <a:pt x="5684837" y="790873"/>
                  <a:pt x="5676106" y="783730"/>
                </a:cubicBezTo>
                <a:cubicBezTo>
                  <a:pt x="5666581" y="776586"/>
                  <a:pt x="5655468" y="761901"/>
                  <a:pt x="5642768" y="739676"/>
                </a:cubicBezTo>
                <a:cubicBezTo>
                  <a:pt x="5641975" y="738089"/>
                  <a:pt x="5641181" y="736898"/>
                  <a:pt x="5640387" y="736105"/>
                </a:cubicBezTo>
                <a:cubicBezTo>
                  <a:pt x="5639594" y="735311"/>
                  <a:pt x="5639594" y="734120"/>
                  <a:pt x="5640387" y="732533"/>
                </a:cubicBezTo>
                <a:cubicBezTo>
                  <a:pt x="5641181" y="731739"/>
                  <a:pt x="5642371" y="731739"/>
                  <a:pt x="5643959" y="732533"/>
                </a:cubicBezTo>
                <a:cubicBezTo>
                  <a:pt x="5653484" y="734120"/>
                  <a:pt x="5663009" y="736898"/>
                  <a:pt x="5672534" y="740867"/>
                </a:cubicBezTo>
                <a:cubicBezTo>
                  <a:pt x="5673328" y="738486"/>
                  <a:pt x="5674518" y="735311"/>
                  <a:pt x="5676106" y="731342"/>
                </a:cubicBezTo>
                <a:cubicBezTo>
                  <a:pt x="5677694" y="726579"/>
                  <a:pt x="5678884" y="723405"/>
                  <a:pt x="5679678" y="721817"/>
                </a:cubicBezTo>
                <a:cubicBezTo>
                  <a:pt x="5680471" y="719436"/>
                  <a:pt x="5680471" y="717848"/>
                  <a:pt x="5679678" y="717054"/>
                </a:cubicBezTo>
                <a:cubicBezTo>
                  <a:pt x="5679678" y="716261"/>
                  <a:pt x="5678884" y="716261"/>
                  <a:pt x="5677297" y="717054"/>
                </a:cubicBezTo>
                <a:cubicBezTo>
                  <a:pt x="5674122" y="717848"/>
                  <a:pt x="5670153" y="719436"/>
                  <a:pt x="5665390" y="721817"/>
                </a:cubicBezTo>
                <a:cubicBezTo>
                  <a:pt x="5660628" y="723405"/>
                  <a:pt x="5656659" y="724992"/>
                  <a:pt x="5653484" y="726579"/>
                </a:cubicBezTo>
                <a:cubicBezTo>
                  <a:pt x="5650309" y="727373"/>
                  <a:pt x="5647531" y="726579"/>
                  <a:pt x="5645150" y="724198"/>
                </a:cubicBezTo>
                <a:cubicBezTo>
                  <a:pt x="5645150" y="724992"/>
                  <a:pt x="5644753" y="724992"/>
                  <a:pt x="5643959" y="724198"/>
                </a:cubicBezTo>
                <a:cubicBezTo>
                  <a:pt x="5639197" y="721023"/>
                  <a:pt x="5635228" y="717054"/>
                  <a:pt x="5632053" y="712292"/>
                </a:cubicBezTo>
                <a:cubicBezTo>
                  <a:pt x="5629672" y="707529"/>
                  <a:pt x="5630862" y="704751"/>
                  <a:pt x="5635625" y="703958"/>
                </a:cubicBezTo>
                <a:cubicBezTo>
                  <a:pt x="5640387" y="703164"/>
                  <a:pt x="5648324" y="701973"/>
                  <a:pt x="5659437" y="700386"/>
                </a:cubicBezTo>
                <a:cubicBezTo>
                  <a:pt x="5665787" y="698798"/>
                  <a:pt x="5674915" y="695623"/>
                  <a:pt x="5686822" y="690861"/>
                </a:cubicBezTo>
                <a:cubicBezTo>
                  <a:pt x="5689203" y="689273"/>
                  <a:pt x="5691683" y="688479"/>
                  <a:pt x="5694263" y="688479"/>
                </a:cubicBezTo>
                <a:close/>
                <a:moveTo>
                  <a:pt x="1969991" y="688479"/>
                </a:moveTo>
                <a:cubicBezTo>
                  <a:pt x="1972570" y="688479"/>
                  <a:pt x="1975250" y="689273"/>
                  <a:pt x="1978028" y="690861"/>
                </a:cubicBezTo>
                <a:cubicBezTo>
                  <a:pt x="1978822" y="690861"/>
                  <a:pt x="1979616" y="691258"/>
                  <a:pt x="1980409" y="692051"/>
                </a:cubicBezTo>
                <a:cubicBezTo>
                  <a:pt x="1989934" y="697608"/>
                  <a:pt x="1995491" y="701973"/>
                  <a:pt x="1997078" y="705148"/>
                </a:cubicBezTo>
                <a:cubicBezTo>
                  <a:pt x="2000253" y="712292"/>
                  <a:pt x="1999063" y="717451"/>
                  <a:pt x="1993506" y="720626"/>
                </a:cubicBezTo>
                <a:cubicBezTo>
                  <a:pt x="1983188" y="728564"/>
                  <a:pt x="1972869" y="737692"/>
                  <a:pt x="1962550" y="748011"/>
                </a:cubicBezTo>
                <a:cubicBezTo>
                  <a:pt x="1963344" y="748805"/>
                  <a:pt x="1964138" y="749201"/>
                  <a:pt x="1964931" y="749201"/>
                </a:cubicBezTo>
                <a:cubicBezTo>
                  <a:pt x="1976043" y="756345"/>
                  <a:pt x="1978425" y="767458"/>
                  <a:pt x="1972075" y="782539"/>
                </a:cubicBezTo>
                <a:cubicBezTo>
                  <a:pt x="1967313" y="790476"/>
                  <a:pt x="1960565" y="790873"/>
                  <a:pt x="1951834" y="783730"/>
                </a:cubicBezTo>
                <a:cubicBezTo>
                  <a:pt x="1942310" y="776586"/>
                  <a:pt x="1931196" y="761901"/>
                  <a:pt x="1918497" y="739676"/>
                </a:cubicBezTo>
                <a:cubicBezTo>
                  <a:pt x="1917704" y="738089"/>
                  <a:pt x="1916910" y="736898"/>
                  <a:pt x="1916116" y="736105"/>
                </a:cubicBezTo>
                <a:cubicBezTo>
                  <a:pt x="1915322" y="735311"/>
                  <a:pt x="1915322" y="734120"/>
                  <a:pt x="1916116" y="732533"/>
                </a:cubicBezTo>
                <a:cubicBezTo>
                  <a:pt x="1916910" y="731739"/>
                  <a:pt x="1918100" y="731739"/>
                  <a:pt x="1919687" y="732533"/>
                </a:cubicBezTo>
                <a:cubicBezTo>
                  <a:pt x="1929212" y="734120"/>
                  <a:pt x="1938738" y="736898"/>
                  <a:pt x="1948263" y="740867"/>
                </a:cubicBezTo>
                <a:cubicBezTo>
                  <a:pt x="1949057" y="738486"/>
                  <a:pt x="1950247" y="735311"/>
                  <a:pt x="1951834" y="731342"/>
                </a:cubicBezTo>
                <a:cubicBezTo>
                  <a:pt x="1953422" y="726579"/>
                  <a:pt x="1954612" y="723405"/>
                  <a:pt x="1955407" y="721817"/>
                </a:cubicBezTo>
                <a:cubicBezTo>
                  <a:pt x="1956199" y="719436"/>
                  <a:pt x="1956199" y="717848"/>
                  <a:pt x="1955407" y="717054"/>
                </a:cubicBezTo>
                <a:cubicBezTo>
                  <a:pt x="1955407" y="716261"/>
                  <a:pt x="1954612" y="716261"/>
                  <a:pt x="1953025" y="717054"/>
                </a:cubicBezTo>
                <a:cubicBezTo>
                  <a:pt x="1949850" y="717848"/>
                  <a:pt x="1945881" y="719436"/>
                  <a:pt x="1941119" y="721817"/>
                </a:cubicBezTo>
                <a:cubicBezTo>
                  <a:pt x="1936357" y="723405"/>
                  <a:pt x="1932386" y="724992"/>
                  <a:pt x="1929212" y="726579"/>
                </a:cubicBezTo>
                <a:cubicBezTo>
                  <a:pt x="1926037" y="727373"/>
                  <a:pt x="1923259" y="726579"/>
                  <a:pt x="1920879" y="724198"/>
                </a:cubicBezTo>
                <a:cubicBezTo>
                  <a:pt x="1920879" y="724992"/>
                  <a:pt x="1920481" y="724992"/>
                  <a:pt x="1919687" y="724198"/>
                </a:cubicBezTo>
                <a:cubicBezTo>
                  <a:pt x="1914925" y="721023"/>
                  <a:pt x="1910956" y="717054"/>
                  <a:pt x="1907781" y="712292"/>
                </a:cubicBezTo>
                <a:cubicBezTo>
                  <a:pt x="1905400" y="707529"/>
                  <a:pt x="1906590" y="704751"/>
                  <a:pt x="1911353" y="703958"/>
                </a:cubicBezTo>
                <a:cubicBezTo>
                  <a:pt x="1916116" y="703164"/>
                  <a:pt x="1924053" y="701973"/>
                  <a:pt x="1935166" y="700386"/>
                </a:cubicBezTo>
                <a:cubicBezTo>
                  <a:pt x="1941516" y="698798"/>
                  <a:pt x="1950644" y="695623"/>
                  <a:pt x="1962550" y="690861"/>
                </a:cubicBezTo>
                <a:cubicBezTo>
                  <a:pt x="1964931" y="689273"/>
                  <a:pt x="1967412" y="688479"/>
                  <a:pt x="1969991" y="688479"/>
                </a:cubicBezTo>
                <a:close/>
                <a:moveTo>
                  <a:pt x="3562747" y="687289"/>
                </a:moveTo>
                <a:cubicBezTo>
                  <a:pt x="3550047" y="689670"/>
                  <a:pt x="3536950" y="692845"/>
                  <a:pt x="3523456" y="696814"/>
                </a:cubicBezTo>
                <a:cubicBezTo>
                  <a:pt x="3523456" y="701576"/>
                  <a:pt x="3523853" y="707926"/>
                  <a:pt x="3524647" y="715864"/>
                </a:cubicBezTo>
                <a:cubicBezTo>
                  <a:pt x="3528615" y="715070"/>
                  <a:pt x="3534966" y="713879"/>
                  <a:pt x="3543697" y="712292"/>
                </a:cubicBezTo>
                <a:cubicBezTo>
                  <a:pt x="3551634" y="711498"/>
                  <a:pt x="3557587" y="710704"/>
                  <a:pt x="3561556" y="709911"/>
                </a:cubicBezTo>
                <a:cubicBezTo>
                  <a:pt x="3562350" y="707529"/>
                  <a:pt x="3563143" y="704751"/>
                  <a:pt x="3563937" y="701576"/>
                </a:cubicBezTo>
                <a:cubicBezTo>
                  <a:pt x="3565525" y="696814"/>
                  <a:pt x="3566715" y="693242"/>
                  <a:pt x="3567509" y="690861"/>
                </a:cubicBezTo>
                <a:cubicBezTo>
                  <a:pt x="3567509" y="688479"/>
                  <a:pt x="3567112" y="687289"/>
                  <a:pt x="3566319" y="687289"/>
                </a:cubicBezTo>
                <a:cubicBezTo>
                  <a:pt x="3566319" y="686495"/>
                  <a:pt x="3565128" y="686495"/>
                  <a:pt x="3562747" y="687289"/>
                </a:cubicBezTo>
                <a:close/>
                <a:moveTo>
                  <a:pt x="771925" y="687289"/>
                </a:moveTo>
                <a:cubicBezTo>
                  <a:pt x="759225" y="689670"/>
                  <a:pt x="746129" y="692845"/>
                  <a:pt x="732635" y="696814"/>
                </a:cubicBezTo>
                <a:cubicBezTo>
                  <a:pt x="732635" y="701576"/>
                  <a:pt x="733031" y="707926"/>
                  <a:pt x="733825" y="715864"/>
                </a:cubicBezTo>
                <a:cubicBezTo>
                  <a:pt x="737794" y="715070"/>
                  <a:pt x="744144" y="713879"/>
                  <a:pt x="752875" y="712292"/>
                </a:cubicBezTo>
                <a:cubicBezTo>
                  <a:pt x="760813" y="711498"/>
                  <a:pt x="766766" y="710704"/>
                  <a:pt x="770734" y="709911"/>
                </a:cubicBezTo>
                <a:cubicBezTo>
                  <a:pt x="771528" y="707529"/>
                  <a:pt x="772321" y="704751"/>
                  <a:pt x="773115" y="701576"/>
                </a:cubicBezTo>
                <a:cubicBezTo>
                  <a:pt x="774704" y="696814"/>
                  <a:pt x="775893" y="693242"/>
                  <a:pt x="776688" y="690861"/>
                </a:cubicBezTo>
                <a:cubicBezTo>
                  <a:pt x="776688" y="688479"/>
                  <a:pt x="776291" y="687289"/>
                  <a:pt x="775496" y="687289"/>
                </a:cubicBezTo>
                <a:cubicBezTo>
                  <a:pt x="775496" y="686495"/>
                  <a:pt x="774306" y="686495"/>
                  <a:pt x="771925" y="687289"/>
                </a:cubicBezTo>
                <a:close/>
                <a:moveTo>
                  <a:pt x="1633938" y="681336"/>
                </a:moveTo>
                <a:cubicBezTo>
                  <a:pt x="1626794" y="681336"/>
                  <a:pt x="1620443" y="682130"/>
                  <a:pt x="1614888" y="683717"/>
                </a:cubicBezTo>
                <a:cubicBezTo>
                  <a:pt x="1614888" y="684511"/>
                  <a:pt x="1614888" y="685701"/>
                  <a:pt x="1614888" y="687289"/>
                </a:cubicBezTo>
                <a:cubicBezTo>
                  <a:pt x="1614094" y="691258"/>
                  <a:pt x="1614094" y="694433"/>
                  <a:pt x="1614888" y="696814"/>
                </a:cubicBezTo>
                <a:cubicBezTo>
                  <a:pt x="1615680" y="703164"/>
                  <a:pt x="1616872" y="715467"/>
                  <a:pt x="1618460" y="733723"/>
                </a:cubicBezTo>
                <a:cubicBezTo>
                  <a:pt x="1620047" y="746423"/>
                  <a:pt x="1620841" y="754758"/>
                  <a:pt x="1620841" y="758726"/>
                </a:cubicBezTo>
                <a:cubicBezTo>
                  <a:pt x="1624015" y="758726"/>
                  <a:pt x="1628779" y="758330"/>
                  <a:pt x="1635128" y="757536"/>
                </a:cubicBezTo>
                <a:cubicBezTo>
                  <a:pt x="1637509" y="756742"/>
                  <a:pt x="1639493" y="756345"/>
                  <a:pt x="1641081" y="756345"/>
                </a:cubicBezTo>
                <a:cubicBezTo>
                  <a:pt x="1637906" y="715070"/>
                  <a:pt x="1635525" y="690067"/>
                  <a:pt x="1633938" y="681336"/>
                </a:cubicBezTo>
                <a:close/>
                <a:moveTo>
                  <a:pt x="5771356" y="680145"/>
                </a:moveTo>
                <a:cubicBezTo>
                  <a:pt x="5780087" y="681733"/>
                  <a:pt x="5789215" y="686892"/>
                  <a:pt x="5798740" y="695623"/>
                </a:cubicBezTo>
                <a:cubicBezTo>
                  <a:pt x="5801122" y="697211"/>
                  <a:pt x="5801915" y="700386"/>
                  <a:pt x="5801122" y="705148"/>
                </a:cubicBezTo>
                <a:cubicBezTo>
                  <a:pt x="5797947" y="710704"/>
                  <a:pt x="5795565" y="718245"/>
                  <a:pt x="5793978" y="727770"/>
                </a:cubicBezTo>
                <a:cubicBezTo>
                  <a:pt x="5791597" y="734914"/>
                  <a:pt x="5789215" y="742058"/>
                  <a:pt x="5786834" y="749201"/>
                </a:cubicBezTo>
                <a:cubicBezTo>
                  <a:pt x="5809059" y="755551"/>
                  <a:pt x="5823743" y="759917"/>
                  <a:pt x="5830887" y="762298"/>
                </a:cubicBezTo>
                <a:cubicBezTo>
                  <a:pt x="5846762" y="769442"/>
                  <a:pt x="5851128" y="782142"/>
                  <a:pt x="5843984" y="800398"/>
                </a:cubicBezTo>
                <a:cubicBezTo>
                  <a:pt x="5839222" y="809130"/>
                  <a:pt x="5832871" y="810320"/>
                  <a:pt x="5824934" y="803970"/>
                </a:cubicBezTo>
                <a:cubicBezTo>
                  <a:pt x="5817790" y="796826"/>
                  <a:pt x="5807075" y="784920"/>
                  <a:pt x="5792787" y="768251"/>
                </a:cubicBezTo>
                <a:cubicBezTo>
                  <a:pt x="5788025" y="762695"/>
                  <a:pt x="5784850" y="759123"/>
                  <a:pt x="5783262" y="757536"/>
                </a:cubicBezTo>
                <a:cubicBezTo>
                  <a:pt x="5778500" y="767061"/>
                  <a:pt x="5770959" y="775792"/>
                  <a:pt x="5760640" y="783730"/>
                </a:cubicBezTo>
                <a:cubicBezTo>
                  <a:pt x="5751115" y="790873"/>
                  <a:pt x="5729684" y="798017"/>
                  <a:pt x="5696347" y="805161"/>
                </a:cubicBezTo>
                <a:cubicBezTo>
                  <a:pt x="5693965" y="805955"/>
                  <a:pt x="5692378" y="805558"/>
                  <a:pt x="5691584" y="803970"/>
                </a:cubicBezTo>
                <a:cubicBezTo>
                  <a:pt x="5691584" y="803176"/>
                  <a:pt x="5692775" y="801986"/>
                  <a:pt x="5695156" y="800398"/>
                </a:cubicBezTo>
                <a:cubicBezTo>
                  <a:pt x="5716190" y="790476"/>
                  <a:pt x="5732661" y="778669"/>
                  <a:pt x="5744567" y="764977"/>
                </a:cubicBezTo>
                <a:lnTo>
                  <a:pt x="5752003" y="749201"/>
                </a:lnTo>
                <a:lnTo>
                  <a:pt x="5752306" y="749201"/>
                </a:lnTo>
                <a:cubicBezTo>
                  <a:pt x="5753497" y="748408"/>
                  <a:pt x="5754489" y="746225"/>
                  <a:pt x="5755283" y="742653"/>
                </a:cubicBezTo>
                <a:lnTo>
                  <a:pt x="5755349" y="742102"/>
                </a:lnTo>
                <a:lnTo>
                  <a:pt x="5766593" y="718245"/>
                </a:lnTo>
                <a:cubicBezTo>
                  <a:pt x="5766593" y="716658"/>
                  <a:pt x="5766593" y="714673"/>
                  <a:pt x="5766593" y="712292"/>
                </a:cubicBezTo>
                <a:cubicBezTo>
                  <a:pt x="5768181" y="700386"/>
                  <a:pt x="5767784" y="692448"/>
                  <a:pt x="5765403" y="688479"/>
                </a:cubicBezTo>
                <a:cubicBezTo>
                  <a:pt x="5764609" y="682923"/>
                  <a:pt x="5766593" y="680145"/>
                  <a:pt x="5771356" y="680145"/>
                </a:cubicBezTo>
                <a:close/>
                <a:moveTo>
                  <a:pt x="2047085" y="680145"/>
                </a:moveTo>
                <a:cubicBezTo>
                  <a:pt x="2055816" y="681733"/>
                  <a:pt x="2064943" y="686892"/>
                  <a:pt x="2074469" y="695623"/>
                </a:cubicBezTo>
                <a:cubicBezTo>
                  <a:pt x="2076850" y="697211"/>
                  <a:pt x="2077644" y="700386"/>
                  <a:pt x="2076850" y="705148"/>
                </a:cubicBezTo>
                <a:cubicBezTo>
                  <a:pt x="2073675" y="710704"/>
                  <a:pt x="2071294" y="718245"/>
                  <a:pt x="2069706" y="727770"/>
                </a:cubicBezTo>
                <a:cubicBezTo>
                  <a:pt x="2067325" y="734914"/>
                  <a:pt x="2064943" y="742058"/>
                  <a:pt x="2062562" y="749201"/>
                </a:cubicBezTo>
                <a:cubicBezTo>
                  <a:pt x="2084788" y="755551"/>
                  <a:pt x="2099472" y="759917"/>
                  <a:pt x="2106616" y="762298"/>
                </a:cubicBezTo>
                <a:cubicBezTo>
                  <a:pt x="2122491" y="769442"/>
                  <a:pt x="2126857" y="782142"/>
                  <a:pt x="2119712" y="800398"/>
                </a:cubicBezTo>
                <a:cubicBezTo>
                  <a:pt x="2114950" y="809130"/>
                  <a:pt x="2108600" y="810320"/>
                  <a:pt x="2100663" y="803970"/>
                </a:cubicBezTo>
                <a:cubicBezTo>
                  <a:pt x="2093519" y="796826"/>
                  <a:pt x="2082803" y="784920"/>
                  <a:pt x="2068515" y="768251"/>
                </a:cubicBezTo>
                <a:cubicBezTo>
                  <a:pt x="2063753" y="762695"/>
                  <a:pt x="2060579" y="759123"/>
                  <a:pt x="2058990" y="757536"/>
                </a:cubicBezTo>
                <a:cubicBezTo>
                  <a:pt x="2054228" y="767061"/>
                  <a:pt x="2046687" y="775792"/>
                  <a:pt x="2036369" y="783730"/>
                </a:cubicBezTo>
                <a:cubicBezTo>
                  <a:pt x="2026844" y="790873"/>
                  <a:pt x="2005413" y="798017"/>
                  <a:pt x="1972075" y="805161"/>
                </a:cubicBezTo>
                <a:cubicBezTo>
                  <a:pt x="1969693" y="805955"/>
                  <a:pt x="1968106" y="805558"/>
                  <a:pt x="1967313" y="803970"/>
                </a:cubicBezTo>
                <a:cubicBezTo>
                  <a:pt x="1967313" y="803176"/>
                  <a:pt x="1968504" y="801986"/>
                  <a:pt x="1970885" y="800398"/>
                </a:cubicBezTo>
                <a:cubicBezTo>
                  <a:pt x="1991919" y="790476"/>
                  <a:pt x="2008389" y="778669"/>
                  <a:pt x="2020295" y="764977"/>
                </a:cubicBezTo>
                <a:lnTo>
                  <a:pt x="2027731" y="749201"/>
                </a:lnTo>
                <a:lnTo>
                  <a:pt x="2028034" y="749201"/>
                </a:lnTo>
                <a:cubicBezTo>
                  <a:pt x="2029225" y="748408"/>
                  <a:pt x="2030217" y="746225"/>
                  <a:pt x="2031011" y="742653"/>
                </a:cubicBezTo>
                <a:lnTo>
                  <a:pt x="2031077" y="742103"/>
                </a:lnTo>
                <a:lnTo>
                  <a:pt x="2042322" y="718245"/>
                </a:lnTo>
                <a:cubicBezTo>
                  <a:pt x="2042322" y="716658"/>
                  <a:pt x="2042322" y="714673"/>
                  <a:pt x="2042322" y="712292"/>
                </a:cubicBezTo>
                <a:cubicBezTo>
                  <a:pt x="2043910" y="700386"/>
                  <a:pt x="2043513" y="692448"/>
                  <a:pt x="2041132" y="688479"/>
                </a:cubicBezTo>
                <a:cubicBezTo>
                  <a:pt x="2040338" y="682923"/>
                  <a:pt x="2042322" y="680145"/>
                  <a:pt x="2047085" y="680145"/>
                </a:cubicBezTo>
                <a:close/>
                <a:moveTo>
                  <a:pt x="1692278" y="674192"/>
                </a:moveTo>
                <a:cubicBezTo>
                  <a:pt x="1683547" y="674986"/>
                  <a:pt x="1674419" y="676176"/>
                  <a:pt x="1664894" y="677764"/>
                </a:cubicBezTo>
                <a:cubicBezTo>
                  <a:pt x="1665687" y="678558"/>
                  <a:pt x="1666084" y="679351"/>
                  <a:pt x="1666084" y="680145"/>
                </a:cubicBezTo>
                <a:cubicBezTo>
                  <a:pt x="1666878" y="681733"/>
                  <a:pt x="1667275" y="682923"/>
                  <a:pt x="1667275" y="683717"/>
                </a:cubicBezTo>
                <a:lnTo>
                  <a:pt x="1667275" y="686098"/>
                </a:lnTo>
                <a:cubicBezTo>
                  <a:pt x="1668862" y="686098"/>
                  <a:pt x="1671244" y="685701"/>
                  <a:pt x="1674419" y="684908"/>
                </a:cubicBezTo>
                <a:cubicBezTo>
                  <a:pt x="1677594" y="684908"/>
                  <a:pt x="1679577" y="684908"/>
                  <a:pt x="1680372" y="684908"/>
                </a:cubicBezTo>
                <a:cubicBezTo>
                  <a:pt x="1682753" y="684908"/>
                  <a:pt x="1687119" y="687289"/>
                  <a:pt x="1693469" y="692051"/>
                </a:cubicBezTo>
                <a:cubicBezTo>
                  <a:pt x="1693469" y="689670"/>
                  <a:pt x="1693071" y="686098"/>
                  <a:pt x="1692278" y="681336"/>
                </a:cubicBezTo>
                <a:cubicBezTo>
                  <a:pt x="1692278" y="678161"/>
                  <a:pt x="1692278" y="675780"/>
                  <a:pt x="1692278" y="674192"/>
                </a:cubicBezTo>
                <a:close/>
                <a:moveTo>
                  <a:pt x="1749428" y="669429"/>
                </a:moveTo>
                <a:cubicBezTo>
                  <a:pt x="1746253" y="669429"/>
                  <a:pt x="1738315" y="670223"/>
                  <a:pt x="1725616" y="671811"/>
                </a:cubicBezTo>
                <a:cubicBezTo>
                  <a:pt x="1727203" y="671017"/>
                  <a:pt x="1725616" y="671017"/>
                  <a:pt x="1720853" y="671811"/>
                </a:cubicBezTo>
                <a:cubicBezTo>
                  <a:pt x="1723235" y="672604"/>
                  <a:pt x="1724822" y="673795"/>
                  <a:pt x="1725616" y="675383"/>
                </a:cubicBezTo>
                <a:cubicBezTo>
                  <a:pt x="1728790" y="678558"/>
                  <a:pt x="1730379" y="682526"/>
                  <a:pt x="1730379" y="687289"/>
                </a:cubicBezTo>
                <a:cubicBezTo>
                  <a:pt x="1727997" y="699989"/>
                  <a:pt x="1725218" y="719436"/>
                  <a:pt x="1722043" y="745630"/>
                </a:cubicBezTo>
                <a:cubicBezTo>
                  <a:pt x="1727600" y="743248"/>
                  <a:pt x="1734347" y="743645"/>
                  <a:pt x="1742284" y="746820"/>
                </a:cubicBezTo>
                <a:cubicBezTo>
                  <a:pt x="1743078" y="746820"/>
                  <a:pt x="1744269" y="747217"/>
                  <a:pt x="1745856" y="748011"/>
                </a:cubicBezTo>
                <a:cubicBezTo>
                  <a:pt x="1746650" y="748805"/>
                  <a:pt x="1747444" y="749598"/>
                  <a:pt x="1748238" y="750392"/>
                </a:cubicBezTo>
                <a:cubicBezTo>
                  <a:pt x="1754588" y="715467"/>
                  <a:pt x="1757762" y="689273"/>
                  <a:pt x="1757762" y="671811"/>
                </a:cubicBezTo>
                <a:cubicBezTo>
                  <a:pt x="1757762" y="670223"/>
                  <a:pt x="1754985" y="669429"/>
                  <a:pt x="1749428" y="669429"/>
                </a:cubicBezTo>
                <a:close/>
                <a:moveTo>
                  <a:pt x="5507335" y="661988"/>
                </a:moveTo>
                <a:cubicBezTo>
                  <a:pt x="5511105" y="662187"/>
                  <a:pt x="5514577" y="663079"/>
                  <a:pt x="5517753" y="664667"/>
                </a:cubicBezTo>
                <a:cubicBezTo>
                  <a:pt x="5527278" y="671017"/>
                  <a:pt x="5535215" y="677764"/>
                  <a:pt x="5541565" y="684908"/>
                </a:cubicBezTo>
                <a:cubicBezTo>
                  <a:pt x="5543947" y="688083"/>
                  <a:pt x="5545137" y="691258"/>
                  <a:pt x="5545137" y="694433"/>
                </a:cubicBezTo>
                <a:cubicBezTo>
                  <a:pt x="5544344" y="699195"/>
                  <a:pt x="5538787" y="701179"/>
                  <a:pt x="5528468" y="700386"/>
                </a:cubicBezTo>
                <a:cubicBezTo>
                  <a:pt x="5495131" y="697211"/>
                  <a:pt x="5459412" y="696814"/>
                  <a:pt x="5421312" y="699195"/>
                </a:cubicBezTo>
                <a:cubicBezTo>
                  <a:pt x="5386387" y="701576"/>
                  <a:pt x="5354240" y="706736"/>
                  <a:pt x="5324872" y="714673"/>
                </a:cubicBezTo>
                <a:cubicBezTo>
                  <a:pt x="5321697" y="715467"/>
                  <a:pt x="5318125" y="715070"/>
                  <a:pt x="5314156" y="713483"/>
                </a:cubicBezTo>
                <a:cubicBezTo>
                  <a:pt x="5313362" y="713483"/>
                  <a:pt x="5312568" y="713483"/>
                  <a:pt x="5311775" y="713483"/>
                </a:cubicBezTo>
                <a:cubicBezTo>
                  <a:pt x="5302250" y="707926"/>
                  <a:pt x="5294709" y="700386"/>
                  <a:pt x="5289153" y="690861"/>
                </a:cubicBezTo>
                <a:cubicBezTo>
                  <a:pt x="5287565" y="688479"/>
                  <a:pt x="5287169" y="686495"/>
                  <a:pt x="5287962" y="684908"/>
                </a:cubicBezTo>
                <a:cubicBezTo>
                  <a:pt x="5288756" y="684114"/>
                  <a:pt x="5290740" y="683717"/>
                  <a:pt x="5293915" y="683717"/>
                </a:cubicBezTo>
                <a:cubicBezTo>
                  <a:pt x="5301853" y="683717"/>
                  <a:pt x="5312965" y="682923"/>
                  <a:pt x="5327253" y="681336"/>
                </a:cubicBezTo>
                <a:cubicBezTo>
                  <a:pt x="5360590" y="677367"/>
                  <a:pt x="5409009" y="672604"/>
                  <a:pt x="5472509" y="667048"/>
                </a:cubicBezTo>
                <a:cubicBezTo>
                  <a:pt x="5474890" y="666254"/>
                  <a:pt x="5478859" y="665461"/>
                  <a:pt x="5484415" y="664667"/>
                </a:cubicBezTo>
                <a:cubicBezTo>
                  <a:pt x="5489178" y="663873"/>
                  <a:pt x="5492750" y="663476"/>
                  <a:pt x="5495131" y="663476"/>
                </a:cubicBezTo>
                <a:cubicBezTo>
                  <a:pt x="5499496" y="662286"/>
                  <a:pt x="5503565" y="661790"/>
                  <a:pt x="5507335" y="661988"/>
                </a:cubicBezTo>
                <a:close/>
                <a:moveTo>
                  <a:pt x="1019575" y="661095"/>
                </a:moveTo>
                <a:cubicBezTo>
                  <a:pt x="1010050" y="661889"/>
                  <a:pt x="1000524" y="663079"/>
                  <a:pt x="990999" y="664667"/>
                </a:cubicBezTo>
                <a:cubicBezTo>
                  <a:pt x="990999" y="666254"/>
                  <a:pt x="991397" y="668636"/>
                  <a:pt x="992190" y="671811"/>
                </a:cubicBezTo>
                <a:cubicBezTo>
                  <a:pt x="992190" y="674986"/>
                  <a:pt x="992190" y="677367"/>
                  <a:pt x="992190" y="678954"/>
                </a:cubicBezTo>
                <a:cubicBezTo>
                  <a:pt x="992190" y="683717"/>
                  <a:pt x="992190" y="688083"/>
                  <a:pt x="992190" y="692051"/>
                </a:cubicBezTo>
                <a:cubicBezTo>
                  <a:pt x="996953" y="691258"/>
                  <a:pt x="1000524" y="689670"/>
                  <a:pt x="1002906" y="687289"/>
                </a:cubicBezTo>
                <a:cubicBezTo>
                  <a:pt x="1006874" y="684908"/>
                  <a:pt x="1012827" y="685304"/>
                  <a:pt x="1020765" y="688479"/>
                </a:cubicBezTo>
                <a:cubicBezTo>
                  <a:pt x="1022352" y="688479"/>
                  <a:pt x="1023941" y="689273"/>
                  <a:pt x="1025527" y="690861"/>
                </a:cubicBezTo>
                <a:cubicBezTo>
                  <a:pt x="1025527" y="681336"/>
                  <a:pt x="1025130" y="673398"/>
                  <a:pt x="1024337" y="667048"/>
                </a:cubicBezTo>
                <a:cubicBezTo>
                  <a:pt x="1024337" y="663079"/>
                  <a:pt x="1022750" y="661095"/>
                  <a:pt x="1019575" y="661095"/>
                </a:cubicBezTo>
                <a:close/>
                <a:moveTo>
                  <a:pt x="3312492" y="659458"/>
                </a:moveTo>
                <a:cubicBezTo>
                  <a:pt x="3320380" y="660351"/>
                  <a:pt x="3327598" y="665262"/>
                  <a:pt x="3334147" y="674192"/>
                </a:cubicBezTo>
                <a:cubicBezTo>
                  <a:pt x="3340497" y="684511"/>
                  <a:pt x="3338115" y="690067"/>
                  <a:pt x="3327003" y="690861"/>
                </a:cubicBezTo>
                <a:cubicBezTo>
                  <a:pt x="3322240" y="690861"/>
                  <a:pt x="3314700" y="690861"/>
                  <a:pt x="3304381" y="690861"/>
                </a:cubicBezTo>
                <a:cubicBezTo>
                  <a:pt x="3282156" y="690067"/>
                  <a:pt x="3265884" y="690067"/>
                  <a:pt x="3255565" y="690861"/>
                </a:cubicBezTo>
                <a:cubicBezTo>
                  <a:pt x="3258741" y="695623"/>
                  <a:pt x="3258741" y="701576"/>
                  <a:pt x="3255565" y="708720"/>
                </a:cubicBezTo>
                <a:cubicBezTo>
                  <a:pt x="3255565" y="710308"/>
                  <a:pt x="3255169" y="712292"/>
                  <a:pt x="3254375" y="714673"/>
                </a:cubicBezTo>
                <a:cubicBezTo>
                  <a:pt x="3255962" y="713879"/>
                  <a:pt x="3258741" y="713086"/>
                  <a:pt x="3262709" y="712292"/>
                </a:cubicBezTo>
                <a:cubicBezTo>
                  <a:pt x="3271440" y="709117"/>
                  <a:pt x="3276203" y="707529"/>
                  <a:pt x="3276997" y="707529"/>
                </a:cubicBezTo>
                <a:cubicBezTo>
                  <a:pt x="3281759" y="706736"/>
                  <a:pt x="3286522" y="707529"/>
                  <a:pt x="3291284" y="709911"/>
                </a:cubicBezTo>
                <a:cubicBezTo>
                  <a:pt x="3296841" y="713879"/>
                  <a:pt x="3300809" y="719039"/>
                  <a:pt x="3303190" y="725389"/>
                </a:cubicBezTo>
                <a:cubicBezTo>
                  <a:pt x="3304778" y="727770"/>
                  <a:pt x="3304381" y="730151"/>
                  <a:pt x="3302000" y="732533"/>
                </a:cubicBezTo>
                <a:cubicBezTo>
                  <a:pt x="3299619" y="735708"/>
                  <a:pt x="3294062" y="737295"/>
                  <a:pt x="3285331" y="737295"/>
                </a:cubicBezTo>
                <a:cubicBezTo>
                  <a:pt x="3272631" y="738089"/>
                  <a:pt x="3261122" y="738486"/>
                  <a:pt x="3250803" y="738486"/>
                </a:cubicBezTo>
                <a:cubicBezTo>
                  <a:pt x="3250803" y="743248"/>
                  <a:pt x="3250406" y="748408"/>
                  <a:pt x="3249612" y="753964"/>
                </a:cubicBezTo>
                <a:cubicBezTo>
                  <a:pt x="3259137" y="758726"/>
                  <a:pt x="3268266" y="762695"/>
                  <a:pt x="3276997" y="765870"/>
                </a:cubicBezTo>
                <a:cubicBezTo>
                  <a:pt x="3295253" y="773808"/>
                  <a:pt x="3324622" y="781745"/>
                  <a:pt x="3365103" y="789683"/>
                </a:cubicBezTo>
                <a:cubicBezTo>
                  <a:pt x="3370659" y="790476"/>
                  <a:pt x="3373834" y="791667"/>
                  <a:pt x="3374628" y="793255"/>
                </a:cubicBezTo>
                <a:cubicBezTo>
                  <a:pt x="3374628" y="795636"/>
                  <a:pt x="3371850" y="797223"/>
                  <a:pt x="3366294" y="798017"/>
                </a:cubicBezTo>
                <a:cubicBezTo>
                  <a:pt x="3361531" y="798811"/>
                  <a:pt x="3354387" y="801192"/>
                  <a:pt x="3344862" y="805161"/>
                </a:cubicBezTo>
                <a:cubicBezTo>
                  <a:pt x="3326606" y="811511"/>
                  <a:pt x="3312715" y="815480"/>
                  <a:pt x="3303190" y="817067"/>
                </a:cubicBezTo>
                <a:cubicBezTo>
                  <a:pt x="3297634" y="817861"/>
                  <a:pt x="3291284" y="817067"/>
                  <a:pt x="3284140" y="814686"/>
                </a:cubicBezTo>
                <a:cubicBezTo>
                  <a:pt x="3248422" y="796430"/>
                  <a:pt x="3218656" y="771823"/>
                  <a:pt x="3194844" y="740867"/>
                </a:cubicBezTo>
                <a:cubicBezTo>
                  <a:pt x="3194050" y="741661"/>
                  <a:pt x="3193653" y="742455"/>
                  <a:pt x="3193653" y="743248"/>
                </a:cubicBezTo>
                <a:cubicBezTo>
                  <a:pt x="3172222" y="764680"/>
                  <a:pt x="3149997" y="779761"/>
                  <a:pt x="3126978" y="788492"/>
                </a:cubicBezTo>
                <a:cubicBezTo>
                  <a:pt x="3118247" y="791667"/>
                  <a:pt x="3113484" y="792461"/>
                  <a:pt x="3112690" y="790873"/>
                </a:cubicBezTo>
                <a:cubicBezTo>
                  <a:pt x="3111103" y="788492"/>
                  <a:pt x="3113881" y="784920"/>
                  <a:pt x="3121025" y="780158"/>
                </a:cubicBezTo>
                <a:cubicBezTo>
                  <a:pt x="3136106" y="767458"/>
                  <a:pt x="3151187" y="749598"/>
                  <a:pt x="3166269" y="726579"/>
                </a:cubicBezTo>
                <a:cubicBezTo>
                  <a:pt x="3172618" y="715467"/>
                  <a:pt x="3175397" y="706339"/>
                  <a:pt x="3174603" y="699195"/>
                </a:cubicBezTo>
                <a:cubicBezTo>
                  <a:pt x="3174603" y="698402"/>
                  <a:pt x="3174603" y="697608"/>
                  <a:pt x="3174603" y="696814"/>
                </a:cubicBezTo>
                <a:cubicBezTo>
                  <a:pt x="3172222" y="696814"/>
                  <a:pt x="3169047" y="697211"/>
                  <a:pt x="3165078" y="698004"/>
                </a:cubicBezTo>
                <a:cubicBezTo>
                  <a:pt x="3160315" y="698004"/>
                  <a:pt x="3157140" y="698402"/>
                  <a:pt x="3155553" y="699195"/>
                </a:cubicBezTo>
                <a:cubicBezTo>
                  <a:pt x="3146028" y="700783"/>
                  <a:pt x="3137694" y="696417"/>
                  <a:pt x="3130550" y="686098"/>
                </a:cubicBezTo>
                <a:cubicBezTo>
                  <a:pt x="3127375" y="682923"/>
                  <a:pt x="3125787" y="679748"/>
                  <a:pt x="3125787" y="676573"/>
                </a:cubicBezTo>
                <a:cubicBezTo>
                  <a:pt x="3126581" y="674192"/>
                  <a:pt x="3128962" y="673398"/>
                  <a:pt x="3132931" y="674192"/>
                </a:cubicBezTo>
                <a:cubicBezTo>
                  <a:pt x="3153568" y="674192"/>
                  <a:pt x="3169444" y="673398"/>
                  <a:pt x="3180556" y="671811"/>
                </a:cubicBezTo>
                <a:cubicBezTo>
                  <a:pt x="3187700" y="671017"/>
                  <a:pt x="3201987" y="669826"/>
                  <a:pt x="3223419" y="668239"/>
                </a:cubicBezTo>
                <a:cubicBezTo>
                  <a:pt x="3246437" y="666651"/>
                  <a:pt x="3261519" y="665461"/>
                  <a:pt x="3268662" y="664667"/>
                </a:cubicBezTo>
                <a:cubicBezTo>
                  <a:pt x="3284537" y="663079"/>
                  <a:pt x="3296443" y="661492"/>
                  <a:pt x="3304381" y="659904"/>
                </a:cubicBezTo>
                <a:cubicBezTo>
                  <a:pt x="3307159" y="659309"/>
                  <a:pt x="3309863" y="659160"/>
                  <a:pt x="3312492" y="659458"/>
                </a:cubicBezTo>
                <a:close/>
                <a:moveTo>
                  <a:pt x="4156869" y="656333"/>
                </a:moveTo>
                <a:cubicBezTo>
                  <a:pt x="4148931" y="656333"/>
                  <a:pt x="4140597" y="657126"/>
                  <a:pt x="4131866" y="658714"/>
                </a:cubicBezTo>
                <a:cubicBezTo>
                  <a:pt x="4132659" y="662683"/>
                  <a:pt x="4133056" y="668636"/>
                  <a:pt x="4133056" y="676573"/>
                </a:cubicBezTo>
                <a:cubicBezTo>
                  <a:pt x="4133850" y="685304"/>
                  <a:pt x="4134247" y="691654"/>
                  <a:pt x="4134247" y="695623"/>
                </a:cubicBezTo>
                <a:cubicBezTo>
                  <a:pt x="4136628" y="694829"/>
                  <a:pt x="4139803" y="694433"/>
                  <a:pt x="4143772" y="694433"/>
                </a:cubicBezTo>
                <a:cubicBezTo>
                  <a:pt x="4147740" y="693639"/>
                  <a:pt x="4150519" y="693242"/>
                  <a:pt x="4152106" y="693242"/>
                </a:cubicBezTo>
                <a:cubicBezTo>
                  <a:pt x="4155281" y="682130"/>
                  <a:pt x="4156869" y="669826"/>
                  <a:pt x="4156869" y="656333"/>
                </a:cubicBezTo>
                <a:close/>
                <a:moveTo>
                  <a:pt x="7238206" y="652761"/>
                </a:moveTo>
                <a:cubicBezTo>
                  <a:pt x="7234238" y="653554"/>
                  <a:pt x="7228284" y="654348"/>
                  <a:pt x="7220346" y="655142"/>
                </a:cubicBezTo>
                <a:cubicBezTo>
                  <a:pt x="7213203" y="656729"/>
                  <a:pt x="7208044" y="657523"/>
                  <a:pt x="7204868" y="657523"/>
                </a:cubicBezTo>
                <a:lnTo>
                  <a:pt x="7204868" y="668239"/>
                </a:lnTo>
                <a:cubicBezTo>
                  <a:pt x="7204868" y="673795"/>
                  <a:pt x="7204868" y="679748"/>
                  <a:pt x="7204868" y="686098"/>
                </a:cubicBezTo>
                <a:cubicBezTo>
                  <a:pt x="7215981" y="684511"/>
                  <a:pt x="7230666" y="681336"/>
                  <a:pt x="7248922" y="676573"/>
                </a:cubicBezTo>
                <a:cubicBezTo>
                  <a:pt x="7245746" y="667842"/>
                  <a:pt x="7242174" y="659904"/>
                  <a:pt x="7238206" y="652761"/>
                </a:cubicBezTo>
                <a:close/>
                <a:moveTo>
                  <a:pt x="4197350" y="651570"/>
                </a:moveTo>
                <a:cubicBezTo>
                  <a:pt x="4193381" y="652364"/>
                  <a:pt x="4190206" y="652761"/>
                  <a:pt x="4187825" y="652761"/>
                </a:cubicBezTo>
                <a:cubicBezTo>
                  <a:pt x="4187825" y="666254"/>
                  <a:pt x="4186634" y="678954"/>
                  <a:pt x="4184253" y="690861"/>
                </a:cubicBezTo>
                <a:cubicBezTo>
                  <a:pt x="4186634" y="690861"/>
                  <a:pt x="4189412" y="690464"/>
                  <a:pt x="4192587" y="689670"/>
                </a:cubicBezTo>
                <a:cubicBezTo>
                  <a:pt x="4195763" y="689670"/>
                  <a:pt x="4198144" y="689670"/>
                  <a:pt x="4199731" y="689670"/>
                </a:cubicBezTo>
                <a:cubicBezTo>
                  <a:pt x="4202112" y="689670"/>
                  <a:pt x="4204494" y="689670"/>
                  <a:pt x="4206875" y="689670"/>
                </a:cubicBezTo>
                <a:cubicBezTo>
                  <a:pt x="4207669" y="685701"/>
                  <a:pt x="4208462" y="680145"/>
                  <a:pt x="4209256" y="673001"/>
                </a:cubicBezTo>
                <a:cubicBezTo>
                  <a:pt x="4210844" y="665064"/>
                  <a:pt x="4211637" y="659508"/>
                  <a:pt x="4211637" y="656333"/>
                </a:cubicBezTo>
                <a:cubicBezTo>
                  <a:pt x="4212431" y="652364"/>
                  <a:pt x="4210447" y="650776"/>
                  <a:pt x="4205684" y="651570"/>
                </a:cubicBezTo>
                <a:cubicBezTo>
                  <a:pt x="4204097" y="651570"/>
                  <a:pt x="4201319" y="651570"/>
                  <a:pt x="4197350" y="651570"/>
                </a:cubicBezTo>
                <a:close/>
                <a:moveTo>
                  <a:pt x="8183562" y="646808"/>
                </a:moveTo>
                <a:cubicBezTo>
                  <a:pt x="8177212" y="647601"/>
                  <a:pt x="8167688" y="648792"/>
                  <a:pt x="8154987" y="650379"/>
                </a:cubicBezTo>
                <a:cubicBezTo>
                  <a:pt x="8150224" y="651173"/>
                  <a:pt x="8146652" y="651570"/>
                  <a:pt x="8144272" y="651570"/>
                </a:cubicBezTo>
                <a:cubicBezTo>
                  <a:pt x="8144272" y="663476"/>
                  <a:pt x="8145066" y="674986"/>
                  <a:pt x="8146652" y="686098"/>
                </a:cubicBezTo>
                <a:lnTo>
                  <a:pt x="8146652" y="687289"/>
                </a:lnTo>
                <a:cubicBezTo>
                  <a:pt x="8150622" y="686495"/>
                  <a:pt x="8156972" y="685701"/>
                  <a:pt x="8165702" y="684908"/>
                </a:cubicBezTo>
                <a:cubicBezTo>
                  <a:pt x="8173640" y="683320"/>
                  <a:pt x="8179594" y="682526"/>
                  <a:pt x="8183562" y="682526"/>
                </a:cubicBezTo>
                <a:close/>
                <a:moveTo>
                  <a:pt x="4773612" y="646808"/>
                </a:moveTo>
                <a:cubicBezTo>
                  <a:pt x="4767263" y="647601"/>
                  <a:pt x="4757738" y="648792"/>
                  <a:pt x="4745037" y="650379"/>
                </a:cubicBezTo>
                <a:cubicBezTo>
                  <a:pt x="4740275" y="651173"/>
                  <a:pt x="4736703" y="651570"/>
                  <a:pt x="4734322" y="651570"/>
                </a:cubicBezTo>
                <a:cubicBezTo>
                  <a:pt x="4734322" y="663476"/>
                  <a:pt x="4735116" y="674986"/>
                  <a:pt x="4736703" y="686098"/>
                </a:cubicBezTo>
                <a:lnTo>
                  <a:pt x="4736703" y="687289"/>
                </a:lnTo>
                <a:cubicBezTo>
                  <a:pt x="4740672" y="686495"/>
                  <a:pt x="4747022" y="685701"/>
                  <a:pt x="4755753" y="684908"/>
                </a:cubicBezTo>
                <a:cubicBezTo>
                  <a:pt x="4763691" y="683320"/>
                  <a:pt x="4769644" y="682526"/>
                  <a:pt x="4773612" y="682526"/>
                </a:cubicBezTo>
                <a:close/>
                <a:moveTo>
                  <a:pt x="3840162" y="646808"/>
                </a:moveTo>
                <a:cubicBezTo>
                  <a:pt x="3833812" y="647601"/>
                  <a:pt x="3824287" y="648792"/>
                  <a:pt x="3811587" y="650379"/>
                </a:cubicBezTo>
                <a:cubicBezTo>
                  <a:pt x="3806825" y="651173"/>
                  <a:pt x="3803253" y="651570"/>
                  <a:pt x="3800872" y="651570"/>
                </a:cubicBezTo>
                <a:cubicBezTo>
                  <a:pt x="3800872" y="663476"/>
                  <a:pt x="3801666" y="674986"/>
                  <a:pt x="3803253" y="686098"/>
                </a:cubicBezTo>
                <a:lnTo>
                  <a:pt x="3803253" y="687289"/>
                </a:lnTo>
                <a:cubicBezTo>
                  <a:pt x="3807222" y="686495"/>
                  <a:pt x="3813572" y="685701"/>
                  <a:pt x="3822303" y="684908"/>
                </a:cubicBezTo>
                <a:cubicBezTo>
                  <a:pt x="3830241" y="683320"/>
                  <a:pt x="3836194" y="682526"/>
                  <a:pt x="3840162" y="682526"/>
                </a:cubicBezTo>
                <a:close/>
                <a:moveTo>
                  <a:pt x="8449071" y="644426"/>
                </a:moveTo>
                <a:cubicBezTo>
                  <a:pt x="8439546" y="656333"/>
                  <a:pt x="8428434" y="666254"/>
                  <a:pt x="8415734" y="674192"/>
                </a:cubicBezTo>
                <a:cubicBezTo>
                  <a:pt x="8415734" y="674192"/>
                  <a:pt x="8415337" y="674192"/>
                  <a:pt x="8414543" y="674192"/>
                </a:cubicBezTo>
                <a:cubicBezTo>
                  <a:pt x="8414543" y="674986"/>
                  <a:pt x="8414147" y="675383"/>
                  <a:pt x="8413353" y="675383"/>
                </a:cubicBezTo>
                <a:cubicBezTo>
                  <a:pt x="8417321" y="674589"/>
                  <a:pt x="8425259" y="673398"/>
                  <a:pt x="8437165" y="671811"/>
                </a:cubicBezTo>
                <a:cubicBezTo>
                  <a:pt x="8453040" y="669429"/>
                  <a:pt x="8464946" y="667445"/>
                  <a:pt x="8472884" y="665858"/>
                </a:cubicBezTo>
                <a:lnTo>
                  <a:pt x="8472884" y="651570"/>
                </a:lnTo>
                <a:lnTo>
                  <a:pt x="8468121" y="652761"/>
                </a:lnTo>
                <a:cubicBezTo>
                  <a:pt x="8461772" y="652761"/>
                  <a:pt x="8457406" y="651967"/>
                  <a:pt x="8455024" y="650379"/>
                </a:cubicBezTo>
                <a:cubicBezTo>
                  <a:pt x="8453437" y="648792"/>
                  <a:pt x="8451453" y="646808"/>
                  <a:pt x="8449071" y="644426"/>
                </a:cubicBezTo>
                <a:close/>
                <a:moveTo>
                  <a:pt x="8258572" y="639664"/>
                </a:moveTo>
                <a:cubicBezTo>
                  <a:pt x="8247459" y="639664"/>
                  <a:pt x="8234759" y="640855"/>
                  <a:pt x="8220472" y="643236"/>
                </a:cubicBezTo>
                <a:cubicBezTo>
                  <a:pt x="8220472" y="653554"/>
                  <a:pt x="8220075" y="665461"/>
                  <a:pt x="8219280" y="678954"/>
                </a:cubicBezTo>
                <a:lnTo>
                  <a:pt x="8232378" y="678954"/>
                </a:lnTo>
                <a:cubicBezTo>
                  <a:pt x="8241109" y="677367"/>
                  <a:pt x="8249444" y="676573"/>
                  <a:pt x="8257380" y="676573"/>
                </a:cubicBezTo>
                <a:cubicBezTo>
                  <a:pt x="8258175" y="672604"/>
                  <a:pt x="8259366" y="666651"/>
                  <a:pt x="8260952" y="658714"/>
                </a:cubicBezTo>
                <a:cubicBezTo>
                  <a:pt x="8261746" y="650776"/>
                  <a:pt x="8262540" y="646014"/>
                  <a:pt x="8263334" y="644426"/>
                </a:cubicBezTo>
                <a:cubicBezTo>
                  <a:pt x="8264128" y="640458"/>
                  <a:pt x="8262540" y="638870"/>
                  <a:pt x="8258572" y="639664"/>
                </a:cubicBezTo>
                <a:close/>
                <a:moveTo>
                  <a:pt x="4848622" y="639664"/>
                </a:moveTo>
                <a:cubicBezTo>
                  <a:pt x="4837509" y="639664"/>
                  <a:pt x="4824809" y="640855"/>
                  <a:pt x="4810522" y="643236"/>
                </a:cubicBezTo>
                <a:cubicBezTo>
                  <a:pt x="4810522" y="653554"/>
                  <a:pt x="4810125" y="665461"/>
                  <a:pt x="4809331" y="678954"/>
                </a:cubicBezTo>
                <a:lnTo>
                  <a:pt x="4822428" y="678954"/>
                </a:lnTo>
                <a:cubicBezTo>
                  <a:pt x="4831159" y="677367"/>
                  <a:pt x="4839494" y="676573"/>
                  <a:pt x="4847431" y="676573"/>
                </a:cubicBezTo>
                <a:cubicBezTo>
                  <a:pt x="4848225" y="672604"/>
                  <a:pt x="4849416" y="666651"/>
                  <a:pt x="4851003" y="658714"/>
                </a:cubicBezTo>
                <a:cubicBezTo>
                  <a:pt x="4851797" y="650776"/>
                  <a:pt x="4852590" y="646014"/>
                  <a:pt x="4853384" y="644426"/>
                </a:cubicBezTo>
                <a:cubicBezTo>
                  <a:pt x="4854178" y="640458"/>
                  <a:pt x="4852590" y="638870"/>
                  <a:pt x="4848622" y="639664"/>
                </a:cubicBezTo>
                <a:close/>
                <a:moveTo>
                  <a:pt x="3915172" y="639664"/>
                </a:moveTo>
                <a:cubicBezTo>
                  <a:pt x="3904059" y="639664"/>
                  <a:pt x="3891359" y="640855"/>
                  <a:pt x="3877072" y="643236"/>
                </a:cubicBezTo>
                <a:cubicBezTo>
                  <a:pt x="3877072" y="653554"/>
                  <a:pt x="3876675" y="665461"/>
                  <a:pt x="3875881" y="678954"/>
                </a:cubicBezTo>
                <a:lnTo>
                  <a:pt x="3888978" y="678954"/>
                </a:lnTo>
                <a:cubicBezTo>
                  <a:pt x="3897709" y="677367"/>
                  <a:pt x="3906043" y="676573"/>
                  <a:pt x="3913981" y="676573"/>
                </a:cubicBezTo>
                <a:cubicBezTo>
                  <a:pt x="3914775" y="672604"/>
                  <a:pt x="3915966" y="666651"/>
                  <a:pt x="3917553" y="658714"/>
                </a:cubicBezTo>
                <a:cubicBezTo>
                  <a:pt x="3918347" y="650776"/>
                  <a:pt x="3919140" y="646014"/>
                  <a:pt x="3919934" y="644426"/>
                </a:cubicBezTo>
                <a:cubicBezTo>
                  <a:pt x="3920728" y="640458"/>
                  <a:pt x="3919140" y="638870"/>
                  <a:pt x="3915172" y="639664"/>
                </a:cubicBezTo>
                <a:close/>
                <a:moveTo>
                  <a:pt x="1367238" y="627758"/>
                </a:moveTo>
                <a:cubicBezTo>
                  <a:pt x="1353544" y="648594"/>
                  <a:pt x="1339629" y="665634"/>
                  <a:pt x="1325491" y="678880"/>
                </a:cubicBezTo>
                <a:lnTo>
                  <a:pt x="1312754" y="689617"/>
                </a:lnTo>
                <a:lnTo>
                  <a:pt x="1388669" y="675383"/>
                </a:lnTo>
                <a:cubicBezTo>
                  <a:pt x="1394225" y="673795"/>
                  <a:pt x="1398591" y="674192"/>
                  <a:pt x="1401765" y="676573"/>
                </a:cubicBezTo>
                <a:cubicBezTo>
                  <a:pt x="1389859" y="663079"/>
                  <a:pt x="1380334" y="649586"/>
                  <a:pt x="1373191" y="636092"/>
                </a:cubicBezTo>
                <a:cubicBezTo>
                  <a:pt x="1372397" y="635298"/>
                  <a:pt x="1371603" y="634108"/>
                  <a:pt x="1370809" y="632520"/>
                </a:cubicBezTo>
                <a:cubicBezTo>
                  <a:pt x="1370809" y="630933"/>
                  <a:pt x="1369618" y="629345"/>
                  <a:pt x="1367238" y="627758"/>
                </a:cubicBezTo>
                <a:close/>
                <a:moveTo>
                  <a:pt x="7645102" y="627162"/>
                </a:moveTo>
                <a:cubicBezTo>
                  <a:pt x="7646888" y="627162"/>
                  <a:pt x="7648575" y="627758"/>
                  <a:pt x="7650162" y="628948"/>
                </a:cubicBezTo>
                <a:cubicBezTo>
                  <a:pt x="7658894" y="633711"/>
                  <a:pt x="7665640" y="640061"/>
                  <a:pt x="7670402" y="647998"/>
                </a:cubicBezTo>
                <a:cubicBezTo>
                  <a:pt x="7673578" y="652761"/>
                  <a:pt x="7672784" y="655936"/>
                  <a:pt x="7668022" y="657523"/>
                </a:cubicBezTo>
                <a:cubicBezTo>
                  <a:pt x="7667228" y="657523"/>
                  <a:pt x="7665640" y="657920"/>
                  <a:pt x="7663259" y="658714"/>
                </a:cubicBezTo>
                <a:cubicBezTo>
                  <a:pt x="7656115" y="659508"/>
                  <a:pt x="7650162" y="659904"/>
                  <a:pt x="7645400" y="659904"/>
                </a:cubicBezTo>
                <a:cubicBezTo>
                  <a:pt x="7630318" y="660698"/>
                  <a:pt x="7614443" y="662286"/>
                  <a:pt x="7597774" y="664667"/>
                </a:cubicBezTo>
                <a:cubicBezTo>
                  <a:pt x="7601744" y="667048"/>
                  <a:pt x="7605315" y="669826"/>
                  <a:pt x="7608490" y="673001"/>
                </a:cubicBezTo>
                <a:cubicBezTo>
                  <a:pt x="7610078" y="677764"/>
                  <a:pt x="7610078" y="681336"/>
                  <a:pt x="7608490" y="683717"/>
                </a:cubicBezTo>
                <a:cubicBezTo>
                  <a:pt x="7606109" y="688479"/>
                  <a:pt x="7604918" y="693242"/>
                  <a:pt x="7604918" y="698004"/>
                </a:cubicBezTo>
                <a:cubicBezTo>
                  <a:pt x="7604918" y="698004"/>
                  <a:pt x="7604522" y="698402"/>
                  <a:pt x="7603728" y="699195"/>
                </a:cubicBezTo>
                <a:cubicBezTo>
                  <a:pt x="7615634" y="696814"/>
                  <a:pt x="7625556" y="694433"/>
                  <a:pt x="7633493" y="692051"/>
                </a:cubicBezTo>
                <a:cubicBezTo>
                  <a:pt x="7639050" y="689670"/>
                  <a:pt x="7644209" y="690067"/>
                  <a:pt x="7648972" y="693242"/>
                </a:cubicBezTo>
                <a:cubicBezTo>
                  <a:pt x="7657702" y="700386"/>
                  <a:pt x="7662862" y="705942"/>
                  <a:pt x="7664450" y="709911"/>
                </a:cubicBezTo>
                <a:cubicBezTo>
                  <a:pt x="7666830" y="715467"/>
                  <a:pt x="7665244" y="719039"/>
                  <a:pt x="7659687" y="720626"/>
                </a:cubicBezTo>
                <a:cubicBezTo>
                  <a:pt x="7658894" y="720626"/>
                  <a:pt x="7656909" y="721023"/>
                  <a:pt x="7653734" y="721817"/>
                </a:cubicBezTo>
                <a:cubicBezTo>
                  <a:pt x="7633890" y="724992"/>
                  <a:pt x="7617222" y="727373"/>
                  <a:pt x="7603728" y="728961"/>
                </a:cubicBezTo>
                <a:cubicBezTo>
                  <a:pt x="7603728" y="741661"/>
                  <a:pt x="7603728" y="753567"/>
                  <a:pt x="7603728" y="764680"/>
                </a:cubicBezTo>
                <a:cubicBezTo>
                  <a:pt x="7614840" y="764680"/>
                  <a:pt x="7625556" y="763886"/>
                  <a:pt x="7635874" y="762298"/>
                </a:cubicBezTo>
                <a:cubicBezTo>
                  <a:pt x="7638256" y="762298"/>
                  <a:pt x="7641828" y="761901"/>
                  <a:pt x="7646590" y="761108"/>
                </a:cubicBezTo>
                <a:cubicBezTo>
                  <a:pt x="7657702" y="761108"/>
                  <a:pt x="7666037" y="760314"/>
                  <a:pt x="7671593" y="758726"/>
                </a:cubicBezTo>
                <a:cubicBezTo>
                  <a:pt x="7678737" y="757139"/>
                  <a:pt x="7685087" y="758726"/>
                  <a:pt x="7690643" y="763489"/>
                </a:cubicBezTo>
                <a:cubicBezTo>
                  <a:pt x="7700168" y="769839"/>
                  <a:pt x="7706122" y="776983"/>
                  <a:pt x="7708502" y="784920"/>
                </a:cubicBezTo>
                <a:cubicBezTo>
                  <a:pt x="7710884" y="791270"/>
                  <a:pt x="7709296" y="794842"/>
                  <a:pt x="7703740" y="795636"/>
                </a:cubicBezTo>
                <a:cubicBezTo>
                  <a:pt x="7698978" y="795636"/>
                  <a:pt x="7688262" y="794445"/>
                  <a:pt x="7671593" y="792064"/>
                </a:cubicBezTo>
                <a:cubicBezTo>
                  <a:pt x="7646987" y="788095"/>
                  <a:pt x="7618412" y="787301"/>
                  <a:pt x="7585868" y="789683"/>
                </a:cubicBezTo>
                <a:cubicBezTo>
                  <a:pt x="7547768" y="792064"/>
                  <a:pt x="7518796" y="795636"/>
                  <a:pt x="7498952" y="800398"/>
                </a:cubicBezTo>
                <a:cubicBezTo>
                  <a:pt x="7492603" y="802780"/>
                  <a:pt x="7487444" y="802383"/>
                  <a:pt x="7483474" y="799208"/>
                </a:cubicBezTo>
                <a:cubicBezTo>
                  <a:pt x="7482681" y="798414"/>
                  <a:pt x="7481093" y="796826"/>
                  <a:pt x="7478712" y="794445"/>
                </a:cubicBezTo>
                <a:cubicBezTo>
                  <a:pt x="7473156" y="788889"/>
                  <a:pt x="7468790" y="784523"/>
                  <a:pt x="7465616" y="781348"/>
                </a:cubicBezTo>
                <a:cubicBezTo>
                  <a:pt x="7464028" y="778173"/>
                  <a:pt x="7465218" y="776189"/>
                  <a:pt x="7469187" y="775395"/>
                </a:cubicBezTo>
                <a:cubicBezTo>
                  <a:pt x="7485062" y="775395"/>
                  <a:pt x="7496572" y="774998"/>
                  <a:pt x="7503715" y="774205"/>
                </a:cubicBezTo>
                <a:cubicBezTo>
                  <a:pt x="7511653" y="773411"/>
                  <a:pt x="7522766" y="772220"/>
                  <a:pt x="7537053" y="770633"/>
                </a:cubicBezTo>
                <a:cubicBezTo>
                  <a:pt x="7552134" y="769839"/>
                  <a:pt x="7563246" y="769045"/>
                  <a:pt x="7570390" y="768251"/>
                </a:cubicBezTo>
                <a:cubicBezTo>
                  <a:pt x="7570390" y="765076"/>
                  <a:pt x="7570390" y="759917"/>
                  <a:pt x="7570390" y="752773"/>
                </a:cubicBezTo>
                <a:cubicBezTo>
                  <a:pt x="7569596" y="744042"/>
                  <a:pt x="7569200" y="737692"/>
                  <a:pt x="7569200" y="733723"/>
                </a:cubicBezTo>
                <a:cubicBezTo>
                  <a:pt x="7559675" y="735311"/>
                  <a:pt x="7550150" y="736105"/>
                  <a:pt x="7540624" y="736105"/>
                </a:cubicBezTo>
                <a:cubicBezTo>
                  <a:pt x="7532687" y="737692"/>
                  <a:pt x="7523559" y="732136"/>
                  <a:pt x="7513240" y="719436"/>
                </a:cubicBezTo>
                <a:cubicBezTo>
                  <a:pt x="7511653" y="717054"/>
                  <a:pt x="7511256" y="715467"/>
                  <a:pt x="7512050" y="714673"/>
                </a:cubicBezTo>
                <a:cubicBezTo>
                  <a:pt x="7512844" y="713086"/>
                  <a:pt x="7514431" y="712292"/>
                  <a:pt x="7516812" y="712292"/>
                </a:cubicBezTo>
                <a:cubicBezTo>
                  <a:pt x="7528718" y="711498"/>
                  <a:pt x="7546181" y="709514"/>
                  <a:pt x="7569200" y="706339"/>
                </a:cubicBezTo>
                <a:lnTo>
                  <a:pt x="7569200" y="694433"/>
                </a:lnTo>
                <a:cubicBezTo>
                  <a:pt x="7569200" y="683320"/>
                  <a:pt x="7567612" y="674986"/>
                  <a:pt x="7564437" y="669429"/>
                </a:cubicBezTo>
                <a:cubicBezTo>
                  <a:pt x="7562056" y="669429"/>
                  <a:pt x="7559278" y="669826"/>
                  <a:pt x="7556102" y="670620"/>
                </a:cubicBezTo>
                <a:cubicBezTo>
                  <a:pt x="7548959" y="671414"/>
                  <a:pt x="7542212" y="673001"/>
                  <a:pt x="7535862" y="675383"/>
                </a:cubicBezTo>
                <a:cubicBezTo>
                  <a:pt x="7532687" y="675383"/>
                  <a:pt x="7529115" y="674589"/>
                  <a:pt x="7525147" y="673001"/>
                </a:cubicBezTo>
                <a:cubicBezTo>
                  <a:pt x="7517209" y="668239"/>
                  <a:pt x="7510065" y="661889"/>
                  <a:pt x="7503715" y="653951"/>
                </a:cubicBezTo>
                <a:cubicBezTo>
                  <a:pt x="7502128" y="652364"/>
                  <a:pt x="7501731" y="650776"/>
                  <a:pt x="7502525" y="649189"/>
                </a:cubicBezTo>
                <a:cubicBezTo>
                  <a:pt x="7503318" y="648395"/>
                  <a:pt x="7504906" y="647998"/>
                  <a:pt x="7507287" y="647998"/>
                </a:cubicBezTo>
                <a:cubicBezTo>
                  <a:pt x="7519193" y="647998"/>
                  <a:pt x="7528322" y="647204"/>
                  <a:pt x="7534672" y="645617"/>
                </a:cubicBezTo>
                <a:cubicBezTo>
                  <a:pt x="7543402" y="644823"/>
                  <a:pt x="7556500" y="643236"/>
                  <a:pt x="7573962" y="640855"/>
                </a:cubicBezTo>
                <a:cubicBezTo>
                  <a:pt x="7593806" y="637680"/>
                  <a:pt x="7607696" y="635695"/>
                  <a:pt x="7615634" y="634901"/>
                </a:cubicBezTo>
                <a:cubicBezTo>
                  <a:pt x="7618015" y="634108"/>
                  <a:pt x="7621190" y="633314"/>
                  <a:pt x="7625159" y="632520"/>
                </a:cubicBezTo>
                <a:cubicBezTo>
                  <a:pt x="7628334" y="631726"/>
                  <a:pt x="7633096" y="630536"/>
                  <a:pt x="7639446" y="628948"/>
                </a:cubicBezTo>
                <a:cubicBezTo>
                  <a:pt x="7641431" y="627758"/>
                  <a:pt x="7643316" y="627162"/>
                  <a:pt x="7645102" y="627162"/>
                </a:cubicBezTo>
                <a:close/>
                <a:moveTo>
                  <a:pt x="8552656" y="624186"/>
                </a:moveTo>
                <a:cubicBezTo>
                  <a:pt x="8560594" y="622598"/>
                  <a:pt x="8570912" y="627361"/>
                  <a:pt x="8583612" y="638473"/>
                </a:cubicBezTo>
                <a:cubicBezTo>
                  <a:pt x="8585993" y="640855"/>
                  <a:pt x="8586787" y="643633"/>
                  <a:pt x="8585993" y="646808"/>
                </a:cubicBezTo>
                <a:cubicBezTo>
                  <a:pt x="8583612" y="653158"/>
                  <a:pt x="8582421" y="659508"/>
                  <a:pt x="8582421" y="665858"/>
                </a:cubicBezTo>
                <a:cubicBezTo>
                  <a:pt x="8582421" y="681733"/>
                  <a:pt x="8582025" y="695623"/>
                  <a:pt x="8581231" y="707529"/>
                </a:cubicBezTo>
                <a:cubicBezTo>
                  <a:pt x="8580437" y="719436"/>
                  <a:pt x="8578453" y="726579"/>
                  <a:pt x="8575278" y="728961"/>
                </a:cubicBezTo>
                <a:cubicBezTo>
                  <a:pt x="8572896" y="732136"/>
                  <a:pt x="8570119" y="732533"/>
                  <a:pt x="8566943" y="730151"/>
                </a:cubicBezTo>
                <a:cubicBezTo>
                  <a:pt x="8562975" y="729358"/>
                  <a:pt x="8559403" y="726579"/>
                  <a:pt x="8556228" y="721817"/>
                </a:cubicBezTo>
                <a:cubicBezTo>
                  <a:pt x="8553846" y="717054"/>
                  <a:pt x="8553053" y="712292"/>
                  <a:pt x="8553846" y="707529"/>
                </a:cubicBezTo>
                <a:cubicBezTo>
                  <a:pt x="8556228" y="698004"/>
                  <a:pt x="8556625" y="680542"/>
                  <a:pt x="8555037" y="655142"/>
                </a:cubicBezTo>
                <a:cubicBezTo>
                  <a:pt x="8554243" y="645617"/>
                  <a:pt x="8552259" y="637680"/>
                  <a:pt x="8549084" y="631330"/>
                </a:cubicBezTo>
                <a:cubicBezTo>
                  <a:pt x="8548290" y="627361"/>
                  <a:pt x="8549481" y="624980"/>
                  <a:pt x="8552656" y="624186"/>
                </a:cubicBezTo>
                <a:close/>
                <a:moveTo>
                  <a:pt x="3265090" y="615851"/>
                </a:moveTo>
                <a:cubicBezTo>
                  <a:pt x="3257947" y="618233"/>
                  <a:pt x="3246040" y="620217"/>
                  <a:pt x="3229372" y="621805"/>
                </a:cubicBezTo>
                <a:cubicBezTo>
                  <a:pt x="3226990" y="621805"/>
                  <a:pt x="3224609" y="621805"/>
                  <a:pt x="3222228" y="621805"/>
                </a:cubicBezTo>
                <a:cubicBezTo>
                  <a:pt x="3223022" y="624980"/>
                  <a:pt x="3223419" y="628948"/>
                  <a:pt x="3223419" y="633711"/>
                </a:cubicBezTo>
                <a:cubicBezTo>
                  <a:pt x="3232150" y="631330"/>
                  <a:pt x="3241278" y="629742"/>
                  <a:pt x="3250803" y="628948"/>
                </a:cubicBezTo>
                <a:cubicBezTo>
                  <a:pt x="3251597" y="628948"/>
                  <a:pt x="3252787" y="628948"/>
                  <a:pt x="3254375" y="628948"/>
                </a:cubicBezTo>
                <a:cubicBezTo>
                  <a:pt x="3257550" y="628155"/>
                  <a:pt x="3259931" y="628155"/>
                  <a:pt x="3261519" y="628948"/>
                </a:cubicBezTo>
                <a:cubicBezTo>
                  <a:pt x="3262312" y="627361"/>
                  <a:pt x="3263106" y="624980"/>
                  <a:pt x="3263900" y="621805"/>
                </a:cubicBezTo>
                <a:cubicBezTo>
                  <a:pt x="3264694" y="619423"/>
                  <a:pt x="3265090" y="617439"/>
                  <a:pt x="3265090" y="615851"/>
                </a:cubicBezTo>
                <a:close/>
                <a:moveTo>
                  <a:pt x="2969815" y="615851"/>
                </a:moveTo>
                <a:cubicBezTo>
                  <a:pt x="2978547" y="616645"/>
                  <a:pt x="2988072" y="621805"/>
                  <a:pt x="2998390" y="631330"/>
                </a:cubicBezTo>
                <a:cubicBezTo>
                  <a:pt x="3002359" y="634505"/>
                  <a:pt x="3003153" y="638870"/>
                  <a:pt x="3000772" y="644426"/>
                </a:cubicBezTo>
                <a:cubicBezTo>
                  <a:pt x="2998390" y="651570"/>
                  <a:pt x="2997200" y="658317"/>
                  <a:pt x="2997200" y="664667"/>
                </a:cubicBezTo>
                <a:cubicBezTo>
                  <a:pt x="2997200" y="681336"/>
                  <a:pt x="2997200" y="694433"/>
                  <a:pt x="2997200" y="703958"/>
                </a:cubicBezTo>
                <a:cubicBezTo>
                  <a:pt x="2996406" y="715070"/>
                  <a:pt x="2994025" y="722611"/>
                  <a:pt x="2990056" y="726579"/>
                </a:cubicBezTo>
                <a:cubicBezTo>
                  <a:pt x="2986881" y="729755"/>
                  <a:pt x="2983706" y="730151"/>
                  <a:pt x="2980531" y="727770"/>
                </a:cubicBezTo>
                <a:cubicBezTo>
                  <a:pt x="2976562" y="726183"/>
                  <a:pt x="2972991" y="723008"/>
                  <a:pt x="2969815" y="718245"/>
                </a:cubicBezTo>
                <a:cubicBezTo>
                  <a:pt x="2969022" y="715070"/>
                  <a:pt x="2968625" y="711895"/>
                  <a:pt x="2968625" y="708720"/>
                </a:cubicBezTo>
                <a:cubicBezTo>
                  <a:pt x="2970212" y="702370"/>
                  <a:pt x="2971006" y="684114"/>
                  <a:pt x="2971006" y="653951"/>
                </a:cubicBezTo>
                <a:cubicBezTo>
                  <a:pt x="2971006" y="644426"/>
                  <a:pt x="2969022" y="634108"/>
                  <a:pt x="2965053" y="622995"/>
                </a:cubicBezTo>
                <a:cubicBezTo>
                  <a:pt x="2963466" y="619026"/>
                  <a:pt x="2965053" y="616645"/>
                  <a:pt x="2969815" y="615851"/>
                </a:cubicBezTo>
                <a:close/>
                <a:moveTo>
                  <a:pt x="7858522" y="611089"/>
                </a:moveTo>
                <a:cubicBezTo>
                  <a:pt x="7856934" y="612676"/>
                  <a:pt x="7855346" y="614661"/>
                  <a:pt x="7853759" y="617042"/>
                </a:cubicBezTo>
                <a:cubicBezTo>
                  <a:pt x="7852172" y="618630"/>
                  <a:pt x="7850981" y="619820"/>
                  <a:pt x="7850187" y="620614"/>
                </a:cubicBezTo>
                <a:cubicBezTo>
                  <a:pt x="7856537" y="629345"/>
                  <a:pt x="7859712" y="637283"/>
                  <a:pt x="7859712" y="644426"/>
                </a:cubicBezTo>
                <a:cubicBezTo>
                  <a:pt x="7858918" y="651570"/>
                  <a:pt x="7858918" y="661492"/>
                  <a:pt x="7859712" y="674192"/>
                </a:cubicBezTo>
                <a:cubicBezTo>
                  <a:pt x="7859712" y="680542"/>
                  <a:pt x="7859712" y="685304"/>
                  <a:pt x="7859712" y="688479"/>
                </a:cubicBezTo>
                <a:cubicBezTo>
                  <a:pt x="7862093" y="687686"/>
                  <a:pt x="7867252" y="686892"/>
                  <a:pt x="7875190" y="686098"/>
                </a:cubicBezTo>
                <a:cubicBezTo>
                  <a:pt x="7882334" y="685304"/>
                  <a:pt x="7887096" y="684908"/>
                  <a:pt x="7889478" y="684908"/>
                </a:cubicBezTo>
                <a:cubicBezTo>
                  <a:pt x="7890272" y="684908"/>
                  <a:pt x="7891462" y="684908"/>
                  <a:pt x="7893050" y="684908"/>
                </a:cubicBezTo>
                <a:cubicBezTo>
                  <a:pt x="7895430" y="684114"/>
                  <a:pt x="7897416" y="683717"/>
                  <a:pt x="7899002" y="683717"/>
                </a:cubicBezTo>
                <a:lnTo>
                  <a:pt x="7899002" y="676573"/>
                </a:lnTo>
                <a:cubicBezTo>
                  <a:pt x="7897416" y="676573"/>
                  <a:pt x="7895034" y="676970"/>
                  <a:pt x="7891859" y="677764"/>
                </a:cubicBezTo>
                <a:cubicBezTo>
                  <a:pt x="7889478" y="677764"/>
                  <a:pt x="7887890" y="677764"/>
                  <a:pt x="7887096" y="677764"/>
                </a:cubicBezTo>
                <a:cubicBezTo>
                  <a:pt x="7883128" y="678558"/>
                  <a:pt x="7879952" y="678161"/>
                  <a:pt x="7877572" y="676573"/>
                </a:cubicBezTo>
                <a:cubicBezTo>
                  <a:pt x="7875190" y="675780"/>
                  <a:pt x="7872809" y="673795"/>
                  <a:pt x="7870428" y="670620"/>
                </a:cubicBezTo>
                <a:cubicBezTo>
                  <a:pt x="7869634" y="669826"/>
                  <a:pt x="7868840" y="669033"/>
                  <a:pt x="7868046" y="668239"/>
                </a:cubicBezTo>
                <a:cubicBezTo>
                  <a:pt x="7865665" y="665858"/>
                  <a:pt x="7864872" y="664270"/>
                  <a:pt x="7865665" y="663476"/>
                </a:cubicBezTo>
                <a:cubicBezTo>
                  <a:pt x="7865665" y="661889"/>
                  <a:pt x="7867252" y="661095"/>
                  <a:pt x="7870428" y="661095"/>
                </a:cubicBezTo>
                <a:cubicBezTo>
                  <a:pt x="7877572" y="659508"/>
                  <a:pt x="7887096" y="658317"/>
                  <a:pt x="7899002" y="657523"/>
                </a:cubicBezTo>
                <a:lnTo>
                  <a:pt x="7899002" y="647998"/>
                </a:lnTo>
                <a:cubicBezTo>
                  <a:pt x="7894240" y="648792"/>
                  <a:pt x="7889874" y="649189"/>
                  <a:pt x="7885906" y="649189"/>
                </a:cubicBezTo>
                <a:cubicBezTo>
                  <a:pt x="7882731" y="649983"/>
                  <a:pt x="7879556" y="649586"/>
                  <a:pt x="7876380" y="647998"/>
                </a:cubicBezTo>
                <a:cubicBezTo>
                  <a:pt x="7876380" y="648792"/>
                  <a:pt x="7875984" y="648792"/>
                  <a:pt x="7875190" y="647998"/>
                </a:cubicBezTo>
                <a:cubicBezTo>
                  <a:pt x="7872015" y="645617"/>
                  <a:pt x="7869237" y="642442"/>
                  <a:pt x="7866856" y="638473"/>
                </a:cubicBezTo>
                <a:cubicBezTo>
                  <a:pt x="7864474" y="636092"/>
                  <a:pt x="7863284" y="634505"/>
                  <a:pt x="7863284" y="633711"/>
                </a:cubicBezTo>
                <a:cubicBezTo>
                  <a:pt x="7863284" y="632917"/>
                  <a:pt x="7865268" y="632123"/>
                  <a:pt x="7869237" y="631330"/>
                </a:cubicBezTo>
                <a:cubicBezTo>
                  <a:pt x="7870824" y="631330"/>
                  <a:pt x="7874000" y="630933"/>
                  <a:pt x="7878762" y="630139"/>
                </a:cubicBezTo>
                <a:cubicBezTo>
                  <a:pt x="7886700" y="628551"/>
                  <a:pt x="7893050" y="627361"/>
                  <a:pt x="7897812" y="626567"/>
                </a:cubicBezTo>
                <a:cubicBezTo>
                  <a:pt x="7897812" y="623392"/>
                  <a:pt x="7897812" y="620614"/>
                  <a:pt x="7897812" y="618233"/>
                </a:cubicBezTo>
                <a:cubicBezTo>
                  <a:pt x="7888287" y="619820"/>
                  <a:pt x="7882334" y="620614"/>
                  <a:pt x="7879952" y="620614"/>
                </a:cubicBezTo>
                <a:cubicBezTo>
                  <a:pt x="7874396" y="622201"/>
                  <a:pt x="7867252" y="619026"/>
                  <a:pt x="7858522" y="611089"/>
                </a:cubicBezTo>
                <a:close/>
                <a:moveTo>
                  <a:pt x="4439047" y="611089"/>
                </a:moveTo>
                <a:cubicBezTo>
                  <a:pt x="4437459" y="612676"/>
                  <a:pt x="4435872" y="614661"/>
                  <a:pt x="4434284" y="617042"/>
                </a:cubicBezTo>
                <a:cubicBezTo>
                  <a:pt x="4432697" y="618630"/>
                  <a:pt x="4431506" y="619820"/>
                  <a:pt x="4430712" y="620614"/>
                </a:cubicBezTo>
                <a:cubicBezTo>
                  <a:pt x="4437062" y="629345"/>
                  <a:pt x="4440237" y="637283"/>
                  <a:pt x="4440237" y="644426"/>
                </a:cubicBezTo>
                <a:cubicBezTo>
                  <a:pt x="4439444" y="651570"/>
                  <a:pt x="4439444" y="661492"/>
                  <a:pt x="4440237" y="674192"/>
                </a:cubicBezTo>
                <a:cubicBezTo>
                  <a:pt x="4440237" y="680542"/>
                  <a:pt x="4440237" y="685304"/>
                  <a:pt x="4440237" y="688479"/>
                </a:cubicBezTo>
                <a:cubicBezTo>
                  <a:pt x="4442619" y="687686"/>
                  <a:pt x="4447778" y="686892"/>
                  <a:pt x="4455716" y="686098"/>
                </a:cubicBezTo>
                <a:cubicBezTo>
                  <a:pt x="4462859" y="685304"/>
                  <a:pt x="4467622" y="684908"/>
                  <a:pt x="4470003" y="684908"/>
                </a:cubicBezTo>
                <a:cubicBezTo>
                  <a:pt x="4470797" y="684908"/>
                  <a:pt x="4471988" y="684908"/>
                  <a:pt x="4473575" y="684908"/>
                </a:cubicBezTo>
                <a:cubicBezTo>
                  <a:pt x="4475956" y="684114"/>
                  <a:pt x="4477941" y="683717"/>
                  <a:pt x="4479528" y="683717"/>
                </a:cubicBezTo>
                <a:lnTo>
                  <a:pt x="4479528" y="676573"/>
                </a:lnTo>
                <a:cubicBezTo>
                  <a:pt x="4477941" y="676573"/>
                  <a:pt x="4475559" y="676970"/>
                  <a:pt x="4472384" y="677764"/>
                </a:cubicBezTo>
                <a:cubicBezTo>
                  <a:pt x="4470003" y="677764"/>
                  <a:pt x="4468416" y="677764"/>
                  <a:pt x="4467622" y="677764"/>
                </a:cubicBezTo>
                <a:cubicBezTo>
                  <a:pt x="4463653" y="678558"/>
                  <a:pt x="4460478" y="678161"/>
                  <a:pt x="4458097" y="676573"/>
                </a:cubicBezTo>
                <a:cubicBezTo>
                  <a:pt x="4455716" y="675780"/>
                  <a:pt x="4453334" y="673795"/>
                  <a:pt x="4450953" y="670620"/>
                </a:cubicBezTo>
                <a:cubicBezTo>
                  <a:pt x="4450159" y="669826"/>
                  <a:pt x="4449366" y="669033"/>
                  <a:pt x="4448572" y="668239"/>
                </a:cubicBezTo>
                <a:cubicBezTo>
                  <a:pt x="4446191" y="665858"/>
                  <a:pt x="4445397" y="664270"/>
                  <a:pt x="4446191" y="663476"/>
                </a:cubicBezTo>
                <a:cubicBezTo>
                  <a:pt x="4446191" y="661889"/>
                  <a:pt x="4447778" y="661095"/>
                  <a:pt x="4450953" y="661095"/>
                </a:cubicBezTo>
                <a:cubicBezTo>
                  <a:pt x="4458097" y="659508"/>
                  <a:pt x="4467622" y="658317"/>
                  <a:pt x="4479528" y="657523"/>
                </a:cubicBezTo>
                <a:lnTo>
                  <a:pt x="4479528" y="647998"/>
                </a:lnTo>
                <a:cubicBezTo>
                  <a:pt x="4474766" y="648792"/>
                  <a:pt x="4470400" y="649189"/>
                  <a:pt x="4466431" y="649189"/>
                </a:cubicBezTo>
                <a:cubicBezTo>
                  <a:pt x="4463256" y="649983"/>
                  <a:pt x="4460081" y="649586"/>
                  <a:pt x="4456906" y="647998"/>
                </a:cubicBezTo>
                <a:cubicBezTo>
                  <a:pt x="4456906" y="648792"/>
                  <a:pt x="4456509" y="648792"/>
                  <a:pt x="4455716" y="647998"/>
                </a:cubicBezTo>
                <a:cubicBezTo>
                  <a:pt x="4452540" y="645617"/>
                  <a:pt x="4449762" y="642442"/>
                  <a:pt x="4447381" y="638473"/>
                </a:cubicBezTo>
                <a:cubicBezTo>
                  <a:pt x="4445000" y="636092"/>
                  <a:pt x="4443809" y="634505"/>
                  <a:pt x="4443809" y="633711"/>
                </a:cubicBezTo>
                <a:cubicBezTo>
                  <a:pt x="4443809" y="632917"/>
                  <a:pt x="4445794" y="632123"/>
                  <a:pt x="4449762" y="631330"/>
                </a:cubicBezTo>
                <a:cubicBezTo>
                  <a:pt x="4451350" y="631330"/>
                  <a:pt x="4454525" y="630933"/>
                  <a:pt x="4459287" y="630139"/>
                </a:cubicBezTo>
                <a:cubicBezTo>
                  <a:pt x="4467225" y="628551"/>
                  <a:pt x="4473575" y="627361"/>
                  <a:pt x="4478337" y="626567"/>
                </a:cubicBezTo>
                <a:cubicBezTo>
                  <a:pt x="4478337" y="623392"/>
                  <a:pt x="4478337" y="620614"/>
                  <a:pt x="4478337" y="618233"/>
                </a:cubicBezTo>
                <a:cubicBezTo>
                  <a:pt x="4468812" y="619820"/>
                  <a:pt x="4462859" y="620614"/>
                  <a:pt x="4460478" y="620614"/>
                </a:cubicBezTo>
                <a:cubicBezTo>
                  <a:pt x="4454922" y="622201"/>
                  <a:pt x="4447778" y="619026"/>
                  <a:pt x="4439047" y="611089"/>
                </a:cubicBezTo>
                <a:close/>
                <a:moveTo>
                  <a:pt x="2910284" y="611089"/>
                </a:moveTo>
                <a:cubicBezTo>
                  <a:pt x="2900759" y="613470"/>
                  <a:pt x="2890044" y="616645"/>
                  <a:pt x="2878137" y="620614"/>
                </a:cubicBezTo>
                <a:cubicBezTo>
                  <a:pt x="2879725" y="627758"/>
                  <a:pt x="2880519" y="634505"/>
                  <a:pt x="2880519" y="640855"/>
                </a:cubicBezTo>
                <a:cubicBezTo>
                  <a:pt x="2889250" y="638473"/>
                  <a:pt x="2899172" y="636092"/>
                  <a:pt x="2910284" y="633711"/>
                </a:cubicBezTo>
                <a:cubicBezTo>
                  <a:pt x="2911078" y="631330"/>
                  <a:pt x="2911872" y="628155"/>
                  <a:pt x="2912665" y="624186"/>
                </a:cubicBezTo>
                <a:cubicBezTo>
                  <a:pt x="2913459" y="619423"/>
                  <a:pt x="2913856" y="616248"/>
                  <a:pt x="2913856" y="614661"/>
                </a:cubicBezTo>
                <a:cubicBezTo>
                  <a:pt x="2913856" y="611486"/>
                  <a:pt x="2912665" y="610295"/>
                  <a:pt x="2910284" y="611089"/>
                </a:cubicBezTo>
                <a:close/>
                <a:moveTo>
                  <a:pt x="7258447" y="600373"/>
                </a:moveTo>
                <a:cubicBezTo>
                  <a:pt x="7254478" y="601167"/>
                  <a:pt x="7246937" y="602754"/>
                  <a:pt x="7235825" y="605136"/>
                </a:cubicBezTo>
                <a:cubicBezTo>
                  <a:pt x="7222331" y="607517"/>
                  <a:pt x="7212409" y="609501"/>
                  <a:pt x="7206059" y="611089"/>
                </a:cubicBezTo>
                <a:cubicBezTo>
                  <a:pt x="7206059" y="618233"/>
                  <a:pt x="7206059" y="626170"/>
                  <a:pt x="7206059" y="634901"/>
                </a:cubicBezTo>
                <a:cubicBezTo>
                  <a:pt x="7221934" y="631726"/>
                  <a:pt x="7240190" y="626964"/>
                  <a:pt x="7260828" y="620614"/>
                </a:cubicBezTo>
                <a:cubicBezTo>
                  <a:pt x="7262415" y="612676"/>
                  <a:pt x="7263606" y="607914"/>
                  <a:pt x="7264400" y="606326"/>
                </a:cubicBezTo>
                <a:cubicBezTo>
                  <a:pt x="7265987" y="602358"/>
                  <a:pt x="7264003" y="600373"/>
                  <a:pt x="7258447" y="600373"/>
                </a:cubicBezTo>
                <a:close/>
                <a:moveTo>
                  <a:pt x="6560740" y="594420"/>
                </a:moveTo>
                <a:cubicBezTo>
                  <a:pt x="6571059" y="599183"/>
                  <a:pt x="6579394" y="605136"/>
                  <a:pt x="6585743" y="612280"/>
                </a:cubicBezTo>
                <a:cubicBezTo>
                  <a:pt x="6588125" y="614661"/>
                  <a:pt x="6588522" y="617042"/>
                  <a:pt x="6586934" y="619423"/>
                </a:cubicBezTo>
                <a:cubicBezTo>
                  <a:pt x="6584553" y="628948"/>
                  <a:pt x="6583362" y="647204"/>
                  <a:pt x="6583362" y="674192"/>
                </a:cubicBezTo>
                <a:cubicBezTo>
                  <a:pt x="6583362" y="691654"/>
                  <a:pt x="6580187" y="699989"/>
                  <a:pt x="6573837" y="699195"/>
                </a:cubicBezTo>
                <a:cubicBezTo>
                  <a:pt x="6561137" y="695226"/>
                  <a:pt x="6555184" y="686495"/>
                  <a:pt x="6555978" y="673001"/>
                </a:cubicBezTo>
                <a:cubicBezTo>
                  <a:pt x="6556772" y="663476"/>
                  <a:pt x="6557168" y="651967"/>
                  <a:pt x="6557168" y="638473"/>
                </a:cubicBezTo>
                <a:cubicBezTo>
                  <a:pt x="6557168" y="621805"/>
                  <a:pt x="6555581" y="609898"/>
                  <a:pt x="6552406" y="602754"/>
                </a:cubicBezTo>
                <a:cubicBezTo>
                  <a:pt x="6551612" y="597198"/>
                  <a:pt x="6554391" y="594420"/>
                  <a:pt x="6560740" y="594420"/>
                </a:cubicBezTo>
                <a:close/>
                <a:moveTo>
                  <a:pt x="45643" y="594420"/>
                </a:moveTo>
                <a:cubicBezTo>
                  <a:pt x="55962" y="599183"/>
                  <a:pt x="64296" y="605136"/>
                  <a:pt x="70646" y="612280"/>
                </a:cubicBezTo>
                <a:cubicBezTo>
                  <a:pt x="73028" y="614661"/>
                  <a:pt x="73424" y="617042"/>
                  <a:pt x="71837" y="619423"/>
                </a:cubicBezTo>
                <a:cubicBezTo>
                  <a:pt x="69456" y="628948"/>
                  <a:pt x="68265" y="647204"/>
                  <a:pt x="68265" y="674192"/>
                </a:cubicBezTo>
                <a:cubicBezTo>
                  <a:pt x="68265" y="691654"/>
                  <a:pt x="65090" y="699989"/>
                  <a:pt x="58740" y="699195"/>
                </a:cubicBezTo>
                <a:cubicBezTo>
                  <a:pt x="46040" y="695226"/>
                  <a:pt x="40087" y="686495"/>
                  <a:pt x="40881" y="673001"/>
                </a:cubicBezTo>
                <a:cubicBezTo>
                  <a:pt x="41675" y="663476"/>
                  <a:pt x="42072" y="651967"/>
                  <a:pt x="42072" y="638473"/>
                </a:cubicBezTo>
                <a:cubicBezTo>
                  <a:pt x="42072" y="621805"/>
                  <a:pt x="40484" y="609898"/>
                  <a:pt x="37309" y="602754"/>
                </a:cubicBezTo>
                <a:cubicBezTo>
                  <a:pt x="36515" y="597198"/>
                  <a:pt x="39293" y="594420"/>
                  <a:pt x="45643" y="594420"/>
                </a:cubicBezTo>
                <a:close/>
                <a:moveTo>
                  <a:pt x="3478212" y="592039"/>
                </a:moveTo>
                <a:cubicBezTo>
                  <a:pt x="3490119" y="592039"/>
                  <a:pt x="3500437" y="593626"/>
                  <a:pt x="3509169" y="596801"/>
                </a:cubicBezTo>
                <a:cubicBezTo>
                  <a:pt x="3519487" y="599976"/>
                  <a:pt x="3524250" y="607120"/>
                  <a:pt x="3523456" y="618233"/>
                </a:cubicBezTo>
                <a:cubicBezTo>
                  <a:pt x="3522662" y="628551"/>
                  <a:pt x="3518694" y="634505"/>
                  <a:pt x="3511550" y="636092"/>
                </a:cubicBezTo>
                <a:cubicBezTo>
                  <a:pt x="3505993" y="637680"/>
                  <a:pt x="3500437" y="634108"/>
                  <a:pt x="3494881" y="625376"/>
                </a:cubicBezTo>
                <a:cubicBezTo>
                  <a:pt x="3486150" y="615058"/>
                  <a:pt x="3479403" y="605136"/>
                  <a:pt x="3474640" y="595611"/>
                </a:cubicBezTo>
                <a:cubicBezTo>
                  <a:pt x="3473847" y="594817"/>
                  <a:pt x="3473450" y="594023"/>
                  <a:pt x="3473450" y="593229"/>
                </a:cubicBezTo>
                <a:cubicBezTo>
                  <a:pt x="3474244" y="592436"/>
                  <a:pt x="3475831" y="592039"/>
                  <a:pt x="3478212" y="592039"/>
                </a:cubicBezTo>
                <a:close/>
                <a:moveTo>
                  <a:pt x="687391" y="592039"/>
                </a:moveTo>
                <a:cubicBezTo>
                  <a:pt x="699296" y="592039"/>
                  <a:pt x="709615" y="593626"/>
                  <a:pt x="718348" y="596801"/>
                </a:cubicBezTo>
                <a:cubicBezTo>
                  <a:pt x="728665" y="599976"/>
                  <a:pt x="733428" y="607120"/>
                  <a:pt x="732635" y="618233"/>
                </a:cubicBezTo>
                <a:cubicBezTo>
                  <a:pt x="731840" y="628551"/>
                  <a:pt x="727872" y="634505"/>
                  <a:pt x="720727" y="636092"/>
                </a:cubicBezTo>
                <a:cubicBezTo>
                  <a:pt x="715172" y="637680"/>
                  <a:pt x="709615" y="634108"/>
                  <a:pt x="704059" y="625376"/>
                </a:cubicBezTo>
                <a:cubicBezTo>
                  <a:pt x="695328" y="615058"/>
                  <a:pt x="688581" y="605136"/>
                  <a:pt x="683818" y="595611"/>
                </a:cubicBezTo>
                <a:cubicBezTo>
                  <a:pt x="683024" y="594817"/>
                  <a:pt x="682628" y="594023"/>
                  <a:pt x="682628" y="593229"/>
                </a:cubicBezTo>
                <a:cubicBezTo>
                  <a:pt x="683422" y="592436"/>
                  <a:pt x="685009" y="592039"/>
                  <a:pt x="687391" y="592039"/>
                </a:cubicBezTo>
                <a:close/>
                <a:moveTo>
                  <a:pt x="2929334" y="585788"/>
                </a:moveTo>
                <a:cubicBezTo>
                  <a:pt x="2931319" y="585987"/>
                  <a:pt x="2933303" y="586483"/>
                  <a:pt x="2935287" y="587276"/>
                </a:cubicBezTo>
                <a:cubicBezTo>
                  <a:pt x="2939256" y="589658"/>
                  <a:pt x="2944416" y="594817"/>
                  <a:pt x="2950765" y="602754"/>
                </a:cubicBezTo>
                <a:cubicBezTo>
                  <a:pt x="2949972" y="601961"/>
                  <a:pt x="2950765" y="602754"/>
                  <a:pt x="2953147" y="605136"/>
                </a:cubicBezTo>
                <a:cubicBezTo>
                  <a:pt x="2955528" y="609104"/>
                  <a:pt x="2955528" y="613073"/>
                  <a:pt x="2953147" y="617042"/>
                </a:cubicBezTo>
                <a:cubicBezTo>
                  <a:pt x="2952353" y="618630"/>
                  <a:pt x="2950765" y="620614"/>
                  <a:pt x="2948384" y="622995"/>
                </a:cubicBezTo>
                <a:cubicBezTo>
                  <a:pt x="2943622" y="629345"/>
                  <a:pt x="2940844" y="634108"/>
                  <a:pt x="2940050" y="637283"/>
                </a:cubicBezTo>
                <a:cubicBezTo>
                  <a:pt x="2940050" y="637283"/>
                  <a:pt x="2940447" y="638076"/>
                  <a:pt x="2941240" y="639664"/>
                </a:cubicBezTo>
                <a:cubicBezTo>
                  <a:pt x="2942828" y="641251"/>
                  <a:pt x="2944018" y="642442"/>
                  <a:pt x="2944812" y="643236"/>
                </a:cubicBezTo>
                <a:cubicBezTo>
                  <a:pt x="2946400" y="645617"/>
                  <a:pt x="2946400" y="647998"/>
                  <a:pt x="2944812" y="650379"/>
                </a:cubicBezTo>
                <a:cubicBezTo>
                  <a:pt x="2942431" y="652761"/>
                  <a:pt x="2937272" y="653951"/>
                  <a:pt x="2929334" y="653951"/>
                </a:cubicBezTo>
                <a:cubicBezTo>
                  <a:pt x="2919015" y="653951"/>
                  <a:pt x="2910681" y="654745"/>
                  <a:pt x="2904331" y="656333"/>
                </a:cubicBezTo>
                <a:cubicBezTo>
                  <a:pt x="2909094" y="658714"/>
                  <a:pt x="2913856" y="662683"/>
                  <a:pt x="2918619" y="668239"/>
                </a:cubicBezTo>
                <a:cubicBezTo>
                  <a:pt x="2921000" y="669033"/>
                  <a:pt x="2921397" y="671017"/>
                  <a:pt x="2919809" y="674192"/>
                </a:cubicBezTo>
                <a:cubicBezTo>
                  <a:pt x="2919015" y="676573"/>
                  <a:pt x="2918619" y="678161"/>
                  <a:pt x="2918619" y="678954"/>
                </a:cubicBezTo>
                <a:cubicBezTo>
                  <a:pt x="2920206" y="678954"/>
                  <a:pt x="2922587" y="678161"/>
                  <a:pt x="2925762" y="676573"/>
                </a:cubicBezTo>
                <a:cubicBezTo>
                  <a:pt x="2927350" y="675780"/>
                  <a:pt x="2928540" y="675383"/>
                  <a:pt x="2929334" y="675383"/>
                </a:cubicBezTo>
                <a:cubicBezTo>
                  <a:pt x="2933303" y="673795"/>
                  <a:pt x="2936875" y="674192"/>
                  <a:pt x="2940050" y="676573"/>
                </a:cubicBezTo>
                <a:cubicBezTo>
                  <a:pt x="2947987" y="681336"/>
                  <a:pt x="2954337" y="688083"/>
                  <a:pt x="2959100" y="696814"/>
                </a:cubicBezTo>
                <a:cubicBezTo>
                  <a:pt x="2961481" y="700783"/>
                  <a:pt x="2961481" y="705148"/>
                  <a:pt x="2959100" y="709911"/>
                </a:cubicBezTo>
                <a:cubicBezTo>
                  <a:pt x="2955925" y="714673"/>
                  <a:pt x="2953941" y="720626"/>
                  <a:pt x="2953147" y="727770"/>
                </a:cubicBezTo>
                <a:cubicBezTo>
                  <a:pt x="2949972" y="742058"/>
                  <a:pt x="2946400" y="755155"/>
                  <a:pt x="2942431" y="767061"/>
                </a:cubicBezTo>
                <a:cubicBezTo>
                  <a:pt x="2938462" y="778967"/>
                  <a:pt x="2930922" y="787301"/>
                  <a:pt x="2919809" y="792064"/>
                </a:cubicBezTo>
                <a:cubicBezTo>
                  <a:pt x="2914253" y="795239"/>
                  <a:pt x="2910284" y="794048"/>
                  <a:pt x="2907903" y="788492"/>
                </a:cubicBezTo>
                <a:cubicBezTo>
                  <a:pt x="2900759" y="771823"/>
                  <a:pt x="2893219" y="759917"/>
                  <a:pt x="2885281" y="752773"/>
                </a:cubicBezTo>
                <a:cubicBezTo>
                  <a:pt x="2884487" y="752773"/>
                  <a:pt x="2884090" y="752376"/>
                  <a:pt x="2884090" y="751583"/>
                </a:cubicBezTo>
                <a:cubicBezTo>
                  <a:pt x="2883297" y="750789"/>
                  <a:pt x="2882900" y="750392"/>
                  <a:pt x="2882900" y="750392"/>
                </a:cubicBezTo>
                <a:cubicBezTo>
                  <a:pt x="2866231" y="771030"/>
                  <a:pt x="2846387" y="784126"/>
                  <a:pt x="2823369" y="789683"/>
                </a:cubicBezTo>
                <a:cubicBezTo>
                  <a:pt x="2820193" y="790476"/>
                  <a:pt x="2819797" y="789683"/>
                  <a:pt x="2822178" y="787301"/>
                </a:cubicBezTo>
                <a:cubicBezTo>
                  <a:pt x="2848372" y="763489"/>
                  <a:pt x="2867025" y="737295"/>
                  <a:pt x="2878137" y="708720"/>
                </a:cubicBezTo>
                <a:cubicBezTo>
                  <a:pt x="2872581" y="709514"/>
                  <a:pt x="2867818" y="710704"/>
                  <a:pt x="2863850" y="712292"/>
                </a:cubicBezTo>
                <a:cubicBezTo>
                  <a:pt x="2861469" y="713086"/>
                  <a:pt x="2858691" y="713086"/>
                  <a:pt x="2855515" y="712292"/>
                </a:cubicBezTo>
                <a:cubicBezTo>
                  <a:pt x="2848372" y="709911"/>
                  <a:pt x="2841625" y="705148"/>
                  <a:pt x="2835275" y="698004"/>
                </a:cubicBezTo>
                <a:cubicBezTo>
                  <a:pt x="2834481" y="695623"/>
                  <a:pt x="2835275" y="693639"/>
                  <a:pt x="2837656" y="692051"/>
                </a:cubicBezTo>
                <a:cubicBezTo>
                  <a:pt x="2840037" y="691258"/>
                  <a:pt x="2843212" y="690861"/>
                  <a:pt x="2847181" y="690861"/>
                </a:cubicBezTo>
                <a:cubicBezTo>
                  <a:pt x="2851150" y="690067"/>
                  <a:pt x="2854325" y="689670"/>
                  <a:pt x="2856706" y="689670"/>
                </a:cubicBezTo>
                <a:cubicBezTo>
                  <a:pt x="2866231" y="688083"/>
                  <a:pt x="2875756" y="686892"/>
                  <a:pt x="2885281" y="686098"/>
                </a:cubicBezTo>
                <a:lnTo>
                  <a:pt x="2886472" y="677764"/>
                </a:lnTo>
                <a:cubicBezTo>
                  <a:pt x="2888059" y="669826"/>
                  <a:pt x="2888059" y="663476"/>
                  <a:pt x="2886472" y="658714"/>
                </a:cubicBezTo>
                <a:cubicBezTo>
                  <a:pt x="2885678" y="658714"/>
                  <a:pt x="2884487" y="659111"/>
                  <a:pt x="2882900" y="659904"/>
                </a:cubicBezTo>
                <a:cubicBezTo>
                  <a:pt x="2881312" y="659904"/>
                  <a:pt x="2880122" y="660301"/>
                  <a:pt x="2879328" y="661095"/>
                </a:cubicBezTo>
                <a:cubicBezTo>
                  <a:pt x="2878534" y="662683"/>
                  <a:pt x="2877343" y="664667"/>
                  <a:pt x="2875756" y="667048"/>
                </a:cubicBezTo>
                <a:cubicBezTo>
                  <a:pt x="2873375" y="670223"/>
                  <a:pt x="2870994" y="670620"/>
                  <a:pt x="2868612" y="668239"/>
                </a:cubicBezTo>
                <a:cubicBezTo>
                  <a:pt x="2866231" y="666651"/>
                  <a:pt x="2863850" y="663873"/>
                  <a:pt x="2861469" y="659904"/>
                </a:cubicBezTo>
                <a:cubicBezTo>
                  <a:pt x="2859087" y="655142"/>
                  <a:pt x="2857103" y="649586"/>
                  <a:pt x="2855515" y="643236"/>
                </a:cubicBezTo>
                <a:cubicBezTo>
                  <a:pt x="2853928" y="626567"/>
                  <a:pt x="2850753" y="614661"/>
                  <a:pt x="2845990" y="607517"/>
                </a:cubicBezTo>
                <a:cubicBezTo>
                  <a:pt x="2842815" y="605136"/>
                  <a:pt x="2843212" y="602754"/>
                  <a:pt x="2847181" y="600373"/>
                </a:cubicBezTo>
                <a:cubicBezTo>
                  <a:pt x="2856706" y="597992"/>
                  <a:pt x="2864644" y="597992"/>
                  <a:pt x="2870994" y="600373"/>
                </a:cubicBezTo>
                <a:cubicBezTo>
                  <a:pt x="2871787" y="600373"/>
                  <a:pt x="2872184" y="600373"/>
                  <a:pt x="2872184" y="600373"/>
                </a:cubicBezTo>
                <a:cubicBezTo>
                  <a:pt x="2888853" y="597198"/>
                  <a:pt x="2905918" y="592436"/>
                  <a:pt x="2923381" y="586086"/>
                </a:cubicBezTo>
                <a:cubicBezTo>
                  <a:pt x="2925366" y="585689"/>
                  <a:pt x="2927350" y="585590"/>
                  <a:pt x="2929334" y="585788"/>
                </a:cubicBezTo>
                <a:close/>
                <a:moveTo>
                  <a:pt x="5832673" y="584895"/>
                </a:moveTo>
                <a:cubicBezTo>
                  <a:pt x="5835451" y="584895"/>
                  <a:pt x="5838031" y="585292"/>
                  <a:pt x="5840412" y="586086"/>
                </a:cubicBezTo>
                <a:cubicBezTo>
                  <a:pt x="5845968" y="588467"/>
                  <a:pt x="5851128" y="592436"/>
                  <a:pt x="5855890" y="597992"/>
                </a:cubicBezTo>
                <a:cubicBezTo>
                  <a:pt x="5858272" y="604342"/>
                  <a:pt x="5855890" y="608708"/>
                  <a:pt x="5848747" y="611089"/>
                </a:cubicBezTo>
                <a:cubicBezTo>
                  <a:pt x="5845572" y="611089"/>
                  <a:pt x="5838824" y="611883"/>
                  <a:pt x="5828506" y="613470"/>
                </a:cubicBezTo>
                <a:cubicBezTo>
                  <a:pt x="5814218" y="615851"/>
                  <a:pt x="5803503" y="617439"/>
                  <a:pt x="5796359" y="618233"/>
                </a:cubicBezTo>
                <a:lnTo>
                  <a:pt x="5799931" y="619423"/>
                </a:lnTo>
                <a:cubicBezTo>
                  <a:pt x="5804693" y="621805"/>
                  <a:pt x="5804693" y="625773"/>
                  <a:pt x="5799931" y="631330"/>
                </a:cubicBezTo>
                <a:cubicBezTo>
                  <a:pt x="5799137" y="632123"/>
                  <a:pt x="5797947" y="632917"/>
                  <a:pt x="5796359" y="633711"/>
                </a:cubicBezTo>
                <a:cubicBezTo>
                  <a:pt x="5792390" y="636886"/>
                  <a:pt x="5786834" y="641251"/>
                  <a:pt x="5779690" y="646808"/>
                </a:cubicBezTo>
                <a:cubicBezTo>
                  <a:pt x="5789215" y="645220"/>
                  <a:pt x="5798740" y="643236"/>
                  <a:pt x="5808265" y="640855"/>
                </a:cubicBezTo>
                <a:cubicBezTo>
                  <a:pt x="5813821" y="639267"/>
                  <a:pt x="5818187" y="638870"/>
                  <a:pt x="5821362" y="639664"/>
                </a:cubicBezTo>
                <a:cubicBezTo>
                  <a:pt x="5822156" y="640458"/>
                  <a:pt x="5823743" y="641648"/>
                  <a:pt x="5826125" y="643236"/>
                </a:cubicBezTo>
                <a:cubicBezTo>
                  <a:pt x="5829299" y="644823"/>
                  <a:pt x="5834459" y="649189"/>
                  <a:pt x="5841603" y="656333"/>
                </a:cubicBezTo>
                <a:cubicBezTo>
                  <a:pt x="5845572" y="659508"/>
                  <a:pt x="5846365" y="663476"/>
                  <a:pt x="5843984" y="668239"/>
                </a:cubicBezTo>
                <a:cubicBezTo>
                  <a:pt x="5840015" y="676176"/>
                  <a:pt x="5838428" y="684114"/>
                  <a:pt x="5839222" y="692051"/>
                </a:cubicBezTo>
                <a:cubicBezTo>
                  <a:pt x="5839222" y="700783"/>
                  <a:pt x="5839222" y="711498"/>
                  <a:pt x="5839222" y="724198"/>
                </a:cubicBezTo>
                <a:cubicBezTo>
                  <a:pt x="5839222" y="735311"/>
                  <a:pt x="5836840" y="744439"/>
                  <a:pt x="5832078" y="751583"/>
                </a:cubicBezTo>
                <a:cubicBezTo>
                  <a:pt x="5828903" y="756345"/>
                  <a:pt x="5824140" y="756742"/>
                  <a:pt x="5817790" y="752773"/>
                </a:cubicBezTo>
                <a:cubicBezTo>
                  <a:pt x="5808265" y="745630"/>
                  <a:pt x="5804296" y="738883"/>
                  <a:pt x="5805884" y="732533"/>
                </a:cubicBezTo>
                <a:cubicBezTo>
                  <a:pt x="5807472" y="723008"/>
                  <a:pt x="5807868" y="706339"/>
                  <a:pt x="5807075" y="682526"/>
                </a:cubicBezTo>
                <a:cubicBezTo>
                  <a:pt x="5807075" y="676176"/>
                  <a:pt x="5807075" y="671811"/>
                  <a:pt x="5807075" y="669429"/>
                </a:cubicBezTo>
                <a:cubicBezTo>
                  <a:pt x="5806281" y="664667"/>
                  <a:pt x="5804296" y="662683"/>
                  <a:pt x="5801122" y="663476"/>
                </a:cubicBezTo>
                <a:cubicBezTo>
                  <a:pt x="5797947" y="664270"/>
                  <a:pt x="5793184" y="665064"/>
                  <a:pt x="5786834" y="665858"/>
                </a:cubicBezTo>
                <a:cubicBezTo>
                  <a:pt x="5773340" y="668239"/>
                  <a:pt x="5763815" y="669826"/>
                  <a:pt x="5758259" y="670620"/>
                </a:cubicBezTo>
                <a:cubicBezTo>
                  <a:pt x="5758259" y="674589"/>
                  <a:pt x="5758259" y="683320"/>
                  <a:pt x="5758259" y="696814"/>
                </a:cubicBezTo>
                <a:cubicBezTo>
                  <a:pt x="5757465" y="710308"/>
                  <a:pt x="5757068" y="719436"/>
                  <a:pt x="5757068" y="724198"/>
                </a:cubicBezTo>
                <a:cubicBezTo>
                  <a:pt x="5757068" y="724992"/>
                  <a:pt x="5757068" y="726183"/>
                  <a:pt x="5757068" y="727770"/>
                </a:cubicBezTo>
                <a:lnTo>
                  <a:pt x="5755349" y="742102"/>
                </a:lnTo>
                <a:lnTo>
                  <a:pt x="5752003" y="749201"/>
                </a:lnTo>
                <a:lnTo>
                  <a:pt x="5736828" y="749201"/>
                </a:lnTo>
                <a:cubicBezTo>
                  <a:pt x="5730478" y="745233"/>
                  <a:pt x="5728096" y="738486"/>
                  <a:pt x="5729684" y="728961"/>
                </a:cubicBezTo>
                <a:cubicBezTo>
                  <a:pt x="5729684" y="728167"/>
                  <a:pt x="5729684" y="727373"/>
                  <a:pt x="5729684" y="726579"/>
                </a:cubicBezTo>
                <a:cubicBezTo>
                  <a:pt x="5732065" y="714673"/>
                  <a:pt x="5733256" y="705942"/>
                  <a:pt x="5733256" y="700386"/>
                </a:cubicBezTo>
                <a:cubicBezTo>
                  <a:pt x="5733256" y="678161"/>
                  <a:pt x="5731668" y="663873"/>
                  <a:pt x="5728493" y="657523"/>
                </a:cubicBezTo>
                <a:cubicBezTo>
                  <a:pt x="5726906" y="654348"/>
                  <a:pt x="5726112" y="651967"/>
                  <a:pt x="5726112" y="650379"/>
                </a:cubicBezTo>
                <a:cubicBezTo>
                  <a:pt x="5726906" y="648792"/>
                  <a:pt x="5728890" y="648395"/>
                  <a:pt x="5732065" y="649189"/>
                </a:cubicBezTo>
                <a:cubicBezTo>
                  <a:pt x="5738415" y="649189"/>
                  <a:pt x="5743972" y="650379"/>
                  <a:pt x="5748734" y="652761"/>
                </a:cubicBezTo>
                <a:cubicBezTo>
                  <a:pt x="5751115" y="651967"/>
                  <a:pt x="5753497" y="651570"/>
                  <a:pt x="5755878" y="651570"/>
                </a:cubicBezTo>
                <a:cubicBezTo>
                  <a:pt x="5759847" y="640458"/>
                  <a:pt x="5763022" y="630933"/>
                  <a:pt x="5765403" y="622995"/>
                </a:cubicBezTo>
                <a:cubicBezTo>
                  <a:pt x="5763815" y="622995"/>
                  <a:pt x="5761037" y="623392"/>
                  <a:pt x="5757068" y="624186"/>
                </a:cubicBezTo>
                <a:cubicBezTo>
                  <a:pt x="5753894" y="624186"/>
                  <a:pt x="5751512" y="624583"/>
                  <a:pt x="5749925" y="625376"/>
                </a:cubicBezTo>
                <a:cubicBezTo>
                  <a:pt x="5745956" y="625376"/>
                  <a:pt x="5742384" y="624186"/>
                  <a:pt x="5739209" y="621805"/>
                </a:cubicBezTo>
                <a:cubicBezTo>
                  <a:pt x="5737621" y="621011"/>
                  <a:pt x="5735637" y="619423"/>
                  <a:pt x="5733256" y="617042"/>
                </a:cubicBezTo>
                <a:cubicBezTo>
                  <a:pt x="5730081" y="613867"/>
                  <a:pt x="5727700" y="611883"/>
                  <a:pt x="5726112" y="611089"/>
                </a:cubicBezTo>
                <a:cubicBezTo>
                  <a:pt x="5724524" y="609501"/>
                  <a:pt x="5723731" y="608311"/>
                  <a:pt x="5723731" y="607517"/>
                </a:cubicBezTo>
                <a:cubicBezTo>
                  <a:pt x="5723731" y="606723"/>
                  <a:pt x="5724922" y="606326"/>
                  <a:pt x="5727303" y="606326"/>
                </a:cubicBezTo>
                <a:cubicBezTo>
                  <a:pt x="5729684" y="605533"/>
                  <a:pt x="5734049" y="604739"/>
                  <a:pt x="5740400" y="603945"/>
                </a:cubicBezTo>
                <a:cubicBezTo>
                  <a:pt x="5761037" y="601564"/>
                  <a:pt x="5778500" y="598389"/>
                  <a:pt x="5792787" y="594420"/>
                </a:cubicBezTo>
                <a:cubicBezTo>
                  <a:pt x="5804693" y="592039"/>
                  <a:pt x="5815012" y="589261"/>
                  <a:pt x="5823743" y="586086"/>
                </a:cubicBezTo>
                <a:cubicBezTo>
                  <a:pt x="5826919" y="585292"/>
                  <a:pt x="5829895" y="584895"/>
                  <a:pt x="5832673" y="584895"/>
                </a:cubicBezTo>
                <a:close/>
                <a:moveTo>
                  <a:pt x="2108401" y="584895"/>
                </a:moveTo>
                <a:cubicBezTo>
                  <a:pt x="2111180" y="584895"/>
                  <a:pt x="2113759" y="585292"/>
                  <a:pt x="2116141" y="586086"/>
                </a:cubicBezTo>
                <a:cubicBezTo>
                  <a:pt x="2121697" y="588467"/>
                  <a:pt x="2126857" y="592436"/>
                  <a:pt x="2131618" y="597992"/>
                </a:cubicBezTo>
                <a:cubicBezTo>
                  <a:pt x="2134000" y="604342"/>
                  <a:pt x="2131618" y="608708"/>
                  <a:pt x="2124475" y="611089"/>
                </a:cubicBezTo>
                <a:cubicBezTo>
                  <a:pt x="2121300" y="611089"/>
                  <a:pt x="2114553" y="611883"/>
                  <a:pt x="2104234" y="613470"/>
                </a:cubicBezTo>
                <a:cubicBezTo>
                  <a:pt x="2089947" y="615851"/>
                  <a:pt x="2079231" y="617439"/>
                  <a:pt x="2072088" y="618233"/>
                </a:cubicBezTo>
                <a:lnTo>
                  <a:pt x="2075659" y="619423"/>
                </a:lnTo>
                <a:cubicBezTo>
                  <a:pt x="2080422" y="621805"/>
                  <a:pt x="2080422" y="625773"/>
                  <a:pt x="2075659" y="631330"/>
                </a:cubicBezTo>
                <a:cubicBezTo>
                  <a:pt x="2074866" y="632123"/>
                  <a:pt x="2073675" y="632917"/>
                  <a:pt x="2072088" y="633711"/>
                </a:cubicBezTo>
                <a:cubicBezTo>
                  <a:pt x="2068118" y="636886"/>
                  <a:pt x="2062562" y="641251"/>
                  <a:pt x="2055419" y="646808"/>
                </a:cubicBezTo>
                <a:cubicBezTo>
                  <a:pt x="2064943" y="645220"/>
                  <a:pt x="2074469" y="643236"/>
                  <a:pt x="2083994" y="640855"/>
                </a:cubicBezTo>
                <a:cubicBezTo>
                  <a:pt x="2089550" y="639267"/>
                  <a:pt x="2093916" y="638870"/>
                  <a:pt x="2097091" y="639664"/>
                </a:cubicBezTo>
                <a:cubicBezTo>
                  <a:pt x="2097885" y="640458"/>
                  <a:pt x="2099472" y="641648"/>
                  <a:pt x="2101853" y="643236"/>
                </a:cubicBezTo>
                <a:cubicBezTo>
                  <a:pt x="2105028" y="644823"/>
                  <a:pt x="2110188" y="649189"/>
                  <a:pt x="2117331" y="656333"/>
                </a:cubicBezTo>
                <a:cubicBezTo>
                  <a:pt x="2121300" y="659508"/>
                  <a:pt x="2122094" y="663476"/>
                  <a:pt x="2119712" y="668239"/>
                </a:cubicBezTo>
                <a:cubicBezTo>
                  <a:pt x="2115743" y="676176"/>
                  <a:pt x="2114156" y="684114"/>
                  <a:pt x="2114950" y="692051"/>
                </a:cubicBezTo>
                <a:cubicBezTo>
                  <a:pt x="2114950" y="700783"/>
                  <a:pt x="2114950" y="711498"/>
                  <a:pt x="2114950" y="724198"/>
                </a:cubicBezTo>
                <a:cubicBezTo>
                  <a:pt x="2114950" y="735311"/>
                  <a:pt x="2112569" y="744439"/>
                  <a:pt x="2107806" y="751583"/>
                </a:cubicBezTo>
                <a:cubicBezTo>
                  <a:pt x="2104631" y="756345"/>
                  <a:pt x="2099869" y="756742"/>
                  <a:pt x="2093519" y="752773"/>
                </a:cubicBezTo>
                <a:cubicBezTo>
                  <a:pt x="2083994" y="745630"/>
                  <a:pt x="2080025" y="738883"/>
                  <a:pt x="2081612" y="732533"/>
                </a:cubicBezTo>
                <a:cubicBezTo>
                  <a:pt x="2083199" y="723008"/>
                  <a:pt x="2083597" y="706339"/>
                  <a:pt x="2082803" y="682526"/>
                </a:cubicBezTo>
                <a:cubicBezTo>
                  <a:pt x="2082803" y="676176"/>
                  <a:pt x="2082803" y="671811"/>
                  <a:pt x="2082803" y="669429"/>
                </a:cubicBezTo>
                <a:cubicBezTo>
                  <a:pt x="2082009" y="664667"/>
                  <a:pt x="2080025" y="662683"/>
                  <a:pt x="2076850" y="663476"/>
                </a:cubicBezTo>
                <a:cubicBezTo>
                  <a:pt x="2073675" y="664270"/>
                  <a:pt x="2068912" y="665064"/>
                  <a:pt x="2062562" y="665858"/>
                </a:cubicBezTo>
                <a:cubicBezTo>
                  <a:pt x="2049068" y="668239"/>
                  <a:pt x="2039544" y="669826"/>
                  <a:pt x="2033987" y="670620"/>
                </a:cubicBezTo>
                <a:cubicBezTo>
                  <a:pt x="2033987" y="674589"/>
                  <a:pt x="2033987" y="683320"/>
                  <a:pt x="2033987" y="696814"/>
                </a:cubicBezTo>
                <a:cubicBezTo>
                  <a:pt x="2033194" y="710308"/>
                  <a:pt x="2032797" y="719436"/>
                  <a:pt x="2032797" y="724198"/>
                </a:cubicBezTo>
                <a:cubicBezTo>
                  <a:pt x="2032797" y="724992"/>
                  <a:pt x="2032797" y="726183"/>
                  <a:pt x="2032797" y="727770"/>
                </a:cubicBezTo>
                <a:lnTo>
                  <a:pt x="2031077" y="742103"/>
                </a:lnTo>
                <a:lnTo>
                  <a:pt x="2027731" y="749201"/>
                </a:lnTo>
                <a:lnTo>
                  <a:pt x="2012556" y="749201"/>
                </a:lnTo>
                <a:cubicBezTo>
                  <a:pt x="2006207" y="745233"/>
                  <a:pt x="2003825" y="738486"/>
                  <a:pt x="2005413" y="728961"/>
                </a:cubicBezTo>
                <a:cubicBezTo>
                  <a:pt x="2005413" y="728167"/>
                  <a:pt x="2005413" y="727373"/>
                  <a:pt x="2005413" y="726579"/>
                </a:cubicBezTo>
                <a:cubicBezTo>
                  <a:pt x="2007794" y="714673"/>
                  <a:pt x="2008984" y="705942"/>
                  <a:pt x="2008984" y="700386"/>
                </a:cubicBezTo>
                <a:cubicBezTo>
                  <a:pt x="2008984" y="678161"/>
                  <a:pt x="2007397" y="663873"/>
                  <a:pt x="2004222" y="657523"/>
                </a:cubicBezTo>
                <a:cubicBezTo>
                  <a:pt x="2002634" y="654348"/>
                  <a:pt x="2001841" y="651967"/>
                  <a:pt x="2001841" y="650379"/>
                </a:cubicBezTo>
                <a:cubicBezTo>
                  <a:pt x="2002634" y="648792"/>
                  <a:pt x="2004618" y="648395"/>
                  <a:pt x="2007794" y="649189"/>
                </a:cubicBezTo>
                <a:cubicBezTo>
                  <a:pt x="2014144" y="649189"/>
                  <a:pt x="2019700" y="650379"/>
                  <a:pt x="2024463" y="652761"/>
                </a:cubicBezTo>
                <a:cubicBezTo>
                  <a:pt x="2026844" y="651967"/>
                  <a:pt x="2029225" y="651570"/>
                  <a:pt x="2031607" y="651570"/>
                </a:cubicBezTo>
                <a:cubicBezTo>
                  <a:pt x="2035575" y="640458"/>
                  <a:pt x="2038750" y="630933"/>
                  <a:pt x="2041132" y="622995"/>
                </a:cubicBezTo>
                <a:cubicBezTo>
                  <a:pt x="2039544" y="622995"/>
                  <a:pt x="2036765" y="623392"/>
                  <a:pt x="2032797" y="624186"/>
                </a:cubicBezTo>
                <a:cubicBezTo>
                  <a:pt x="2029622" y="624186"/>
                  <a:pt x="2027241" y="624583"/>
                  <a:pt x="2025653" y="625376"/>
                </a:cubicBezTo>
                <a:cubicBezTo>
                  <a:pt x="2021684" y="625376"/>
                  <a:pt x="2018113" y="624186"/>
                  <a:pt x="2014937" y="621805"/>
                </a:cubicBezTo>
                <a:cubicBezTo>
                  <a:pt x="2013350" y="621011"/>
                  <a:pt x="2011365" y="619423"/>
                  <a:pt x="2008984" y="617042"/>
                </a:cubicBezTo>
                <a:cubicBezTo>
                  <a:pt x="2005810" y="613867"/>
                  <a:pt x="2003428" y="611883"/>
                  <a:pt x="2001841" y="611089"/>
                </a:cubicBezTo>
                <a:cubicBezTo>
                  <a:pt x="2000253" y="609501"/>
                  <a:pt x="1999459" y="608311"/>
                  <a:pt x="1999459" y="607517"/>
                </a:cubicBezTo>
                <a:cubicBezTo>
                  <a:pt x="1999459" y="606723"/>
                  <a:pt x="2000650" y="606326"/>
                  <a:pt x="2003031" y="606326"/>
                </a:cubicBezTo>
                <a:cubicBezTo>
                  <a:pt x="2005413" y="605533"/>
                  <a:pt x="2009778" y="604739"/>
                  <a:pt x="2016128" y="603945"/>
                </a:cubicBezTo>
                <a:cubicBezTo>
                  <a:pt x="2036765" y="601564"/>
                  <a:pt x="2054228" y="598389"/>
                  <a:pt x="2068515" y="594420"/>
                </a:cubicBezTo>
                <a:cubicBezTo>
                  <a:pt x="2080422" y="592039"/>
                  <a:pt x="2090740" y="589261"/>
                  <a:pt x="2099472" y="586086"/>
                </a:cubicBezTo>
                <a:cubicBezTo>
                  <a:pt x="2102647" y="585292"/>
                  <a:pt x="2105623" y="584895"/>
                  <a:pt x="2108401" y="584895"/>
                </a:cubicBezTo>
                <a:close/>
                <a:moveTo>
                  <a:pt x="3263900" y="583704"/>
                </a:moveTo>
                <a:cubicBezTo>
                  <a:pt x="3254375" y="585292"/>
                  <a:pt x="3241278" y="587673"/>
                  <a:pt x="3224609" y="590848"/>
                </a:cubicBezTo>
                <a:cubicBezTo>
                  <a:pt x="3222228" y="590848"/>
                  <a:pt x="3219847" y="590848"/>
                  <a:pt x="3217465" y="590848"/>
                </a:cubicBezTo>
                <a:cubicBezTo>
                  <a:pt x="3217465" y="594023"/>
                  <a:pt x="3218259" y="597595"/>
                  <a:pt x="3219847" y="601564"/>
                </a:cubicBezTo>
                <a:cubicBezTo>
                  <a:pt x="3225403" y="599183"/>
                  <a:pt x="3231753" y="597198"/>
                  <a:pt x="3238897" y="595611"/>
                </a:cubicBezTo>
                <a:cubicBezTo>
                  <a:pt x="3243659" y="594023"/>
                  <a:pt x="3248422" y="594023"/>
                  <a:pt x="3253184" y="595611"/>
                </a:cubicBezTo>
                <a:cubicBezTo>
                  <a:pt x="3257153" y="597198"/>
                  <a:pt x="3261519" y="601167"/>
                  <a:pt x="3266281" y="607517"/>
                </a:cubicBezTo>
                <a:cubicBezTo>
                  <a:pt x="3267075" y="601961"/>
                  <a:pt x="3267472" y="595611"/>
                  <a:pt x="3267472" y="588467"/>
                </a:cubicBezTo>
                <a:cubicBezTo>
                  <a:pt x="3268266" y="586086"/>
                  <a:pt x="3267075" y="584498"/>
                  <a:pt x="3263900" y="583704"/>
                </a:cubicBezTo>
                <a:close/>
                <a:moveTo>
                  <a:pt x="6042818" y="582514"/>
                </a:moveTo>
                <a:cubicBezTo>
                  <a:pt x="6038849" y="583308"/>
                  <a:pt x="6031706" y="584101"/>
                  <a:pt x="6021387" y="584895"/>
                </a:cubicBezTo>
                <a:cubicBezTo>
                  <a:pt x="6014243" y="585689"/>
                  <a:pt x="6009084" y="586086"/>
                  <a:pt x="6005909" y="586086"/>
                </a:cubicBezTo>
                <a:cubicBezTo>
                  <a:pt x="6005115" y="589261"/>
                  <a:pt x="6004718" y="594420"/>
                  <a:pt x="6004718" y="601564"/>
                </a:cubicBezTo>
                <a:lnTo>
                  <a:pt x="6004718" y="606326"/>
                </a:lnTo>
                <a:cubicBezTo>
                  <a:pt x="6007893" y="605533"/>
                  <a:pt x="6013450" y="604739"/>
                  <a:pt x="6021387" y="603945"/>
                </a:cubicBezTo>
                <a:cubicBezTo>
                  <a:pt x="6026150" y="602358"/>
                  <a:pt x="6029324" y="601564"/>
                  <a:pt x="6030912" y="601564"/>
                </a:cubicBezTo>
                <a:cubicBezTo>
                  <a:pt x="6035675" y="601564"/>
                  <a:pt x="6040040" y="600770"/>
                  <a:pt x="6044009" y="599183"/>
                </a:cubicBezTo>
                <a:cubicBezTo>
                  <a:pt x="6044803" y="597595"/>
                  <a:pt x="6045200" y="595214"/>
                  <a:pt x="6045200" y="592039"/>
                </a:cubicBezTo>
                <a:cubicBezTo>
                  <a:pt x="6045993" y="588864"/>
                  <a:pt x="6046390" y="586483"/>
                  <a:pt x="6046390" y="584895"/>
                </a:cubicBezTo>
                <a:cubicBezTo>
                  <a:pt x="6046390" y="583308"/>
                  <a:pt x="6045200" y="582514"/>
                  <a:pt x="6042818" y="582514"/>
                </a:cubicBezTo>
                <a:close/>
                <a:moveTo>
                  <a:pt x="2318547" y="582514"/>
                </a:moveTo>
                <a:cubicBezTo>
                  <a:pt x="2314578" y="583308"/>
                  <a:pt x="2307435" y="584101"/>
                  <a:pt x="2297115" y="584895"/>
                </a:cubicBezTo>
                <a:cubicBezTo>
                  <a:pt x="2289972" y="585689"/>
                  <a:pt x="2284813" y="586086"/>
                  <a:pt x="2281638" y="586086"/>
                </a:cubicBezTo>
                <a:cubicBezTo>
                  <a:pt x="2280844" y="589261"/>
                  <a:pt x="2280447" y="594420"/>
                  <a:pt x="2280447" y="601564"/>
                </a:cubicBezTo>
                <a:lnTo>
                  <a:pt x="2280447" y="606326"/>
                </a:lnTo>
                <a:cubicBezTo>
                  <a:pt x="2283621" y="605533"/>
                  <a:pt x="2289178" y="604739"/>
                  <a:pt x="2297115" y="603945"/>
                </a:cubicBezTo>
                <a:cubicBezTo>
                  <a:pt x="2301878" y="602358"/>
                  <a:pt x="2305053" y="601564"/>
                  <a:pt x="2306640" y="601564"/>
                </a:cubicBezTo>
                <a:cubicBezTo>
                  <a:pt x="2311403" y="601564"/>
                  <a:pt x="2315768" y="600770"/>
                  <a:pt x="2319737" y="599183"/>
                </a:cubicBezTo>
                <a:cubicBezTo>
                  <a:pt x="2320531" y="597595"/>
                  <a:pt x="2320928" y="595214"/>
                  <a:pt x="2320928" y="592039"/>
                </a:cubicBezTo>
                <a:cubicBezTo>
                  <a:pt x="2321722" y="588864"/>
                  <a:pt x="2322118" y="586483"/>
                  <a:pt x="2322118" y="584895"/>
                </a:cubicBezTo>
                <a:cubicBezTo>
                  <a:pt x="2322118" y="583308"/>
                  <a:pt x="2320928" y="582514"/>
                  <a:pt x="2318547" y="582514"/>
                </a:cubicBezTo>
                <a:close/>
                <a:moveTo>
                  <a:pt x="5036740" y="577751"/>
                </a:moveTo>
                <a:cubicBezTo>
                  <a:pt x="5043884" y="581720"/>
                  <a:pt x="5051821" y="587276"/>
                  <a:pt x="5060553" y="594420"/>
                </a:cubicBezTo>
                <a:cubicBezTo>
                  <a:pt x="5065315" y="599976"/>
                  <a:pt x="5065712" y="604739"/>
                  <a:pt x="5061743" y="608708"/>
                </a:cubicBezTo>
                <a:cubicBezTo>
                  <a:pt x="5055393" y="616645"/>
                  <a:pt x="5048249" y="624186"/>
                  <a:pt x="5040312" y="631330"/>
                </a:cubicBezTo>
                <a:cubicBezTo>
                  <a:pt x="5030787" y="640855"/>
                  <a:pt x="5022056" y="649586"/>
                  <a:pt x="5014118" y="657523"/>
                </a:cubicBezTo>
                <a:cubicBezTo>
                  <a:pt x="5016500" y="656729"/>
                  <a:pt x="5021262" y="656333"/>
                  <a:pt x="5028406" y="656333"/>
                </a:cubicBezTo>
                <a:cubicBezTo>
                  <a:pt x="5034756" y="655539"/>
                  <a:pt x="5039519" y="655142"/>
                  <a:pt x="5042693" y="655142"/>
                </a:cubicBezTo>
                <a:cubicBezTo>
                  <a:pt x="5052218" y="638473"/>
                  <a:pt x="5056187" y="627758"/>
                  <a:pt x="5054600" y="622995"/>
                </a:cubicBezTo>
                <a:cubicBezTo>
                  <a:pt x="5055393" y="618233"/>
                  <a:pt x="5058172" y="616248"/>
                  <a:pt x="5062934" y="617042"/>
                </a:cubicBezTo>
                <a:cubicBezTo>
                  <a:pt x="5072459" y="620217"/>
                  <a:pt x="5080396" y="625773"/>
                  <a:pt x="5086747" y="633711"/>
                </a:cubicBezTo>
                <a:cubicBezTo>
                  <a:pt x="5102622" y="632123"/>
                  <a:pt x="5120481" y="628551"/>
                  <a:pt x="5140325" y="622995"/>
                </a:cubicBezTo>
                <a:cubicBezTo>
                  <a:pt x="5147468" y="620614"/>
                  <a:pt x="5156596" y="617836"/>
                  <a:pt x="5167709" y="614661"/>
                </a:cubicBezTo>
                <a:cubicBezTo>
                  <a:pt x="5174059" y="613073"/>
                  <a:pt x="5178822" y="613073"/>
                  <a:pt x="5181997" y="614661"/>
                </a:cubicBezTo>
                <a:cubicBezTo>
                  <a:pt x="5189934" y="617836"/>
                  <a:pt x="5195490" y="621011"/>
                  <a:pt x="5198665" y="624186"/>
                </a:cubicBezTo>
                <a:cubicBezTo>
                  <a:pt x="5202634" y="629742"/>
                  <a:pt x="5201444" y="634108"/>
                  <a:pt x="5195093" y="637283"/>
                </a:cubicBezTo>
                <a:cubicBezTo>
                  <a:pt x="5193506" y="637283"/>
                  <a:pt x="5189537" y="638076"/>
                  <a:pt x="5183187" y="639664"/>
                </a:cubicBezTo>
                <a:cubicBezTo>
                  <a:pt x="5165725" y="642839"/>
                  <a:pt x="5151834" y="645220"/>
                  <a:pt x="5141515" y="646808"/>
                </a:cubicBezTo>
                <a:cubicBezTo>
                  <a:pt x="5145484" y="647601"/>
                  <a:pt x="5147865" y="648792"/>
                  <a:pt x="5148659" y="650379"/>
                </a:cubicBezTo>
                <a:cubicBezTo>
                  <a:pt x="5151040" y="652761"/>
                  <a:pt x="5150643" y="655142"/>
                  <a:pt x="5147468" y="657523"/>
                </a:cubicBezTo>
                <a:cubicBezTo>
                  <a:pt x="5146675" y="658317"/>
                  <a:pt x="5143897" y="659508"/>
                  <a:pt x="5139134" y="661095"/>
                </a:cubicBezTo>
                <a:cubicBezTo>
                  <a:pt x="5135165" y="663476"/>
                  <a:pt x="5132387" y="665064"/>
                  <a:pt x="5130800" y="665858"/>
                </a:cubicBezTo>
                <a:cubicBezTo>
                  <a:pt x="5124449" y="670620"/>
                  <a:pt x="5117703" y="674589"/>
                  <a:pt x="5110559" y="677764"/>
                </a:cubicBezTo>
                <a:cubicBezTo>
                  <a:pt x="5114528" y="677764"/>
                  <a:pt x="5128021" y="676176"/>
                  <a:pt x="5151040" y="673001"/>
                </a:cubicBezTo>
                <a:cubicBezTo>
                  <a:pt x="5155803" y="672208"/>
                  <a:pt x="5158978" y="671811"/>
                  <a:pt x="5160565" y="671811"/>
                </a:cubicBezTo>
                <a:cubicBezTo>
                  <a:pt x="5158978" y="669429"/>
                  <a:pt x="5156993" y="666651"/>
                  <a:pt x="5154612" y="663476"/>
                </a:cubicBezTo>
                <a:cubicBezTo>
                  <a:pt x="5153819" y="661095"/>
                  <a:pt x="5153024" y="659508"/>
                  <a:pt x="5152231" y="658714"/>
                </a:cubicBezTo>
                <a:cubicBezTo>
                  <a:pt x="5151437" y="656333"/>
                  <a:pt x="5151437" y="655142"/>
                  <a:pt x="5152231" y="655142"/>
                </a:cubicBezTo>
                <a:cubicBezTo>
                  <a:pt x="5152231" y="654348"/>
                  <a:pt x="5153422" y="653951"/>
                  <a:pt x="5155803" y="653951"/>
                </a:cubicBezTo>
                <a:cubicBezTo>
                  <a:pt x="5162947" y="653951"/>
                  <a:pt x="5172869" y="656333"/>
                  <a:pt x="5185568" y="661095"/>
                </a:cubicBezTo>
                <a:cubicBezTo>
                  <a:pt x="5199062" y="665858"/>
                  <a:pt x="5203031" y="675780"/>
                  <a:pt x="5197475" y="690861"/>
                </a:cubicBezTo>
                <a:cubicBezTo>
                  <a:pt x="5192712" y="698798"/>
                  <a:pt x="5186759" y="700386"/>
                  <a:pt x="5179615" y="695623"/>
                </a:cubicBezTo>
                <a:cubicBezTo>
                  <a:pt x="5175646" y="691654"/>
                  <a:pt x="5171678" y="686892"/>
                  <a:pt x="5167709" y="681336"/>
                </a:cubicBezTo>
                <a:cubicBezTo>
                  <a:pt x="5159772" y="685304"/>
                  <a:pt x="5151437" y="688479"/>
                  <a:pt x="5142706" y="690861"/>
                </a:cubicBezTo>
                <a:cubicBezTo>
                  <a:pt x="5149850" y="693242"/>
                  <a:pt x="5156993" y="697211"/>
                  <a:pt x="5164137" y="702767"/>
                </a:cubicBezTo>
                <a:cubicBezTo>
                  <a:pt x="5167312" y="706736"/>
                  <a:pt x="5168503" y="711498"/>
                  <a:pt x="5167709" y="717054"/>
                </a:cubicBezTo>
                <a:cubicBezTo>
                  <a:pt x="5163740" y="724992"/>
                  <a:pt x="5161359" y="736898"/>
                  <a:pt x="5160565" y="752773"/>
                </a:cubicBezTo>
                <a:cubicBezTo>
                  <a:pt x="5160565" y="763092"/>
                  <a:pt x="5166121" y="769045"/>
                  <a:pt x="5177234" y="770633"/>
                </a:cubicBezTo>
                <a:cubicBezTo>
                  <a:pt x="5193903" y="770633"/>
                  <a:pt x="5204221" y="765473"/>
                  <a:pt x="5208190" y="755155"/>
                </a:cubicBezTo>
                <a:cubicBezTo>
                  <a:pt x="5211365" y="750392"/>
                  <a:pt x="5213746" y="741661"/>
                  <a:pt x="5215334" y="728961"/>
                </a:cubicBezTo>
                <a:cubicBezTo>
                  <a:pt x="5216128" y="726579"/>
                  <a:pt x="5217318" y="725389"/>
                  <a:pt x="5218906" y="725389"/>
                </a:cubicBezTo>
                <a:cubicBezTo>
                  <a:pt x="5219699" y="725389"/>
                  <a:pt x="5220494" y="726579"/>
                  <a:pt x="5221287" y="728961"/>
                </a:cubicBezTo>
                <a:cubicBezTo>
                  <a:pt x="5222875" y="739280"/>
                  <a:pt x="5228034" y="752773"/>
                  <a:pt x="5236765" y="769442"/>
                </a:cubicBezTo>
                <a:cubicBezTo>
                  <a:pt x="5241528" y="776586"/>
                  <a:pt x="5241131" y="782539"/>
                  <a:pt x="5235575" y="787301"/>
                </a:cubicBezTo>
                <a:cubicBezTo>
                  <a:pt x="5226843" y="794445"/>
                  <a:pt x="5212159" y="798811"/>
                  <a:pt x="5191522" y="800398"/>
                </a:cubicBezTo>
                <a:cubicBezTo>
                  <a:pt x="5176440" y="801192"/>
                  <a:pt x="5162947" y="798811"/>
                  <a:pt x="5151040" y="793255"/>
                </a:cubicBezTo>
                <a:cubicBezTo>
                  <a:pt x="5150247" y="793255"/>
                  <a:pt x="5149850" y="793255"/>
                  <a:pt x="5149850" y="793255"/>
                </a:cubicBezTo>
                <a:cubicBezTo>
                  <a:pt x="5138737" y="786905"/>
                  <a:pt x="5132784" y="775395"/>
                  <a:pt x="5131990" y="758726"/>
                </a:cubicBezTo>
                <a:cubicBezTo>
                  <a:pt x="5131990" y="746820"/>
                  <a:pt x="5132387" y="736105"/>
                  <a:pt x="5133181" y="726579"/>
                </a:cubicBezTo>
                <a:cubicBezTo>
                  <a:pt x="5134769" y="711498"/>
                  <a:pt x="5134372" y="701179"/>
                  <a:pt x="5131990" y="695623"/>
                </a:cubicBezTo>
                <a:cubicBezTo>
                  <a:pt x="5127228" y="698004"/>
                  <a:pt x="5122862" y="700386"/>
                  <a:pt x="5118893" y="702767"/>
                </a:cubicBezTo>
                <a:cubicBezTo>
                  <a:pt x="5121275" y="704354"/>
                  <a:pt x="5125244" y="707926"/>
                  <a:pt x="5130800" y="713483"/>
                </a:cubicBezTo>
                <a:cubicBezTo>
                  <a:pt x="5134769" y="715864"/>
                  <a:pt x="5134372" y="720626"/>
                  <a:pt x="5129609" y="727770"/>
                </a:cubicBezTo>
                <a:cubicBezTo>
                  <a:pt x="5128815" y="728564"/>
                  <a:pt x="5126831" y="730945"/>
                  <a:pt x="5123656" y="734914"/>
                </a:cubicBezTo>
                <a:cubicBezTo>
                  <a:pt x="5114924" y="744439"/>
                  <a:pt x="5109368" y="750392"/>
                  <a:pt x="5106987" y="752773"/>
                </a:cubicBezTo>
                <a:cubicBezTo>
                  <a:pt x="5083175" y="774205"/>
                  <a:pt x="5056187" y="788889"/>
                  <a:pt x="5026025" y="796826"/>
                </a:cubicBezTo>
                <a:cubicBezTo>
                  <a:pt x="5022850" y="797620"/>
                  <a:pt x="5020865" y="797223"/>
                  <a:pt x="5020072" y="795636"/>
                </a:cubicBezTo>
                <a:cubicBezTo>
                  <a:pt x="5020072" y="794048"/>
                  <a:pt x="5021659" y="792461"/>
                  <a:pt x="5024834" y="790873"/>
                </a:cubicBezTo>
                <a:cubicBezTo>
                  <a:pt x="5051821" y="772617"/>
                  <a:pt x="5072856" y="753567"/>
                  <a:pt x="5087937" y="733723"/>
                </a:cubicBezTo>
                <a:cubicBezTo>
                  <a:pt x="5089525" y="731342"/>
                  <a:pt x="5091509" y="728167"/>
                  <a:pt x="5093890" y="724198"/>
                </a:cubicBezTo>
                <a:cubicBezTo>
                  <a:pt x="5097859" y="717054"/>
                  <a:pt x="5100240" y="712689"/>
                  <a:pt x="5101034" y="711101"/>
                </a:cubicBezTo>
                <a:cubicBezTo>
                  <a:pt x="5097065" y="710308"/>
                  <a:pt x="5094287" y="708720"/>
                  <a:pt x="5092700" y="706339"/>
                </a:cubicBezTo>
                <a:cubicBezTo>
                  <a:pt x="5088731" y="703164"/>
                  <a:pt x="5085159" y="698004"/>
                  <a:pt x="5081984" y="690861"/>
                </a:cubicBezTo>
                <a:cubicBezTo>
                  <a:pt x="5081984" y="690861"/>
                  <a:pt x="5081984" y="690464"/>
                  <a:pt x="5081984" y="689670"/>
                </a:cubicBezTo>
                <a:cubicBezTo>
                  <a:pt x="5079603" y="684114"/>
                  <a:pt x="5080793" y="680542"/>
                  <a:pt x="5085556" y="678954"/>
                </a:cubicBezTo>
                <a:cubicBezTo>
                  <a:pt x="5091112" y="678954"/>
                  <a:pt x="5097065" y="673795"/>
                  <a:pt x="5103415" y="663476"/>
                </a:cubicBezTo>
                <a:cubicBezTo>
                  <a:pt x="5106590" y="659508"/>
                  <a:pt x="5109368" y="655142"/>
                  <a:pt x="5111750" y="650379"/>
                </a:cubicBezTo>
                <a:cubicBezTo>
                  <a:pt x="5110162" y="651173"/>
                  <a:pt x="5109368" y="651570"/>
                  <a:pt x="5109368" y="651570"/>
                </a:cubicBezTo>
                <a:cubicBezTo>
                  <a:pt x="5104606" y="651570"/>
                  <a:pt x="5099446" y="650379"/>
                  <a:pt x="5093890" y="647998"/>
                </a:cubicBezTo>
                <a:cubicBezTo>
                  <a:pt x="5093890" y="647204"/>
                  <a:pt x="5093097" y="646411"/>
                  <a:pt x="5091509" y="645617"/>
                </a:cubicBezTo>
                <a:cubicBezTo>
                  <a:pt x="5090715" y="644823"/>
                  <a:pt x="5089921" y="644426"/>
                  <a:pt x="5089128" y="644426"/>
                </a:cubicBezTo>
                <a:lnTo>
                  <a:pt x="5086747" y="646808"/>
                </a:lnTo>
                <a:cubicBezTo>
                  <a:pt x="5085953" y="647601"/>
                  <a:pt x="5083572" y="649983"/>
                  <a:pt x="5079603" y="653951"/>
                </a:cubicBezTo>
                <a:cubicBezTo>
                  <a:pt x="5070871" y="661889"/>
                  <a:pt x="5064125" y="668239"/>
                  <a:pt x="5059362" y="673001"/>
                </a:cubicBezTo>
                <a:cubicBezTo>
                  <a:pt x="5054600" y="677764"/>
                  <a:pt x="5047059" y="684511"/>
                  <a:pt x="5036740" y="693242"/>
                </a:cubicBezTo>
                <a:cubicBezTo>
                  <a:pt x="5032771" y="696417"/>
                  <a:pt x="5029994" y="698798"/>
                  <a:pt x="5028406" y="700386"/>
                </a:cubicBezTo>
                <a:cubicBezTo>
                  <a:pt x="5030787" y="699592"/>
                  <a:pt x="5035550" y="698798"/>
                  <a:pt x="5042693" y="698004"/>
                </a:cubicBezTo>
                <a:cubicBezTo>
                  <a:pt x="5056187" y="694829"/>
                  <a:pt x="5066506" y="692448"/>
                  <a:pt x="5073650" y="690861"/>
                </a:cubicBezTo>
                <a:cubicBezTo>
                  <a:pt x="5076824" y="690067"/>
                  <a:pt x="5078809" y="690464"/>
                  <a:pt x="5079603" y="692051"/>
                </a:cubicBezTo>
                <a:cubicBezTo>
                  <a:pt x="5079603" y="692845"/>
                  <a:pt x="5078412" y="694433"/>
                  <a:pt x="5076031" y="696814"/>
                </a:cubicBezTo>
                <a:cubicBezTo>
                  <a:pt x="5067299" y="704751"/>
                  <a:pt x="5056981" y="712689"/>
                  <a:pt x="5045075" y="720626"/>
                </a:cubicBezTo>
                <a:cubicBezTo>
                  <a:pt x="5034756" y="726976"/>
                  <a:pt x="5026818" y="732930"/>
                  <a:pt x="5021262" y="738486"/>
                </a:cubicBezTo>
                <a:cubicBezTo>
                  <a:pt x="5018881" y="741661"/>
                  <a:pt x="5014912" y="741661"/>
                  <a:pt x="5009356" y="738486"/>
                </a:cubicBezTo>
                <a:cubicBezTo>
                  <a:pt x="5003006" y="734517"/>
                  <a:pt x="4997847" y="727770"/>
                  <a:pt x="4993878" y="718245"/>
                </a:cubicBezTo>
                <a:cubicBezTo>
                  <a:pt x="4991497" y="711895"/>
                  <a:pt x="4992687" y="707926"/>
                  <a:pt x="4997450" y="706339"/>
                </a:cubicBezTo>
                <a:cubicBezTo>
                  <a:pt x="5003800" y="704751"/>
                  <a:pt x="5010944" y="698798"/>
                  <a:pt x="5018881" y="688479"/>
                </a:cubicBezTo>
                <a:cubicBezTo>
                  <a:pt x="5020469" y="686098"/>
                  <a:pt x="5022453" y="683320"/>
                  <a:pt x="5024834" y="680145"/>
                </a:cubicBezTo>
                <a:cubicBezTo>
                  <a:pt x="5026422" y="677764"/>
                  <a:pt x="5027612" y="676176"/>
                  <a:pt x="5028406" y="675383"/>
                </a:cubicBezTo>
                <a:cubicBezTo>
                  <a:pt x="5026025" y="676176"/>
                  <a:pt x="5022850" y="677764"/>
                  <a:pt x="5018881" y="680145"/>
                </a:cubicBezTo>
                <a:cubicBezTo>
                  <a:pt x="5015706" y="681733"/>
                  <a:pt x="5010944" y="684114"/>
                  <a:pt x="5004593" y="687289"/>
                </a:cubicBezTo>
                <a:cubicBezTo>
                  <a:pt x="5003006" y="688876"/>
                  <a:pt x="4999831" y="688083"/>
                  <a:pt x="4995068" y="684908"/>
                </a:cubicBezTo>
                <a:cubicBezTo>
                  <a:pt x="4990306" y="680145"/>
                  <a:pt x="4986337" y="673795"/>
                  <a:pt x="4983162" y="665858"/>
                </a:cubicBezTo>
                <a:cubicBezTo>
                  <a:pt x="4980781" y="661889"/>
                  <a:pt x="4981574" y="659508"/>
                  <a:pt x="4985543" y="658714"/>
                </a:cubicBezTo>
                <a:cubicBezTo>
                  <a:pt x="4993481" y="655539"/>
                  <a:pt x="4998640" y="651967"/>
                  <a:pt x="5001022" y="647998"/>
                </a:cubicBezTo>
                <a:cubicBezTo>
                  <a:pt x="5008165" y="636092"/>
                  <a:pt x="5013325" y="626964"/>
                  <a:pt x="5016500" y="620614"/>
                </a:cubicBezTo>
                <a:cubicBezTo>
                  <a:pt x="5024437" y="604739"/>
                  <a:pt x="5028406" y="593229"/>
                  <a:pt x="5028406" y="586086"/>
                </a:cubicBezTo>
                <a:cubicBezTo>
                  <a:pt x="5028406" y="578942"/>
                  <a:pt x="5031184" y="576164"/>
                  <a:pt x="5036740" y="577751"/>
                </a:cubicBezTo>
                <a:close/>
                <a:moveTo>
                  <a:pt x="1738712" y="575370"/>
                </a:moveTo>
                <a:cubicBezTo>
                  <a:pt x="1741094" y="575370"/>
                  <a:pt x="1742682" y="575767"/>
                  <a:pt x="1743475" y="576561"/>
                </a:cubicBezTo>
                <a:cubicBezTo>
                  <a:pt x="1751412" y="580529"/>
                  <a:pt x="1758160" y="585689"/>
                  <a:pt x="1763715" y="592039"/>
                </a:cubicBezTo>
                <a:cubicBezTo>
                  <a:pt x="1768478" y="598389"/>
                  <a:pt x="1766097" y="602358"/>
                  <a:pt x="1756572" y="603945"/>
                </a:cubicBezTo>
                <a:cubicBezTo>
                  <a:pt x="1754190" y="603945"/>
                  <a:pt x="1748635" y="604739"/>
                  <a:pt x="1739903" y="606326"/>
                </a:cubicBezTo>
                <a:cubicBezTo>
                  <a:pt x="1719265" y="609501"/>
                  <a:pt x="1703787" y="611883"/>
                  <a:pt x="1693469" y="613470"/>
                </a:cubicBezTo>
                <a:cubicBezTo>
                  <a:pt x="1692675" y="613470"/>
                  <a:pt x="1691484" y="613470"/>
                  <a:pt x="1689897" y="613470"/>
                </a:cubicBezTo>
                <a:cubicBezTo>
                  <a:pt x="1687516" y="614264"/>
                  <a:pt x="1685531" y="614661"/>
                  <a:pt x="1683944" y="614661"/>
                </a:cubicBezTo>
                <a:cubicBezTo>
                  <a:pt x="1687119" y="615455"/>
                  <a:pt x="1690294" y="617042"/>
                  <a:pt x="1693469" y="619423"/>
                </a:cubicBezTo>
                <a:cubicBezTo>
                  <a:pt x="1694263" y="620217"/>
                  <a:pt x="1695056" y="620614"/>
                  <a:pt x="1695850" y="620614"/>
                </a:cubicBezTo>
                <a:cubicBezTo>
                  <a:pt x="1699818" y="623789"/>
                  <a:pt x="1699422" y="626964"/>
                  <a:pt x="1694659" y="630139"/>
                </a:cubicBezTo>
                <a:cubicBezTo>
                  <a:pt x="1684340" y="638870"/>
                  <a:pt x="1672037" y="647998"/>
                  <a:pt x="1657749" y="657523"/>
                </a:cubicBezTo>
                <a:cubicBezTo>
                  <a:pt x="1664100" y="656729"/>
                  <a:pt x="1672830" y="655539"/>
                  <a:pt x="1683944" y="653951"/>
                </a:cubicBezTo>
                <a:cubicBezTo>
                  <a:pt x="1688706" y="653158"/>
                  <a:pt x="1692278" y="652761"/>
                  <a:pt x="1694659" y="652761"/>
                </a:cubicBezTo>
                <a:cubicBezTo>
                  <a:pt x="1697835" y="651967"/>
                  <a:pt x="1702993" y="651173"/>
                  <a:pt x="1710138" y="650379"/>
                </a:cubicBezTo>
                <a:cubicBezTo>
                  <a:pt x="1739506" y="645617"/>
                  <a:pt x="1754985" y="642442"/>
                  <a:pt x="1756572" y="640855"/>
                </a:cubicBezTo>
                <a:cubicBezTo>
                  <a:pt x="1766890" y="638473"/>
                  <a:pt x="1774432" y="638870"/>
                  <a:pt x="1779194" y="642045"/>
                </a:cubicBezTo>
                <a:cubicBezTo>
                  <a:pt x="1788719" y="649189"/>
                  <a:pt x="1796656" y="657523"/>
                  <a:pt x="1803006" y="667048"/>
                </a:cubicBezTo>
                <a:cubicBezTo>
                  <a:pt x="1807768" y="674986"/>
                  <a:pt x="1807768" y="681733"/>
                  <a:pt x="1803006" y="687289"/>
                </a:cubicBezTo>
                <a:cubicBezTo>
                  <a:pt x="1801418" y="689670"/>
                  <a:pt x="1798641" y="697211"/>
                  <a:pt x="1794672" y="709911"/>
                </a:cubicBezTo>
                <a:cubicBezTo>
                  <a:pt x="1793878" y="713879"/>
                  <a:pt x="1792290" y="721023"/>
                  <a:pt x="1789909" y="731342"/>
                </a:cubicBezTo>
                <a:cubicBezTo>
                  <a:pt x="1785147" y="754361"/>
                  <a:pt x="1782369" y="767458"/>
                  <a:pt x="1781575" y="770633"/>
                </a:cubicBezTo>
                <a:cubicBezTo>
                  <a:pt x="1776813" y="785714"/>
                  <a:pt x="1771652" y="794842"/>
                  <a:pt x="1766097" y="798017"/>
                </a:cubicBezTo>
                <a:cubicBezTo>
                  <a:pt x="1758160" y="801192"/>
                  <a:pt x="1752604" y="800398"/>
                  <a:pt x="1749428" y="795636"/>
                </a:cubicBezTo>
                <a:cubicBezTo>
                  <a:pt x="1743871" y="787698"/>
                  <a:pt x="1742284" y="779761"/>
                  <a:pt x="1744665" y="771823"/>
                </a:cubicBezTo>
                <a:cubicBezTo>
                  <a:pt x="1731966" y="772617"/>
                  <a:pt x="1707755" y="773808"/>
                  <a:pt x="1672037" y="775395"/>
                </a:cubicBezTo>
                <a:cubicBezTo>
                  <a:pt x="1645843" y="777776"/>
                  <a:pt x="1628779" y="778967"/>
                  <a:pt x="1620841" y="778967"/>
                </a:cubicBezTo>
                <a:cubicBezTo>
                  <a:pt x="1620047" y="786111"/>
                  <a:pt x="1618857" y="790873"/>
                  <a:pt x="1617269" y="793255"/>
                </a:cubicBezTo>
                <a:cubicBezTo>
                  <a:pt x="1613300" y="798811"/>
                  <a:pt x="1608140" y="798811"/>
                  <a:pt x="1601790" y="793255"/>
                </a:cubicBezTo>
                <a:cubicBezTo>
                  <a:pt x="1596234" y="789286"/>
                  <a:pt x="1593060" y="781348"/>
                  <a:pt x="1592265" y="769442"/>
                </a:cubicBezTo>
                <a:cubicBezTo>
                  <a:pt x="1592265" y="767855"/>
                  <a:pt x="1591869" y="760711"/>
                  <a:pt x="1591076" y="748011"/>
                </a:cubicBezTo>
                <a:cubicBezTo>
                  <a:pt x="1589488" y="729755"/>
                  <a:pt x="1588297" y="717054"/>
                  <a:pt x="1587503" y="709911"/>
                </a:cubicBezTo>
                <a:cubicBezTo>
                  <a:pt x="1584329" y="690861"/>
                  <a:pt x="1579963" y="676970"/>
                  <a:pt x="1574406" y="668239"/>
                </a:cubicBezTo>
                <a:cubicBezTo>
                  <a:pt x="1572818" y="663476"/>
                  <a:pt x="1574406" y="661095"/>
                  <a:pt x="1579168" y="661095"/>
                </a:cubicBezTo>
                <a:cubicBezTo>
                  <a:pt x="1583932" y="661095"/>
                  <a:pt x="1591076" y="662683"/>
                  <a:pt x="1600600" y="665858"/>
                </a:cubicBezTo>
                <a:cubicBezTo>
                  <a:pt x="1601394" y="665858"/>
                  <a:pt x="1603378" y="665461"/>
                  <a:pt x="1606553" y="664667"/>
                </a:cubicBezTo>
                <a:cubicBezTo>
                  <a:pt x="1619253" y="663079"/>
                  <a:pt x="1629572" y="661889"/>
                  <a:pt x="1637509" y="661095"/>
                </a:cubicBezTo>
                <a:cubicBezTo>
                  <a:pt x="1639097" y="657126"/>
                  <a:pt x="1641478" y="651967"/>
                  <a:pt x="1644653" y="645617"/>
                </a:cubicBezTo>
                <a:cubicBezTo>
                  <a:pt x="1650209" y="634505"/>
                  <a:pt x="1654179" y="625773"/>
                  <a:pt x="1656559" y="619423"/>
                </a:cubicBezTo>
                <a:cubicBezTo>
                  <a:pt x="1645447" y="621011"/>
                  <a:pt x="1638700" y="622201"/>
                  <a:pt x="1636319" y="622995"/>
                </a:cubicBezTo>
                <a:cubicBezTo>
                  <a:pt x="1630762" y="622995"/>
                  <a:pt x="1626397" y="621805"/>
                  <a:pt x="1623222" y="619423"/>
                </a:cubicBezTo>
                <a:cubicBezTo>
                  <a:pt x="1616078" y="612280"/>
                  <a:pt x="1611315" y="607120"/>
                  <a:pt x="1608935" y="603945"/>
                </a:cubicBezTo>
                <a:cubicBezTo>
                  <a:pt x="1607347" y="600770"/>
                  <a:pt x="1608538" y="598786"/>
                  <a:pt x="1612506" y="597992"/>
                </a:cubicBezTo>
                <a:cubicBezTo>
                  <a:pt x="1668862" y="590054"/>
                  <a:pt x="1707755" y="582911"/>
                  <a:pt x="1729187" y="576561"/>
                </a:cubicBezTo>
                <a:cubicBezTo>
                  <a:pt x="1733157" y="575767"/>
                  <a:pt x="1736331" y="575370"/>
                  <a:pt x="1738712" y="575370"/>
                </a:cubicBezTo>
                <a:close/>
                <a:moveTo>
                  <a:pt x="5111750" y="574179"/>
                </a:moveTo>
                <a:cubicBezTo>
                  <a:pt x="5119687" y="574179"/>
                  <a:pt x="5128418" y="574576"/>
                  <a:pt x="5137943" y="575370"/>
                </a:cubicBezTo>
                <a:cubicBezTo>
                  <a:pt x="5140325" y="576164"/>
                  <a:pt x="5142309" y="576561"/>
                  <a:pt x="5143897" y="576561"/>
                </a:cubicBezTo>
                <a:cubicBezTo>
                  <a:pt x="5160565" y="578942"/>
                  <a:pt x="5166915" y="588070"/>
                  <a:pt x="5162947" y="603945"/>
                </a:cubicBezTo>
                <a:cubicBezTo>
                  <a:pt x="5157390" y="614264"/>
                  <a:pt x="5149453" y="616645"/>
                  <a:pt x="5139134" y="611089"/>
                </a:cubicBezTo>
                <a:cubicBezTo>
                  <a:pt x="5124847" y="598389"/>
                  <a:pt x="5114924" y="588070"/>
                  <a:pt x="5109368" y="580133"/>
                </a:cubicBezTo>
                <a:cubicBezTo>
                  <a:pt x="5106987" y="576958"/>
                  <a:pt x="5107781" y="574973"/>
                  <a:pt x="5111750" y="574179"/>
                </a:cubicBezTo>
                <a:close/>
                <a:moveTo>
                  <a:pt x="7547768" y="572989"/>
                </a:moveTo>
                <a:cubicBezTo>
                  <a:pt x="7570787" y="574576"/>
                  <a:pt x="7587456" y="578545"/>
                  <a:pt x="7597774" y="584895"/>
                </a:cubicBezTo>
                <a:cubicBezTo>
                  <a:pt x="7609680" y="593626"/>
                  <a:pt x="7612062" y="605929"/>
                  <a:pt x="7604918" y="621805"/>
                </a:cubicBezTo>
                <a:cubicBezTo>
                  <a:pt x="7599362" y="627361"/>
                  <a:pt x="7592218" y="627758"/>
                  <a:pt x="7583487" y="622995"/>
                </a:cubicBezTo>
                <a:cubicBezTo>
                  <a:pt x="7564437" y="603945"/>
                  <a:pt x="7551737" y="588864"/>
                  <a:pt x="7545388" y="577751"/>
                </a:cubicBezTo>
                <a:cubicBezTo>
                  <a:pt x="7544594" y="576958"/>
                  <a:pt x="7544196" y="575767"/>
                  <a:pt x="7544196" y="574179"/>
                </a:cubicBezTo>
                <a:cubicBezTo>
                  <a:pt x="7544990" y="573386"/>
                  <a:pt x="7546181" y="572989"/>
                  <a:pt x="7547768" y="572989"/>
                </a:cubicBezTo>
                <a:close/>
                <a:moveTo>
                  <a:pt x="5670153" y="570608"/>
                </a:moveTo>
                <a:cubicBezTo>
                  <a:pt x="5682059" y="574576"/>
                  <a:pt x="5690790" y="580926"/>
                  <a:pt x="5696347" y="589658"/>
                </a:cubicBezTo>
                <a:cubicBezTo>
                  <a:pt x="5699521" y="595214"/>
                  <a:pt x="5699521" y="600373"/>
                  <a:pt x="5696347" y="605136"/>
                </a:cubicBezTo>
                <a:cubicBezTo>
                  <a:pt x="5694759" y="605929"/>
                  <a:pt x="5692775" y="609501"/>
                  <a:pt x="5690393" y="615851"/>
                </a:cubicBezTo>
                <a:cubicBezTo>
                  <a:pt x="5696744" y="615851"/>
                  <a:pt x="5703887" y="616645"/>
                  <a:pt x="5711825" y="618233"/>
                </a:cubicBezTo>
                <a:cubicBezTo>
                  <a:pt x="5722143" y="620614"/>
                  <a:pt x="5726906" y="627758"/>
                  <a:pt x="5726112" y="639664"/>
                </a:cubicBezTo>
                <a:cubicBezTo>
                  <a:pt x="5725319" y="651570"/>
                  <a:pt x="5719762" y="655539"/>
                  <a:pt x="5709443" y="651570"/>
                </a:cubicBezTo>
                <a:cubicBezTo>
                  <a:pt x="5700712" y="646014"/>
                  <a:pt x="5691981" y="638473"/>
                  <a:pt x="5683250" y="628948"/>
                </a:cubicBezTo>
                <a:cubicBezTo>
                  <a:pt x="5680075" y="635298"/>
                  <a:pt x="5677694" y="640458"/>
                  <a:pt x="5676106" y="644426"/>
                </a:cubicBezTo>
                <a:cubicBezTo>
                  <a:pt x="5673725" y="646808"/>
                  <a:pt x="5672137" y="649586"/>
                  <a:pt x="5671343" y="652761"/>
                </a:cubicBezTo>
                <a:cubicBezTo>
                  <a:pt x="5679281" y="652761"/>
                  <a:pt x="5685631" y="653158"/>
                  <a:pt x="5690393" y="653951"/>
                </a:cubicBezTo>
                <a:cubicBezTo>
                  <a:pt x="5703887" y="657920"/>
                  <a:pt x="5708650" y="666254"/>
                  <a:pt x="5704681" y="678954"/>
                </a:cubicBezTo>
                <a:cubicBezTo>
                  <a:pt x="5699918" y="688479"/>
                  <a:pt x="5693172" y="690067"/>
                  <a:pt x="5684440" y="683717"/>
                </a:cubicBezTo>
                <a:cubicBezTo>
                  <a:pt x="5675709" y="674986"/>
                  <a:pt x="5669359" y="667842"/>
                  <a:pt x="5665390" y="662286"/>
                </a:cubicBezTo>
                <a:cubicBezTo>
                  <a:pt x="5659834" y="671811"/>
                  <a:pt x="5652690" y="680542"/>
                  <a:pt x="5643959" y="688479"/>
                </a:cubicBezTo>
                <a:cubicBezTo>
                  <a:pt x="5628084" y="705942"/>
                  <a:pt x="5612606" y="718642"/>
                  <a:pt x="5597525" y="726579"/>
                </a:cubicBezTo>
                <a:cubicBezTo>
                  <a:pt x="5594350" y="728167"/>
                  <a:pt x="5592365" y="728564"/>
                  <a:pt x="5591572" y="727770"/>
                </a:cubicBezTo>
                <a:cubicBezTo>
                  <a:pt x="5590778" y="726976"/>
                  <a:pt x="5591572" y="725389"/>
                  <a:pt x="5593953" y="723008"/>
                </a:cubicBezTo>
                <a:cubicBezTo>
                  <a:pt x="5612209" y="704751"/>
                  <a:pt x="5630465" y="674589"/>
                  <a:pt x="5648722" y="632520"/>
                </a:cubicBezTo>
                <a:cubicBezTo>
                  <a:pt x="5659834" y="608708"/>
                  <a:pt x="5664200" y="590451"/>
                  <a:pt x="5661818" y="577751"/>
                </a:cubicBezTo>
                <a:cubicBezTo>
                  <a:pt x="5660231" y="572195"/>
                  <a:pt x="5663009" y="569814"/>
                  <a:pt x="5670153" y="570608"/>
                </a:cubicBezTo>
                <a:close/>
                <a:moveTo>
                  <a:pt x="1945881" y="570608"/>
                </a:moveTo>
                <a:cubicBezTo>
                  <a:pt x="1957788" y="574576"/>
                  <a:pt x="1966519" y="580926"/>
                  <a:pt x="1972075" y="589658"/>
                </a:cubicBezTo>
                <a:cubicBezTo>
                  <a:pt x="1975250" y="595214"/>
                  <a:pt x="1975250" y="600373"/>
                  <a:pt x="1972075" y="605136"/>
                </a:cubicBezTo>
                <a:cubicBezTo>
                  <a:pt x="1970487" y="605929"/>
                  <a:pt x="1968504" y="609501"/>
                  <a:pt x="1966122" y="615851"/>
                </a:cubicBezTo>
                <a:cubicBezTo>
                  <a:pt x="1972472" y="615851"/>
                  <a:pt x="1979616" y="616645"/>
                  <a:pt x="1987553" y="618233"/>
                </a:cubicBezTo>
                <a:cubicBezTo>
                  <a:pt x="1997872" y="620614"/>
                  <a:pt x="2002634" y="627758"/>
                  <a:pt x="2001841" y="639664"/>
                </a:cubicBezTo>
                <a:cubicBezTo>
                  <a:pt x="2001047" y="651570"/>
                  <a:pt x="1995491" y="655539"/>
                  <a:pt x="1985172" y="651570"/>
                </a:cubicBezTo>
                <a:cubicBezTo>
                  <a:pt x="1976440" y="646014"/>
                  <a:pt x="1967710" y="638473"/>
                  <a:pt x="1958978" y="628948"/>
                </a:cubicBezTo>
                <a:cubicBezTo>
                  <a:pt x="1955803" y="635298"/>
                  <a:pt x="1953422" y="640458"/>
                  <a:pt x="1951834" y="644426"/>
                </a:cubicBezTo>
                <a:cubicBezTo>
                  <a:pt x="1949453" y="646808"/>
                  <a:pt x="1947865" y="649586"/>
                  <a:pt x="1947072" y="652761"/>
                </a:cubicBezTo>
                <a:cubicBezTo>
                  <a:pt x="1955009" y="652761"/>
                  <a:pt x="1961360" y="653158"/>
                  <a:pt x="1966122" y="653951"/>
                </a:cubicBezTo>
                <a:cubicBezTo>
                  <a:pt x="1979616" y="657920"/>
                  <a:pt x="1984378" y="666254"/>
                  <a:pt x="1980409" y="678954"/>
                </a:cubicBezTo>
                <a:cubicBezTo>
                  <a:pt x="1975647" y="688479"/>
                  <a:pt x="1968900" y="690067"/>
                  <a:pt x="1960169" y="683717"/>
                </a:cubicBezTo>
                <a:cubicBezTo>
                  <a:pt x="1951437" y="674986"/>
                  <a:pt x="1945087" y="667842"/>
                  <a:pt x="1941119" y="662286"/>
                </a:cubicBezTo>
                <a:cubicBezTo>
                  <a:pt x="1935562" y="671811"/>
                  <a:pt x="1928419" y="680542"/>
                  <a:pt x="1919687" y="688479"/>
                </a:cubicBezTo>
                <a:cubicBezTo>
                  <a:pt x="1903813" y="705942"/>
                  <a:pt x="1888334" y="718642"/>
                  <a:pt x="1873253" y="726579"/>
                </a:cubicBezTo>
                <a:cubicBezTo>
                  <a:pt x="1870078" y="728167"/>
                  <a:pt x="1868094" y="728564"/>
                  <a:pt x="1867300" y="727770"/>
                </a:cubicBezTo>
                <a:cubicBezTo>
                  <a:pt x="1866506" y="726976"/>
                  <a:pt x="1867300" y="725389"/>
                  <a:pt x="1869681" y="723008"/>
                </a:cubicBezTo>
                <a:cubicBezTo>
                  <a:pt x="1887937" y="704751"/>
                  <a:pt x="1906193" y="674589"/>
                  <a:pt x="1924450" y="632520"/>
                </a:cubicBezTo>
                <a:cubicBezTo>
                  <a:pt x="1935562" y="608708"/>
                  <a:pt x="1939928" y="590451"/>
                  <a:pt x="1937547" y="577751"/>
                </a:cubicBezTo>
                <a:cubicBezTo>
                  <a:pt x="1935959" y="572195"/>
                  <a:pt x="1938738" y="569814"/>
                  <a:pt x="1945881" y="570608"/>
                </a:cubicBezTo>
                <a:close/>
                <a:moveTo>
                  <a:pt x="1348187" y="568822"/>
                </a:moveTo>
                <a:cubicBezTo>
                  <a:pt x="1349775" y="568028"/>
                  <a:pt x="1352156" y="568226"/>
                  <a:pt x="1355331" y="569417"/>
                </a:cubicBezTo>
                <a:cubicBezTo>
                  <a:pt x="1366444" y="574179"/>
                  <a:pt x="1375571" y="580529"/>
                  <a:pt x="1382715" y="588467"/>
                </a:cubicBezTo>
                <a:cubicBezTo>
                  <a:pt x="1385097" y="590848"/>
                  <a:pt x="1385097" y="594420"/>
                  <a:pt x="1382715" y="599183"/>
                </a:cubicBezTo>
                <a:cubicBezTo>
                  <a:pt x="1382715" y="599976"/>
                  <a:pt x="1382715" y="600373"/>
                  <a:pt x="1382715" y="600373"/>
                </a:cubicBezTo>
                <a:cubicBezTo>
                  <a:pt x="1380334" y="603548"/>
                  <a:pt x="1378747" y="606723"/>
                  <a:pt x="1377953" y="609898"/>
                </a:cubicBezTo>
                <a:cubicBezTo>
                  <a:pt x="1419228" y="650379"/>
                  <a:pt x="1465266" y="677764"/>
                  <a:pt x="1516066" y="692051"/>
                </a:cubicBezTo>
                <a:cubicBezTo>
                  <a:pt x="1520034" y="693639"/>
                  <a:pt x="1522019" y="694829"/>
                  <a:pt x="1522019" y="695623"/>
                </a:cubicBezTo>
                <a:cubicBezTo>
                  <a:pt x="1522812" y="697211"/>
                  <a:pt x="1521225" y="698402"/>
                  <a:pt x="1517256" y="699195"/>
                </a:cubicBezTo>
                <a:cubicBezTo>
                  <a:pt x="1515669" y="699195"/>
                  <a:pt x="1513684" y="699592"/>
                  <a:pt x="1511304" y="700386"/>
                </a:cubicBezTo>
                <a:cubicBezTo>
                  <a:pt x="1493047" y="704354"/>
                  <a:pt x="1473202" y="707926"/>
                  <a:pt x="1451772" y="711101"/>
                </a:cubicBezTo>
                <a:cubicBezTo>
                  <a:pt x="1445421" y="711895"/>
                  <a:pt x="1439866" y="710308"/>
                  <a:pt x="1435103" y="706339"/>
                </a:cubicBezTo>
                <a:cubicBezTo>
                  <a:pt x="1427166" y="700783"/>
                  <a:pt x="1419625" y="694433"/>
                  <a:pt x="1412481" y="687289"/>
                </a:cubicBezTo>
                <a:lnTo>
                  <a:pt x="1416053" y="692051"/>
                </a:lnTo>
                <a:cubicBezTo>
                  <a:pt x="1419228" y="696020"/>
                  <a:pt x="1418037" y="699195"/>
                  <a:pt x="1412481" y="701576"/>
                </a:cubicBezTo>
                <a:cubicBezTo>
                  <a:pt x="1410894" y="701576"/>
                  <a:pt x="1408116" y="701973"/>
                  <a:pt x="1404146" y="702767"/>
                </a:cubicBezTo>
                <a:cubicBezTo>
                  <a:pt x="1401765" y="703561"/>
                  <a:pt x="1393828" y="704751"/>
                  <a:pt x="1380334" y="706339"/>
                </a:cubicBezTo>
                <a:cubicBezTo>
                  <a:pt x="1383509" y="710308"/>
                  <a:pt x="1385097" y="714673"/>
                  <a:pt x="1385097" y="719436"/>
                </a:cubicBezTo>
                <a:cubicBezTo>
                  <a:pt x="1384303" y="720229"/>
                  <a:pt x="1383906" y="721817"/>
                  <a:pt x="1383906" y="724198"/>
                </a:cubicBezTo>
                <a:cubicBezTo>
                  <a:pt x="1389462" y="722611"/>
                  <a:pt x="1394621" y="721817"/>
                  <a:pt x="1399384" y="721817"/>
                </a:cubicBezTo>
                <a:cubicBezTo>
                  <a:pt x="1408909" y="719436"/>
                  <a:pt x="1416450" y="724198"/>
                  <a:pt x="1422006" y="736105"/>
                </a:cubicBezTo>
                <a:cubicBezTo>
                  <a:pt x="1424387" y="740867"/>
                  <a:pt x="1423593" y="743645"/>
                  <a:pt x="1419625" y="744439"/>
                </a:cubicBezTo>
                <a:cubicBezTo>
                  <a:pt x="1415656" y="745233"/>
                  <a:pt x="1409306" y="746026"/>
                  <a:pt x="1400575" y="746820"/>
                </a:cubicBezTo>
                <a:cubicBezTo>
                  <a:pt x="1391843" y="748408"/>
                  <a:pt x="1385097" y="749598"/>
                  <a:pt x="1380334" y="750392"/>
                </a:cubicBezTo>
                <a:cubicBezTo>
                  <a:pt x="1380334" y="759123"/>
                  <a:pt x="1379541" y="767855"/>
                  <a:pt x="1377953" y="776586"/>
                </a:cubicBezTo>
                <a:cubicBezTo>
                  <a:pt x="1382715" y="776586"/>
                  <a:pt x="1386684" y="776586"/>
                  <a:pt x="1389859" y="776586"/>
                </a:cubicBezTo>
                <a:cubicBezTo>
                  <a:pt x="1390653" y="776586"/>
                  <a:pt x="1391843" y="776586"/>
                  <a:pt x="1393431" y="776586"/>
                </a:cubicBezTo>
                <a:cubicBezTo>
                  <a:pt x="1403750" y="775792"/>
                  <a:pt x="1414862" y="774205"/>
                  <a:pt x="1426769" y="771823"/>
                </a:cubicBezTo>
                <a:cubicBezTo>
                  <a:pt x="1433913" y="771030"/>
                  <a:pt x="1441056" y="772617"/>
                  <a:pt x="1448200" y="776586"/>
                </a:cubicBezTo>
                <a:cubicBezTo>
                  <a:pt x="1454550" y="782142"/>
                  <a:pt x="1459709" y="788492"/>
                  <a:pt x="1463678" y="795636"/>
                </a:cubicBezTo>
                <a:cubicBezTo>
                  <a:pt x="1465266" y="802780"/>
                  <a:pt x="1462487" y="805955"/>
                  <a:pt x="1455344" y="805161"/>
                </a:cubicBezTo>
                <a:cubicBezTo>
                  <a:pt x="1429150" y="800398"/>
                  <a:pt x="1400575" y="798811"/>
                  <a:pt x="1369618" y="800398"/>
                </a:cubicBezTo>
                <a:cubicBezTo>
                  <a:pt x="1343425" y="800398"/>
                  <a:pt x="1320802" y="802383"/>
                  <a:pt x="1301753" y="806351"/>
                </a:cubicBezTo>
                <a:cubicBezTo>
                  <a:pt x="1294610" y="807939"/>
                  <a:pt x="1289847" y="807145"/>
                  <a:pt x="1287466" y="803970"/>
                </a:cubicBezTo>
                <a:cubicBezTo>
                  <a:pt x="1282703" y="800795"/>
                  <a:pt x="1278337" y="796033"/>
                  <a:pt x="1274369" y="789683"/>
                </a:cubicBezTo>
                <a:cubicBezTo>
                  <a:pt x="1272782" y="788095"/>
                  <a:pt x="1271988" y="786508"/>
                  <a:pt x="1271988" y="784920"/>
                </a:cubicBezTo>
                <a:cubicBezTo>
                  <a:pt x="1272782" y="784126"/>
                  <a:pt x="1274369" y="783730"/>
                  <a:pt x="1276750" y="783730"/>
                </a:cubicBezTo>
                <a:cubicBezTo>
                  <a:pt x="1281513" y="782936"/>
                  <a:pt x="1288259" y="782539"/>
                  <a:pt x="1296991" y="782539"/>
                </a:cubicBezTo>
                <a:cubicBezTo>
                  <a:pt x="1305722" y="781745"/>
                  <a:pt x="1312071" y="781348"/>
                  <a:pt x="1316040" y="781348"/>
                </a:cubicBezTo>
                <a:cubicBezTo>
                  <a:pt x="1316834" y="781348"/>
                  <a:pt x="1317629" y="781348"/>
                  <a:pt x="1318421" y="781348"/>
                </a:cubicBezTo>
                <a:cubicBezTo>
                  <a:pt x="1327153" y="779761"/>
                  <a:pt x="1336678" y="778967"/>
                  <a:pt x="1346997" y="778967"/>
                </a:cubicBezTo>
                <a:cubicBezTo>
                  <a:pt x="1346997" y="771030"/>
                  <a:pt x="1347394" y="762298"/>
                  <a:pt x="1348187" y="752773"/>
                </a:cubicBezTo>
                <a:cubicBezTo>
                  <a:pt x="1342631" y="753567"/>
                  <a:pt x="1336678" y="753964"/>
                  <a:pt x="1330328" y="753964"/>
                </a:cubicBezTo>
                <a:cubicBezTo>
                  <a:pt x="1321596" y="754758"/>
                  <a:pt x="1313660" y="750789"/>
                  <a:pt x="1306516" y="742058"/>
                </a:cubicBezTo>
                <a:cubicBezTo>
                  <a:pt x="1304135" y="737295"/>
                  <a:pt x="1304928" y="734914"/>
                  <a:pt x="1308897" y="734914"/>
                </a:cubicBezTo>
                <a:cubicBezTo>
                  <a:pt x="1313660" y="734120"/>
                  <a:pt x="1320406" y="732930"/>
                  <a:pt x="1329137" y="731342"/>
                </a:cubicBezTo>
                <a:cubicBezTo>
                  <a:pt x="1337868" y="730548"/>
                  <a:pt x="1344219" y="729755"/>
                  <a:pt x="1348187" y="728961"/>
                </a:cubicBezTo>
                <a:cubicBezTo>
                  <a:pt x="1348187" y="728167"/>
                  <a:pt x="1348187" y="726976"/>
                  <a:pt x="1348187" y="725389"/>
                </a:cubicBezTo>
                <a:cubicBezTo>
                  <a:pt x="1347394" y="724595"/>
                  <a:pt x="1346997" y="723801"/>
                  <a:pt x="1346997" y="723008"/>
                </a:cubicBezTo>
                <a:cubicBezTo>
                  <a:pt x="1346997" y="718245"/>
                  <a:pt x="1346600" y="714276"/>
                  <a:pt x="1345806" y="711101"/>
                </a:cubicBezTo>
                <a:cubicBezTo>
                  <a:pt x="1345013" y="711101"/>
                  <a:pt x="1343425" y="711101"/>
                  <a:pt x="1341044" y="711101"/>
                </a:cubicBezTo>
                <a:cubicBezTo>
                  <a:pt x="1337868" y="711895"/>
                  <a:pt x="1335488" y="712292"/>
                  <a:pt x="1333899" y="712292"/>
                </a:cubicBezTo>
                <a:cubicBezTo>
                  <a:pt x="1325169" y="711498"/>
                  <a:pt x="1317629" y="706339"/>
                  <a:pt x="1311279" y="696814"/>
                </a:cubicBezTo>
                <a:cubicBezTo>
                  <a:pt x="1310485" y="696020"/>
                  <a:pt x="1309691" y="695226"/>
                  <a:pt x="1308897" y="694433"/>
                </a:cubicBezTo>
                <a:cubicBezTo>
                  <a:pt x="1308103" y="693639"/>
                  <a:pt x="1307706" y="693242"/>
                  <a:pt x="1307706" y="693242"/>
                </a:cubicBezTo>
                <a:cubicBezTo>
                  <a:pt x="1293419" y="705148"/>
                  <a:pt x="1276750" y="714276"/>
                  <a:pt x="1257700" y="720626"/>
                </a:cubicBezTo>
                <a:cubicBezTo>
                  <a:pt x="1252938" y="722214"/>
                  <a:pt x="1250557" y="722214"/>
                  <a:pt x="1250557" y="720626"/>
                </a:cubicBezTo>
                <a:cubicBezTo>
                  <a:pt x="1249763" y="719833"/>
                  <a:pt x="1251349" y="717848"/>
                  <a:pt x="1255319" y="714673"/>
                </a:cubicBezTo>
                <a:cubicBezTo>
                  <a:pt x="1287862" y="690067"/>
                  <a:pt x="1315643" y="654745"/>
                  <a:pt x="1338662" y="608708"/>
                </a:cubicBezTo>
                <a:cubicBezTo>
                  <a:pt x="1345013" y="597595"/>
                  <a:pt x="1347394" y="586086"/>
                  <a:pt x="1345806" y="574179"/>
                </a:cubicBezTo>
                <a:cubicBezTo>
                  <a:pt x="1345806" y="571401"/>
                  <a:pt x="1346600" y="569615"/>
                  <a:pt x="1348187" y="568822"/>
                </a:cubicBezTo>
                <a:close/>
                <a:moveTo>
                  <a:pt x="7277198" y="567929"/>
                </a:moveTo>
                <a:cubicBezTo>
                  <a:pt x="7279778" y="567730"/>
                  <a:pt x="7282259" y="568226"/>
                  <a:pt x="7284640" y="569417"/>
                </a:cubicBezTo>
                <a:cubicBezTo>
                  <a:pt x="7293372" y="573386"/>
                  <a:pt x="7301310" y="578148"/>
                  <a:pt x="7308452" y="583704"/>
                </a:cubicBezTo>
                <a:cubicBezTo>
                  <a:pt x="7313215" y="587673"/>
                  <a:pt x="7313612" y="592436"/>
                  <a:pt x="7309644" y="597992"/>
                </a:cubicBezTo>
                <a:cubicBezTo>
                  <a:pt x="7304880" y="604342"/>
                  <a:pt x="7299324" y="612280"/>
                  <a:pt x="7292974" y="621805"/>
                </a:cubicBezTo>
                <a:cubicBezTo>
                  <a:pt x="7295356" y="621805"/>
                  <a:pt x="7297340" y="622598"/>
                  <a:pt x="7298928" y="624186"/>
                </a:cubicBezTo>
                <a:cubicBezTo>
                  <a:pt x="7305278" y="632123"/>
                  <a:pt x="7304087" y="637680"/>
                  <a:pt x="7295356" y="640855"/>
                </a:cubicBezTo>
                <a:cubicBezTo>
                  <a:pt x="7292974" y="641648"/>
                  <a:pt x="7288212" y="642839"/>
                  <a:pt x="7281068" y="644426"/>
                </a:cubicBezTo>
                <a:cubicBezTo>
                  <a:pt x="7276306" y="645220"/>
                  <a:pt x="7272734" y="646014"/>
                  <a:pt x="7270352" y="646808"/>
                </a:cubicBezTo>
                <a:cubicBezTo>
                  <a:pt x="7278290" y="652364"/>
                  <a:pt x="7281465" y="657523"/>
                  <a:pt x="7279878" y="662286"/>
                </a:cubicBezTo>
                <a:cubicBezTo>
                  <a:pt x="7279084" y="663079"/>
                  <a:pt x="7279084" y="663873"/>
                  <a:pt x="7279878" y="664667"/>
                </a:cubicBezTo>
                <a:cubicBezTo>
                  <a:pt x="7279878" y="665461"/>
                  <a:pt x="7279878" y="666254"/>
                  <a:pt x="7279878" y="667048"/>
                </a:cubicBezTo>
                <a:cubicBezTo>
                  <a:pt x="7283053" y="666254"/>
                  <a:pt x="7286625" y="665064"/>
                  <a:pt x="7290593" y="663476"/>
                </a:cubicBezTo>
                <a:cubicBezTo>
                  <a:pt x="7293768" y="661889"/>
                  <a:pt x="7295752" y="661095"/>
                  <a:pt x="7296546" y="661095"/>
                </a:cubicBezTo>
                <a:cubicBezTo>
                  <a:pt x="7306072" y="657920"/>
                  <a:pt x="7313215" y="657523"/>
                  <a:pt x="7317978" y="659904"/>
                </a:cubicBezTo>
                <a:cubicBezTo>
                  <a:pt x="7322740" y="661492"/>
                  <a:pt x="7325916" y="663476"/>
                  <a:pt x="7327502" y="665858"/>
                </a:cubicBezTo>
                <a:cubicBezTo>
                  <a:pt x="7328296" y="667445"/>
                  <a:pt x="7329090" y="668636"/>
                  <a:pt x="7329884" y="669429"/>
                </a:cubicBezTo>
                <a:cubicBezTo>
                  <a:pt x="7334647" y="675780"/>
                  <a:pt x="7333852" y="680542"/>
                  <a:pt x="7327502" y="683717"/>
                </a:cubicBezTo>
                <a:cubicBezTo>
                  <a:pt x="7323534" y="684511"/>
                  <a:pt x="7317581" y="686098"/>
                  <a:pt x="7309644" y="688479"/>
                </a:cubicBezTo>
                <a:cubicBezTo>
                  <a:pt x="7299324" y="690067"/>
                  <a:pt x="7291784" y="691654"/>
                  <a:pt x="7287022" y="693242"/>
                </a:cubicBezTo>
                <a:cubicBezTo>
                  <a:pt x="7287022" y="693242"/>
                  <a:pt x="7287418" y="693639"/>
                  <a:pt x="7288212" y="694433"/>
                </a:cubicBezTo>
                <a:cubicBezTo>
                  <a:pt x="7300118" y="727770"/>
                  <a:pt x="7318374" y="751186"/>
                  <a:pt x="7342980" y="764680"/>
                </a:cubicBezTo>
                <a:cubicBezTo>
                  <a:pt x="7348538" y="766267"/>
                  <a:pt x="7352109" y="765473"/>
                  <a:pt x="7353696" y="762298"/>
                </a:cubicBezTo>
                <a:cubicBezTo>
                  <a:pt x="7360046" y="748805"/>
                  <a:pt x="7365206" y="736105"/>
                  <a:pt x="7369175" y="724198"/>
                </a:cubicBezTo>
                <a:cubicBezTo>
                  <a:pt x="7369968" y="722611"/>
                  <a:pt x="7370762" y="721817"/>
                  <a:pt x="7371556" y="721817"/>
                </a:cubicBezTo>
                <a:cubicBezTo>
                  <a:pt x="7373144" y="721817"/>
                  <a:pt x="7373937" y="722611"/>
                  <a:pt x="7373937" y="724198"/>
                </a:cubicBezTo>
                <a:cubicBezTo>
                  <a:pt x="7376318" y="737692"/>
                  <a:pt x="7377906" y="748805"/>
                  <a:pt x="7378700" y="757536"/>
                </a:cubicBezTo>
                <a:cubicBezTo>
                  <a:pt x="7380287" y="769442"/>
                  <a:pt x="7383066" y="782142"/>
                  <a:pt x="7387034" y="795636"/>
                </a:cubicBezTo>
                <a:cubicBezTo>
                  <a:pt x="7388622" y="804367"/>
                  <a:pt x="7384256" y="808733"/>
                  <a:pt x="7373937" y="808733"/>
                </a:cubicBezTo>
                <a:cubicBezTo>
                  <a:pt x="7339806" y="803970"/>
                  <a:pt x="7311231" y="788095"/>
                  <a:pt x="7288212" y="761108"/>
                </a:cubicBezTo>
                <a:cubicBezTo>
                  <a:pt x="7273924" y="742851"/>
                  <a:pt x="7263209" y="722611"/>
                  <a:pt x="7256065" y="700386"/>
                </a:cubicBezTo>
                <a:cubicBezTo>
                  <a:pt x="7254478" y="700386"/>
                  <a:pt x="7251302" y="701179"/>
                  <a:pt x="7246540" y="702767"/>
                </a:cubicBezTo>
                <a:cubicBezTo>
                  <a:pt x="7242572" y="703561"/>
                  <a:pt x="7239396" y="704354"/>
                  <a:pt x="7237015" y="705148"/>
                </a:cubicBezTo>
                <a:cubicBezTo>
                  <a:pt x="7229078" y="708323"/>
                  <a:pt x="7222728" y="708323"/>
                  <a:pt x="7217965" y="705148"/>
                </a:cubicBezTo>
                <a:cubicBezTo>
                  <a:pt x="7215584" y="703561"/>
                  <a:pt x="7212806" y="701576"/>
                  <a:pt x="7209631" y="699195"/>
                </a:cubicBezTo>
                <a:cubicBezTo>
                  <a:pt x="7207250" y="698402"/>
                  <a:pt x="7205662" y="697608"/>
                  <a:pt x="7204868" y="696814"/>
                </a:cubicBezTo>
                <a:cubicBezTo>
                  <a:pt x="7204074" y="708720"/>
                  <a:pt x="7202487" y="722611"/>
                  <a:pt x="7200106" y="738486"/>
                </a:cubicBezTo>
                <a:cubicBezTo>
                  <a:pt x="7200106" y="740867"/>
                  <a:pt x="7200106" y="742455"/>
                  <a:pt x="7200106" y="743248"/>
                </a:cubicBezTo>
                <a:cubicBezTo>
                  <a:pt x="7204074" y="742455"/>
                  <a:pt x="7215981" y="739280"/>
                  <a:pt x="7235825" y="733723"/>
                </a:cubicBezTo>
                <a:cubicBezTo>
                  <a:pt x="7240587" y="732930"/>
                  <a:pt x="7243762" y="732136"/>
                  <a:pt x="7245350" y="731342"/>
                </a:cubicBezTo>
                <a:cubicBezTo>
                  <a:pt x="7249318" y="729755"/>
                  <a:pt x="7251700" y="729358"/>
                  <a:pt x="7252494" y="730151"/>
                </a:cubicBezTo>
                <a:cubicBezTo>
                  <a:pt x="7253288" y="731739"/>
                  <a:pt x="7252494" y="733723"/>
                  <a:pt x="7250112" y="736105"/>
                </a:cubicBezTo>
                <a:cubicBezTo>
                  <a:pt x="7247730" y="738486"/>
                  <a:pt x="7244160" y="742058"/>
                  <a:pt x="7239396" y="746820"/>
                </a:cubicBezTo>
                <a:cubicBezTo>
                  <a:pt x="7229872" y="756345"/>
                  <a:pt x="7221934" y="763092"/>
                  <a:pt x="7215584" y="767061"/>
                </a:cubicBezTo>
                <a:cubicBezTo>
                  <a:pt x="7214790" y="767855"/>
                  <a:pt x="7213996" y="768648"/>
                  <a:pt x="7213203" y="769442"/>
                </a:cubicBezTo>
                <a:cubicBezTo>
                  <a:pt x="7202884" y="777380"/>
                  <a:pt x="7193756" y="785317"/>
                  <a:pt x="7185818" y="793255"/>
                </a:cubicBezTo>
                <a:cubicBezTo>
                  <a:pt x="7181056" y="797223"/>
                  <a:pt x="7177088" y="797223"/>
                  <a:pt x="7173912" y="793255"/>
                </a:cubicBezTo>
                <a:cubicBezTo>
                  <a:pt x="7169150" y="790080"/>
                  <a:pt x="7164388" y="782142"/>
                  <a:pt x="7159624" y="769442"/>
                </a:cubicBezTo>
                <a:cubicBezTo>
                  <a:pt x="7158831" y="768648"/>
                  <a:pt x="7158434" y="768251"/>
                  <a:pt x="7158434" y="768251"/>
                </a:cubicBezTo>
                <a:cubicBezTo>
                  <a:pt x="7156846" y="763489"/>
                  <a:pt x="7157640" y="760314"/>
                  <a:pt x="7160815" y="758726"/>
                </a:cubicBezTo>
                <a:cubicBezTo>
                  <a:pt x="7166372" y="757139"/>
                  <a:pt x="7169944" y="747614"/>
                  <a:pt x="7171530" y="730151"/>
                </a:cubicBezTo>
                <a:cubicBezTo>
                  <a:pt x="7174706" y="703164"/>
                  <a:pt x="7175896" y="675383"/>
                  <a:pt x="7175102" y="646808"/>
                </a:cubicBezTo>
                <a:cubicBezTo>
                  <a:pt x="7174309" y="619026"/>
                  <a:pt x="7170737" y="601167"/>
                  <a:pt x="7164388" y="593229"/>
                </a:cubicBezTo>
                <a:cubicBezTo>
                  <a:pt x="7162006" y="588467"/>
                  <a:pt x="7163594" y="585689"/>
                  <a:pt x="7169150" y="584895"/>
                </a:cubicBezTo>
                <a:cubicBezTo>
                  <a:pt x="7177088" y="586483"/>
                  <a:pt x="7185422" y="588467"/>
                  <a:pt x="7194152" y="590848"/>
                </a:cubicBezTo>
                <a:cubicBezTo>
                  <a:pt x="7198122" y="590054"/>
                  <a:pt x="7204868" y="588467"/>
                  <a:pt x="7214393" y="586086"/>
                </a:cubicBezTo>
                <a:cubicBezTo>
                  <a:pt x="7223918" y="582911"/>
                  <a:pt x="7231062" y="580926"/>
                  <a:pt x="7235825" y="580133"/>
                </a:cubicBezTo>
                <a:cubicBezTo>
                  <a:pt x="7237412" y="579339"/>
                  <a:pt x="7240984" y="578545"/>
                  <a:pt x="7246540" y="577751"/>
                </a:cubicBezTo>
                <a:cubicBezTo>
                  <a:pt x="7260828" y="573783"/>
                  <a:pt x="7268368" y="571401"/>
                  <a:pt x="7269162" y="570608"/>
                </a:cubicBezTo>
                <a:cubicBezTo>
                  <a:pt x="7271940" y="569020"/>
                  <a:pt x="7274619" y="568127"/>
                  <a:pt x="7277198" y="567929"/>
                </a:cubicBezTo>
                <a:close/>
                <a:moveTo>
                  <a:pt x="3009701" y="567929"/>
                </a:moveTo>
                <a:cubicBezTo>
                  <a:pt x="3010892" y="567730"/>
                  <a:pt x="3012281" y="567829"/>
                  <a:pt x="3013869" y="568226"/>
                </a:cubicBezTo>
                <a:cubicBezTo>
                  <a:pt x="3026569" y="570608"/>
                  <a:pt x="3037681" y="577751"/>
                  <a:pt x="3047206" y="589658"/>
                </a:cubicBezTo>
                <a:cubicBezTo>
                  <a:pt x="3051175" y="592833"/>
                  <a:pt x="3051969" y="597992"/>
                  <a:pt x="3049587" y="605136"/>
                </a:cubicBezTo>
                <a:cubicBezTo>
                  <a:pt x="3046412" y="619423"/>
                  <a:pt x="3044825" y="632520"/>
                  <a:pt x="3044825" y="644426"/>
                </a:cubicBezTo>
                <a:cubicBezTo>
                  <a:pt x="3046412" y="691258"/>
                  <a:pt x="3047206" y="730548"/>
                  <a:pt x="3047206" y="762298"/>
                </a:cubicBezTo>
                <a:cubicBezTo>
                  <a:pt x="3047206" y="769442"/>
                  <a:pt x="3046412" y="776189"/>
                  <a:pt x="3044825" y="782539"/>
                </a:cubicBezTo>
                <a:cubicBezTo>
                  <a:pt x="3043237" y="788095"/>
                  <a:pt x="3039666" y="794445"/>
                  <a:pt x="3034109" y="801589"/>
                </a:cubicBezTo>
                <a:cubicBezTo>
                  <a:pt x="3025378" y="811114"/>
                  <a:pt x="3017837" y="810717"/>
                  <a:pt x="3011487" y="800398"/>
                </a:cubicBezTo>
                <a:cubicBezTo>
                  <a:pt x="3007519" y="787698"/>
                  <a:pt x="2997200" y="775395"/>
                  <a:pt x="2980531" y="763489"/>
                </a:cubicBezTo>
                <a:cubicBezTo>
                  <a:pt x="2978150" y="762695"/>
                  <a:pt x="2976959" y="761505"/>
                  <a:pt x="2976959" y="759917"/>
                </a:cubicBezTo>
                <a:cubicBezTo>
                  <a:pt x="2977753" y="759123"/>
                  <a:pt x="2979340" y="759123"/>
                  <a:pt x="2981722" y="759917"/>
                </a:cubicBezTo>
                <a:cubicBezTo>
                  <a:pt x="2982516" y="759917"/>
                  <a:pt x="2984103" y="760314"/>
                  <a:pt x="2986484" y="761108"/>
                </a:cubicBezTo>
                <a:cubicBezTo>
                  <a:pt x="2996009" y="762695"/>
                  <a:pt x="3003550" y="763489"/>
                  <a:pt x="3009106" y="763489"/>
                </a:cubicBezTo>
                <a:cubicBezTo>
                  <a:pt x="3013869" y="763489"/>
                  <a:pt x="3016250" y="761505"/>
                  <a:pt x="3016250" y="757536"/>
                </a:cubicBezTo>
                <a:cubicBezTo>
                  <a:pt x="3017044" y="737692"/>
                  <a:pt x="3017044" y="710704"/>
                  <a:pt x="3016250" y="676573"/>
                </a:cubicBezTo>
                <a:cubicBezTo>
                  <a:pt x="3016250" y="657523"/>
                  <a:pt x="3016250" y="642839"/>
                  <a:pt x="3016250" y="632520"/>
                </a:cubicBezTo>
                <a:cubicBezTo>
                  <a:pt x="3015456" y="606326"/>
                  <a:pt x="3012281" y="588070"/>
                  <a:pt x="3006725" y="577751"/>
                </a:cubicBezTo>
                <a:cubicBezTo>
                  <a:pt x="3005137" y="574576"/>
                  <a:pt x="3005137" y="571798"/>
                  <a:pt x="3006725" y="569417"/>
                </a:cubicBezTo>
                <a:cubicBezTo>
                  <a:pt x="3007519" y="568623"/>
                  <a:pt x="3008511" y="568127"/>
                  <a:pt x="3009701" y="567929"/>
                </a:cubicBezTo>
                <a:close/>
                <a:moveTo>
                  <a:pt x="6598840" y="567036"/>
                </a:moveTo>
                <a:cubicBezTo>
                  <a:pt x="6613922" y="571798"/>
                  <a:pt x="6624240" y="578545"/>
                  <a:pt x="6629796" y="587276"/>
                </a:cubicBezTo>
                <a:cubicBezTo>
                  <a:pt x="6632178" y="591245"/>
                  <a:pt x="6632574" y="594817"/>
                  <a:pt x="6630987" y="597992"/>
                </a:cubicBezTo>
                <a:cubicBezTo>
                  <a:pt x="6627018" y="605929"/>
                  <a:pt x="6625828" y="625773"/>
                  <a:pt x="6627415" y="657523"/>
                </a:cubicBezTo>
                <a:cubicBezTo>
                  <a:pt x="6627415" y="667842"/>
                  <a:pt x="6627018" y="676573"/>
                  <a:pt x="6626224" y="683717"/>
                </a:cubicBezTo>
                <a:cubicBezTo>
                  <a:pt x="6642893" y="677367"/>
                  <a:pt x="6657180" y="668239"/>
                  <a:pt x="6669087" y="656333"/>
                </a:cubicBezTo>
                <a:cubicBezTo>
                  <a:pt x="6659562" y="647601"/>
                  <a:pt x="6652022" y="639664"/>
                  <a:pt x="6646465" y="632520"/>
                </a:cubicBezTo>
                <a:cubicBezTo>
                  <a:pt x="6645672" y="632520"/>
                  <a:pt x="6644084" y="631330"/>
                  <a:pt x="6641702" y="628948"/>
                </a:cubicBezTo>
                <a:cubicBezTo>
                  <a:pt x="6639322" y="626567"/>
                  <a:pt x="6637734" y="625376"/>
                  <a:pt x="6636940" y="625376"/>
                </a:cubicBezTo>
                <a:cubicBezTo>
                  <a:pt x="6633765" y="624583"/>
                  <a:pt x="6632178" y="622995"/>
                  <a:pt x="6632178" y="620614"/>
                </a:cubicBezTo>
                <a:cubicBezTo>
                  <a:pt x="6632178" y="619026"/>
                  <a:pt x="6633368" y="617439"/>
                  <a:pt x="6635750" y="615851"/>
                </a:cubicBezTo>
                <a:cubicBezTo>
                  <a:pt x="6637337" y="615058"/>
                  <a:pt x="6640909" y="614661"/>
                  <a:pt x="6646465" y="614661"/>
                </a:cubicBezTo>
                <a:cubicBezTo>
                  <a:pt x="6652022" y="614661"/>
                  <a:pt x="6660752" y="619820"/>
                  <a:pt x="6672659" y="630139"/>
                </a:cubicBezTo>
                <a:cubicBezTo>
                  <a:pt x="6676628" y="634108"/>
                  <a:pt x="6680596" y="637283"/>
                  <a:pt x="6684565" y="639664"/>
                </a:cubicBezTo>
                <a:cubicBezTo>
                  <a:pt x="6692503" y="629345"/>
                  <a:pt x="6698059" y="618233"/>
                  <a:pt x="6701234" y="606326"/>
                </a:cubicBezTo>
                <a:cubicBezTo>
                  <a:pt x="6702822" y="603151"/>
                  <a:pt x="6701631" y="601564"/>
                  <a:pt x="6697662" y="601564"/>
                </a:cubicBezTo>
                <a:cubicBezTo>
                  <a:pt x="6696075" y="602358"/>
                  <a:pt x="6693296" y="603151"/>
                  <a:pt x="6689328" y="603945"/>
                </a:cubicBezTo>
                <a:cubicBezTo>
                  <a:pt x="6681390" y="607120"/>
                  <a:pt x="6675040" y="609898"/>
                  <a:pt x="6670278" y="612280"/>
                </a:cubicBezTo>
                <a:cubicBezTo>
                  <a:pt x="6667102" y="613073"/>
                  <a:pt x="6663531" y="613073"/>
                  <a:pt x="6659562" y="612280"/>
                </a:cubicBezTo>
                <a:cubicBezTo>
                  <a:pt x="6654006" y="609898"/>
                  <a:pt x="6649244" y="605929"/>
                  <a:pt x="6645274" y="600373"/>
                </a:cubicBezTo>
                <a:cubicBezTo>
                  <a:pt x="6643688" y="596404"/>
                  <a:pt x="6644878" y="594023"/>
                  <a:pt x="6648846" y="593229"/>
                </a:cubicBezTo>
                <a:cubicBezTo>
                  <a:pt x="6652815" y="592436"/>
                  <a:pt x="6659959" y="590848"/>
                  <a:pt x="6670278" y="588467"/>
                </a:cubicBezTo>
                <a:cubicBezTo>
                  <a:pt x="6674246" y="587673"/>
                  <a:pt x="6677025" y="586880"/>
                  <a:pt x="6678612" y="586086"/>
                </a:cubicBezTo>
                <a:cubicBezTo>
                  <a:pt x="6684168" y="584498"/>
                  <a:pt x="6690518" y="582514"/>
                  <a:pt x="6697662" y="580133"/>
                </a:cubicBezTo>
                <a:cubicBezTo>
                  <a:pt x="6699250" y="579339"/>
                  <a:pt x="6700440" y="578942"/>
                  <a:pt x="6701234" y="578942"/>
                </a:cubicBezTo>
                <a:cubicBezTo>
                  <a:pt x="6705996" y="575767"/>
                  <a:pt x="6710759" y="575370"/>
                  <a:pt x="6715522" y="577751"/>
                </a:cubicBezTo>
                <a:cubicBezTo>
                  <a:pt x="6727428" y="584895"/>
                  <a:pt x="6734968" y="592039"/>
                  <a:pt x="6738143" y="599183"/>
                </a:cubicBezTo>
                <a:cubicBezTo>
                  <a:pt x="6741318" y="603151"/>
                  <a:pt x="6741318" y="606723"/>
                  <a:pt x="6738143" y="609898"/>
                </a:cubicBezTo>
                <a:cubicBezTo>
                  <a:pt x="6733380" y="615455"/>
                  <a:pt x="6728618" y="622201"/>
                  <a:pt x="6723856" y="630139"/>
                </a:cubicBezTo>
                <a:cubicBezTo>
                  <a:pt x="6719093" y="639664"/>
                  <a:pt x="6713537" y="647998"/>
                  <a:pt x="6707187" y="655142"/>
                </a:cubicBezTo>
                <a:cubicBezTo>
                  <a:pt x="6731000" y="667842"/>
                  <a:pt x="6757193" y="676176"/>
                  <a:pt x="6785768" y="680145"/>
                </a:cubicBezTo>
                <a:cubicBezTo>
                  <a:pt x="6788150" y="680939"/>
                  <a:pt x="6789340" y="681733"/>
                  <a:pt x="6789340" y="682526"/>
                </a:cubicBezTo>
                <a:cubicBezTo>
                  <a:pt x="6789340" y="683320"/>
                  <a:pt x="6788150" y="684114"/>
                  <a:pt x="6785768" y="684908"/>
                </a:cubicBezTo>
                <a:cubicBezTo>
                  <a:pt x="6764337" y="691258"/>
                  <a:pt x="6746081" y="694829"/>
                  <a:pt x="6731000" y="695623"/>
                </a:cubicBezTo>
                <a:cubicBezTo>
                  <a:pt x="6725444" y="697211"/>
                  <a:pt x="6721078" y="696814"/>
                  <a:pt x="6717902" y="694433"/>
                </a:cubicBezTo>
                <a:cubicBezTo>
                  <a:pt x="6717109" y="694433"/>
                  <a:pt x="6716316" y="694036"/>
                  <a:pt x="6715522" y="693242"/>
                </a:cubicBezTo>
                <a:cubicBezTo>
                  <a:pt x="6707584" y="690067"/>
                  <a:pt x="6700838" y="685701"/>
                  <a:pt x="6695280" y="680145"/>
                </a:cubicBezTo>
                <a:cubicBezTo>
                  <a:pt x="6694487" y="679351"/>
                  <a:pt x="6693296" y="678161"/>
                  <a:pt x="6691709" y="676573"/>
                </a:cubicBezTo>
                <a:cubicBezTo>
                  <a:pt x="6689328" y="674986"/>
                  <a:pt x="6687740" y="673795"/>
                  <a:pt x="6686946" y="673001"/>
                </a:cubicBezTo>
                <a:cubicBezTo>
                  <a:pt x="6686946" y="673001"/>
                  <a:pt x="6686550" y="673398"/>
                  <a:pt x="6685756" y="674192"/>
                </a:cubicBezTo>
                <a:cubicBezTo>
                  <a:pt x="6672262" y="682130"/>
                  <a:pt x="6652418" y="687289"/>
                  <a:pt x="6626224" y="689670"/>
                </a:cubicBezTo>
                <a:cubicBezTo>
                  <a:pt x="6625431" y="697608"/>
                  <a:pt x="6623050" y="703561"/>
                  <a:pt x="6619081" y="707529"/>
                </a:cubicBezTo>
                <a:cubicBezTo>
                  <a:pt x="6615113" y="710704"/>
                  <a:pt x="6610747" y="710704"/>
                  <a:pt x="6605984" y="707529"/>
                </a:cubicBezTo>
                <a:cubicBezTo>
                  <a:pt x="6598840" y="699592"/>
                  <a:pt x="6595665" y="692051"/>
                  <a:pt x="6596459" y="684908"/>
                </a:cubicBezTo>
                <a:cubicBezTo>
                  <a:pt x="6598840" y="670620"/>
                  <a:pt x="6599237" y="649586"/>
                  <a:pt x="6597650" y="621805"/>
                </a:cubicBezTo>
                <a:cubicBezTo>
                  <a:pt x="6597650" y="619423"/>
                  <a:pt x="6597650" y="615851"/>
                  <a:pt x="6597650" y="611089"/>
                </a:cubicBezTo>
                <a:cubicBezTo>
                  <a:pt x="6596856" y="592039"/>
                  <a:pt x="6594078" y="579736"/>
                  <a:pt x="6589315" y="574179"/>
                </a:cubicBezTo>
                <a:cubicBezTo>
                  <a:pt x="6587728" y="567829"/>
                  <a:pt x="6590903" y="565448"/>
                  <a:pt x="6598840" y="567036"/>
                </a:cubicBezTo>
                <a:close/>
                <a:moveTo>
                  <a:pt x="4151511" y="567036"/>
                </a:moveTo>
                <a:cubicBezTo>
                  <a:pt x="4152701" y="566639"/>
                  <a:pt x="4154090" y="566639"/>
                  <a:pt x="4155678" y="567036"/>
                </a:cubicBezTo>
                <a:cubicBezTo>
                  <a:pt x="4169966" y="568623"/>
                  <a:pt x="4182666" y="574973"/>
                  <a:pt x="4193778" y="586086"/>
                </a:cubicBezTo>
                <a:cubicBezTo>
                  <a:pt x="4196159" y="588467"/>
                  <a:pt x="4196556" y="592039"/>
                  <a:pt x="4194969" y="596801"/>
                </a:cubicBezTo>
                <a:cubicBezTo>
                  <a:pt x="4191000" y="606326"/>
                  <a:pt x="4189016" y="617439"/>
                  <a:pt x="4189016" y="630139"/>
                </a:cubicBezTo>
                <a:cubicBezTo>
                  <a:pt x="4189016" y="630139"/>
                  <a:pt x="4189809" y="630139"/>
                  <a:pt x="4191397" y="630139"/>
                </a:cubicBezTo>
                <a:cubicBezTo>
                  <a:pt x="4202509" y="628551"/>
                  <a:pt x="4212828" y="626170"/>
                  <a:pt x="4222353" y="622995"/>
                </a:cubicBezTo>
                <a:cubicBezTo>
                  <a:pt x="4227909" y="621408"/>
                  <a:pt x="4232672" y="621805"/>
                  <a:pt x="4236641" y="624186"/>
                </a:cubicBezTo>
                <a:cubicBezTo>
                  <a:pt x="4246959" y="631330"/>
                  <a:pt x="4253706" y="637680"/>
                  <a:pt x="4256881" y="643236"/>
                </a:cubicBezTo>
                <a:cubicBezTo>
                  <a:pt x="4260056" y="647998"/>
                  <a:pt x="4260453" y="652364"/>
                  <a:pt x="4258072" y="656333"/>
                </a:cubicBezTo>
                <a:cubicBezTo>
                  <a:pt x="4252515" y="662683"/>
                  <a:pt x="4247356" y="672604"/>
                  <a:pt x="4242594" y="686098"/>
                </a:cubicBezTo>
                <a:cubicBezTo>
                  <a:pt x="4244181" y="686098"/>
                  <a:pt x="4246959" y="685701"/>
                  <a:pt x="4250928" y="684908"/>
                </a:cubicBezTo>
                <a:cubicBezTo>
                  <a:pt x="4254897" y="684908"/>
                  <a:pt x="4257675" y="684511"/>
                  <a:pt x="4259262" y="683717"/>
                </a:cubicBezTo>
                <a:cubicBezTo>
                  <a:pt x="4264025" y="683717"/>
                  <a:pt x="4269581" y="684114"/>
                  <a:pt x="4275931" y="684908"/>
                </a:cubicBezTo>
                <a:cubicBezTo>
                  <a:pt x="4286250" y="688083"/>
                  <a:pt x="4293791" y="695226"/>
                  <a:pt x="4298553" y="706339"/>
                </a:cubicBezTo>
                <a:cubicBezTo>
                  <a:pt x="4299347" y="713483"/>
                  <a:pt x="4296569" y="716261"/>
                  <a:pt x="4290219" y="714673"/>
                </a:cubicBezTo>
                <a:cubicBezTo>
                  <a:pt x="4257675" y="711498"/>
                  <a:pt x="4222353" y="711498"/>
                  <a:pt x="4184253" y="714673"/>
                </a:cubicBezTo>
                <a:cubicBezTo>
                  <a:pt x="4212828" y="749598"/>
                  <a:pt x="4251722" y="778173"/>
                  <a:pt x="4300934" y="800398"/>
                </a:cubicBezTo>
                <a:cubicBezTo>
                  <a:pt x="4304109" y="801986"/>
                  <a:pt x="4305697" y="803176"/>
                  <a:pt x="4305697" y="803970"/>
                </a:cubicBezTo>
                <a:cubicBezTo>
                  <a:pt x="4304903" y="804764"/>
                  <a:pt x="4302919" y="805161"/>
                  <a:pt x="4299744" y="805161"/>
                </a:cubicBezTo>
                <a:cubicBezTo>
                  <a:pt x="4276725" y="808336"/>
                  <a:pt x="4253309" y="809923"/>
                  <a:pt x="4229497" y="809923"/>
                </a:cubicBezTo>
                <a:cubicBezTo>
                  <a:pt x="4222353" y="809130"/>
                  <a:pt x="4217591" y="807145"/>
                  <a:pt x="4215209" y="803970"/>
                </a:cubicBezTo>
                <a:cubicBezTo>
                  <a:pt x="4200128" y="787301"/>
                  <a:pt x="4186634" y="766664"/>
                  <a:pt x="4174728" y="742058"/>
                </a:cubicBezTo>
                <a:cubicBezTo>
                  <a:pt x="4174728" y="741264"/>
                  <a:pt x="4174331" y="740470"/>
                  <a:pt x="4173537" y="739676"/>
                </a:cubicBezTo>
                <a:cubicBezTo>
                  <a:pt x="4172744" y="738089"/>
                  <a:pt x="4171950" y="737295"/>
                  <a:pt x="4171156" y="737295"/>
                </a:cubicBezTo>
                <a:cubicBezTo>
                  <a:pt x="4169569" y="740470"/>
                  <a:pt x="4167584" y="744042"/>
                  <a:pt x="4165203" y="748011"/>
                </a:cubicBezTo>
                <a:cubicBezTo>
                  <a:pt x="4145359" y="779761"/>
                  <a:pt x="4112022" y="799605"/>
                  <a:pt x="4065190" y="807542"/>
                </a:cubicBezTo>
                <a:cubicBezTo>
                  <a:pt x="4062015" y="808336"/>
                  <a:pt x="4060031" y="807939"/>
                  <a:pt x="4059237" y="806351"/>
                </a:cubicBezTo>
                <a:cubicBezTo>
                  <a:pt x="4059237" y="804764"/>
                  <a:pt x="4060825" y="803176"/>
                  <a:pt x="4064000" y="801589"/>
                </a:cubicBezTo>
                <a:cubicBezTo>
                  <a:pt x="4104481" y="781745"/>
                  <a:pt x="4131866" y="753567"/>
                  <a:pt x="4146153" y="717054"/>
                </a:cubicBezTo>
                <a:cubicBezTo>
                  <a:pt x="4138215" y="717848"/>
                  <a:pt x="4126706" y="719436"/>
                  <a:pt x="4111625" y="721817"/>
                </a:cubicBezTo>
                <a:cubicBezTo>
                  <a:pt x="4100513" y="723405"/>
                  <a:pt x="4092178" y="724595"/>
                  <a:pt x="4086622" y="725389"/>
                </a:cubicBezTo>
                <a:cubicBezTo>
                  <a:pt x="4080272" y="726183"/>
                  <a:pt x="4075112" y="726183"/>
                  <a:pt x="4071144" y="725389"/>
                </a:cubicBezTo>
                <a:cubicBezTo>
                  <a:pt x="4066381" y="722214"/>
                  <a:pt x="4061222" y="716658"/>
                  <a:pt x="4055665" y="708720"/>
                </a:cubicBezTo>
                <a:cubicBezTo>
                  <a:pt x="4054078" y="706339"/>
                  <a:pt x="4053681" y="704354"/>
                  <a:pt x="4054475" y="702767"/>
                </a:cubicBezTo>
                <a:cubicBezTo>
                  <a:pt x="4055269" y="701973"/>
                  <a:pt x="4057253" y="701576"/>
                  <a:pt x="4060428" y="701576"/>
                </a:cubicBezTo>
                <a:cubicBezTo>
                  <a:pt x="4076303" y="701576"/>
                  <a:pt x="4092972" y="700386"/>
                  <a:pt x="4110434" y="698004"/>
                </a:cubicBezTo>
                <a:cubicBezTo>
                  <a:pt x="4108053" y="692448"/>
                  <a:pt x="4106862" y="688479"/>
                  <a:pt x="4106862" y="686098"/>
                </a:cubicBezTo>
                <a:cubicBezTo>
                  <a:pt x="4106069" y="677367"/>
                  <a:pt x="4104481" y="669033"/>
                  <a:pt x="4102100" y="661095"/>
                </a:cubicBezTo>
                <a:cubicBezTo>
                  <a:pt x="4101306" y="659508"/>
                  <a:pt x="4100115" y="657126"/>
                  <a:pt x="4098528" y="653951"/>
                </a:cubicBezTo>
                <a:cubicBezTo>
                  <a:pt x="4096941" y="648395"/>
                  <a:pt x="4095353" y="644426"/>
                  <a:pt x="4093766" y="642045"/>
                </a:cubicBezTo>
                <a:cubicBezTo>
                  <a:pt x="4092178" y="639664"/>
                  <a:pt x="4091781" y="637283"/>
                  <a:pt x="4092575" y="634901"/>
                </a:cubicBezTo>
                <a:cubicBezTo>
                  <a:pt x="4094162" y="633314"/>
                  <a:pt x="4096544" y="632917"/>
                  <a:pt x="4099719" y="633711"/>
                </a:cubicBezTo>
                <a:cubicBezTo>
                  <a:pt x="4102100" y="633711"/>
                  <a:pt x="4105672" y="634108"/>
                  <a:pt x="4110434" y="634901"/>
                </a:cubicBezTo>
                <a:cubicBezTo>
                  <a:pt x="4114403" y="634901"/>
                  <a:pt x="4117578" y="635298"/>
                  <a:pt x="4119959" y="636092"/>
                </a:cubicBezTo>
                <a:cubicBezTo>
                  <a:pt x="4127103" y="636092"/>
                  <a:pt x="4137819" y="635298"/>
                  <a:pt x="4152106" y="633711"/>
                </a:cubicBezTo>
                <a:cubicBezTo>
                  <a:pt x="4154487" y="633711"/>
                  <a:pt x="4156472" y="633711"/>
                  <a:pt x="4158059" y="633711"/>
                </a:cubicBezTo>
                <a:cubicBezTo>
                  <a:pt x="4158853" y="603548"/>
                  <a:pt x="4155678" y="584498"/>
                  <a:pt x="4148534" y="576561"/>
                </a:cubicBezTo>
                <a:cubicBezTo>
                  <a:pt x="4146947" y="573386"/>
                  <a:pt x="4146947" y="571004"/>
                  <a:pt x="4148534" y="569417"/>
                </a:cubicBezTo>
                <a:cubicBezTo>
                  <a:pt x="4149328" y="568226"/>
                  <a:pt x="4150320" y="567433"/>
                  <a:pt x="4151511" y="567036"/>
                </a:cubicBezTo>
                <a:close/>
                <a:moveTo>
                  <a:pt x="83743" y="567036"/>
                </a:moveTo>
                <a:cubicBezTo>
                  <a:pt x="98825" y="571798"/>
                  <a:pt x="109143" y="578545"/>
                  <a:pt x="114700" y="587276"/>
                </a:cubicBezTo>
                <a:cubicBezTo>
                  <a:pt x="117081" y="591245"/>
                  <a:pt x="117478" y="594817"/>
                  <a:pt x="115890" y="597992"/>
                </a:cubicBezTo>
                <a:cubicBezTo>
                  <a:pt x="111922" y="605929"/>
                  <a:pt x="110731" y="625773"/>
                  <a:pt x="112318" y="657523"/>
                </a:cubicBezTo>
                <a:cubicBezTo>
                  <a:pt x="112318" y="667842"/>
                  <a:pt x="111922" y="676573"/>
                  <a:pt x="111128" y="683717"/>
                </a:cubicBezTo>
                <a:cubicBezTo>
                  <a:pt x="127796" y="677367"/>
                  <a:pt x="142084" y="668239"/>
                  <a:pt x="153990" y="656333"/>
                </a:cubicBezTo>
                <a:cubicBezTo>
                  <a:pt x="144465" y="647601"/>
                  <a:pt x="136925" y="639664"/>
                  <a:pt x="131368" y="632520"/>
                </a:cubicBezTo>
                <a:cubicBezTo>
                  <a:pt x="130575" y="632520"/>
                  <a:pt x="128987" y="631330"/>
                  <a:pt x="126606" y="628948"/>
                </a:cubicBezTo>
                <a:cubicBezTo>
                  <a:pt x="124225" y="626567"/>
                  <a:pt x="122637" y="625376"/>
                  <a:pt x="121844" y="625376"/>
                </a:cubicBezTo>
                <a:cubicBezTo>
                  <a:pt x="118668" y="624583"/>
                  <a:pt x="117081" y="622995"/>
                  <a:pt x="117081" y="620614"/>
                </a:cubicBezTo>
                <a:cubicBezTo>
                  <a:pt x="117081" y="619026"/>
                  <a:pt x="118271" y="617439"/>
                  <a:pt x="120653" y="615851"/>
                </a:cubicBezTo>
                <a:cubicBezTo>
                  <a:pt x="122240" y="615058"/>
                  <a:pt x="125812" y="614661"/>
                  <a:pt x="131368" y="614661"/>
                </a:cubicBezTo>
                <a:cubicBezTo>
                  <a:pt x="136925" y="614661"/>
                  <a:pt x="145656" y="619820"/>
                  <a:pt x="157562" y="630139"/>
                </a:cubicBezTo>
                <a:cubicBezTo>
                  <a:pt x="161531" y="634108"/>
                  <a:pt x="165500" y="637283"/>
                  <a:pt x="169468" y="639664"/>
                </a:cubicBezTo>
                <a:cubicBezTo>
                  <a:pt x="177406" y="629345"/>
                  <a:pt x="182962" y="618233"/>
                  <a:pt x="186137" y="606326"/>
                </a:cubicBezTo>
                <a:cubicBezTo>
                  <a:pt x="187724" y="603151"/>
                  <a:pt x="186534" y="601564"/>
                  <a:pt x="182565" y="601564"/>
                </a:cubicBezTo>
                <a:cubicBezTo>
                  <a:pt x="180978" y="602358"/>
                  <a:pt x="178199" y="603151"/>
                  <a:pt x="174231" y="603945"/>
                </a:cubicBezTo>
                <a:cubicBezTo>
                  <a:pt x="166293" y="607120"/>
                  <a:pt x="159943" y="609898"/>
                  <a:pt x="155181" y="612280"/>
                </a:cubicBezTo>
                <a:cubicBezTo>
                  <a:pt x="152006" y="613073"/>
                  <a:pt x="148434" y="613073"/>
                  <a:pt x="144465" y="612280"/>
                </a:cubicBezTo>
                <a:cubicBezTo>
                  <a:pt x="138909" y="609898"/>
                  <a:pt x="134146" y="605929"/>
                  <a:pt x="130178" y="600373"/>
                </a:cubicBezTo>
                <a:cubicBezTo>
                  <a:pt x="128590" y="596404"/>
                  <a:pt x="129781" y="594023"/>
                  <a:pt x="133750" y="593229"/>
                </a:cubicBezTo>
                <a:cubicBezTo>
                  <a:pt x="137718" y="592436"/>
                  <a:pt x="144862" y="590848"/>
                  <a:pt x="155181" y="588467"/>
                </a:cubicBezTo>
                <a:cubicBezTo>
                  <a:pt x="159150" y="587673"/>
                  <a:pt x="161928" y="586880"/>
                  <a:pt x="163515" y="586086"/>
                </a:cubicBezTo>
                <a:cubicBezTo>
                  <a:pt x="169072" y="584498"/>
                  <a:pt x="175421" y="582514"/>
                  <a:pt x="182565" y="580133"/>
                </a:cubicBezTo>
                <a:cubicBezTo>
                  <a:pt x="184153" y="579339"/>
                  <a:pt x="185343" y="578942"/>
                  <a:pt x="186137" y="578942"/>
                </a:cubicBezTo>
                <a:cubicBezTo>
                  <a:pt x="190900" y="575767"/>
                  <a:pt x="195662" y="575370"/>
                  <a:pt x="200424" y="577751"/>
                </a:cubicBezTo>
                <a:cubicBezTo>
                  <a:pt x="212331" y="584895"/>
                  <a:pt x="219871" y="592039"/>
                  <a:pt x="223047" y="599183"/>
                </a:cubicBezTo>
                <a:cubicBezTo>
                  <a:pt x="226221" y="603151"/>
                  <a:pt x="226221" y="606723"/>
                  <a:pt x="223047" y="609898"/>
                </a:cubicBezTo>
                <a:cubicBezTo>
                  <a:pt x="218284" y="615455"/>
                  <a:pt x="213521" y="622201"/>
                  <a:pt x="208759" y="630139"/>
                </a:cubicBezTo>
                <a:cubicBezTo>
                  <a:pt x="203996" y="639664"/>
                  <a:pt x="198440" y="647998"/>
                  <a:pt x="192091" y="655142"/>
                </a:cubicBezTo>
                <a:cubicBezTo>
                  <a:pt x="215903" y="667842"/>
                  <a:pt x="242096" y="676176"/>
                  <a:pt x="270671" y="680145"/>
                </a:cubicBezTo>
                <a:cubicBezTo>
                  <a:pt x="273053" y="680939"/>
                  <a:pt x="274243" y="681733"/>
                  <a:pt x="274243" y="682526"/>
                </a:cubicBezTo>
                <a:cubicBezTo>
                  <a:pt x="274243" y="683320"/>
                  <a:pt x="273053" y="684114"/>
                  <a:pt x="270671" y="684908"/>
                </a:cubicBezTo>
                <a:cubicBezTo>
                  <a:pt x="249240" y="691258"/>
                  <a:pt x="230984" y="694829"/>
                  <a:pt x="215903" y="695623"/>
                </a:cubicBezTo>
                <a:cubicBezTo>
                  <a:pt x="210347" y="697211"/>
                  <a:pt x="205981" y="696814"/>
                  <a:pt x="202806" y="694433"/>
                </a:cubicBezTo>
                <a:cubicBezTo>
                  <a:pt x="202012" y="694433"/>
                  <a:pt x="201218" y="694036"/>
                  <a:pt x="200424" y="693242"/>
                </a:cubicBezTo>
                <a:cubicBezTo>
                  <a:pt x="192487" y="690067"/>
                  <a:pt x="185740" y="685701"/>
                  <a:pt x="180184" y="680145"/>
                </a:cubicBezTo>
                <a:cubicBezTo>
                  <a:pt x="179390" y="679351"/>
                  <a:pt x="178199" y="678161"/>
                  <a:pt x="176612" y="676573"/>
                </a:cubicBezTo>
                <a:cubicBezTo>
                  <a:pt x="174231" y="674986"/>
                  <a:pt x="172643" y="673795"/>
                  <a:pt x="171850" y="673001"/>
                </a:cubicBezTo>
                <a:cubicBezTo>
                  <a:pt x="171850" y="673001"/>
                  <a:pt x="171453" y="673398"/>
                  <a:pt x="170659" y="674192"/>
                </a:cubicBezTo>
                <a:cubicBezTo>
                  <a:pt x="157165" y="682130"/>
                  <a:pt x="137321" y="687289"/>
                  <a:pt x="111128" y="689670"/>
                </a:cubicBezTo>
                <a:cubicBezTo>
                  <a:pt x="110334" y="697608"/>
                  <a:pt x="107953" y="703561"/>
                  <a:pt x="103984" y="707529"/>
                </a:cubicBezTo>
                <a:cubicBezTo>
                  <a:pt x="100016" y="710704"/>
                  <a:pt x="95650" y="710704"/>
                  <a:pt x="90887" y="707529"/>
                </a:cubicBezTo>
                <a:cubicBezTo>
                  <a:pt x="83743" y="699592"/>
                  <a:pt x="80568" y="692051"/>
                  <a:pt x="81362" y="684908"/>
                </a:cubicBezTo>
                <a:cubicBezTo>
                  <a:pt x="83743" y="670620"/>
                  <a:pt x="84140" y="649586"/>
                  <a:pt x="82553" y="621805"/>
                </a:cubicBezTo>
                <a:cubicBezTo>
                  <a:pt x="82553" y="619423"/>
                  <a:pt x="82553" y="615851"/>
                  <a:pt x="82553" y="611089"/>
                </a:cubicBezTo>
                <a:cubicBezTo>
                  <a:pt x="81759" y="592039"/>
                  <a:pt x="78981" y="579736"/>
                  <a:pt x="74218" y="574179"/>
                </a:cubicBezTo>
                <a:cubicBezTo>
                  <a:pt x="72631" y="567829"/>
                  <a:pt x="75806" y="565448"/>
                  <a:pt x="83743" y="567036"/>
                </a:cubicBezTo>
                <a:close/>
                <a:moveTo>
                  <a:pt x="8588374" y="564654"/>
                </a:moveTo>
                <a:cubicBezTo>
                  <a:pt x="8601868" y="565448"/>
                  <a:pt x="8615362" y="574179"/>
                  <a:pt x="8628856" y="590848"/>
                </a:cubicBezTo>
                <a:cubicBezTo>
                  <a:pt x="8632031" y="595611"/>
                  <a:pt x="8632428" y="600770"/>
                  <a:pt x="8630046" y="606326"/>
                </a:cubicBezTo>
                <a:cubicBezTo>
                  <a:pt x="8626871" y="619026"/>
                  <a:pt x="8625681" y="631330"/>
                  <a:pt x="8626474" y="643236"/>
                </a:cubicBezTo>
                <a:cubicBezTo>
                  <a:pt x="8626474" y="685304"/>
                  <a:pt x="8626474" y="726579"/>
                  <a:pt x="8626474" y="767061"/>
                </a:cubicBezTo>
                <a:cubicBezTo>
                  <a:pt x="8625681" y="774998"/>
                  <a:pt x="8624490" y="782936"/>
                  <a:pt x="8622903" y="790873"/>
                </a:cubicBezTo>
                <a:cubicBezTo>
                  <a:pt x="8618140" y="799605"/>
                  <a:pt x="8611393" y="806748"/>
                  <a:pt x="8602662" y="812305"/>
                </a:cubicBezTo>
                <a:cubicBezTo>
                  <a:pt x="8594725" y="816273"/>
                  <a:pt x="8589565" y="814686"/>
                  <a:pt x="8587184" y="807542"/>
                </a:cubicBezTo>
                <a:cubicBezTo>
                  <a:pt x="8579246" y="789286"/>
                  <a:pt x="8570119" y="776586"/>
                  <a:pt x="8559799" y="769442"/>
                </a:cubicBezTo>
                <a:cubicBezTo>
                  <a:pt x="8558212" y="767855"/>
                  <a:pt x="8557418" y="766664"/>
                  <a:pt x="8557418" y="765870"/>
                </a:cubicBezTo>
                <a:cubicBezTo>
                  <a:pt x="8558212" y="765076"/>
                  <a:pt x="8559403" y="765076"/>
                  <a:pt x="8560990" y="765870"/>
                </a:cubicBezTo>
                <a:cubicBezTo>
                  <a:pt x="8569721" y="765870"/>
                  <a:pt x="8578453" y="767061"/>
                  <a:pt x="8587184" y="769442"/>
                </a:cubicBezTo>
                <a:cubicBezTo>
                  <a:pt x="8591946" y="771030"/>
                  <a:pt x="8593931" y="768648"/>
                  <a:pt x="8593137" y="762298"/>
                </a:cubicBezTo>
                <a:cubicBezTo>
                  <a:pt x="8595518" y="717054"/>
                  <a:pt x="8595915" y="671811"/>
                  <a:pt x="8594328" y="626567"/>
                </a:cubicBezTo>
                <a:cubicBezTo>
                  <a:pt x="8593534" y="601961"/>
                  <a:pt x="8589565" y="584101"/>
                  <a:pt x="8582421" y="572989"/>
                </a:cubicBezTo>
                <a:cubicBezTo>
                  <a:pt x="8580834" y="568226"/>
                  <a:pt x="8582818" y="565448"/>
                  <a:pt x="8588374" y="564654"/>
                </a:cubicBezTo>
                <a:close/>
                <a:moveTo>
                  <a:pt x="8470503" y="564654"/>
                </a:moveTo>
                <a:cubicBezTo>
                  <a:pt x="8483203" y="568623"/>
                  <a:pt x="8492331" y="572989"/>
                  <a:pt x="8497887" y="577751"/>
                </a:cubicBezTo>
                <a:cubicBezTo>
                  <a:pt x="8502649" y="580926"/>
                  <a:pt x="8504634" y="586086"/>
                  <a:pt x="8503840" y="593229"/>
                </a:cubicBezTo>
                <a:cubicBezTo>
                  <a:pt x="8503046" y="595611"/>
                  <a:pt x="8502649" y="600373"/>
                  <a:pt x="8502649" y="607517"/>
                </a:cubicBezTo>
                <a:cubicBezTo>
                  <a:pt x="8501856" y="614661"/>
                  <a:pt x="8501459" y="619820"/>
                  <a:pt x="8501459" y="622995"/>
                </a:cubicBezTo>
                <a:cubicBezTo>
                  <a:pt x="8502253" y="622995"/>
                  <a:pt x="8503046" y="622598"/>
                  <a:pt x="8503840" y="621805"/>
                </a:cubicBezTo>
                <a:cubicBezTo>
                  <a:pt x="8505428" y="621011"/>
                  <a:pt x="8507412" y="620614"/>
                  <a:pt x="8509793" y="620614"/>
                </a:cubicBezTo>
                <a:cubicBezTo>
                  <a:pt x="8514556" y="619026"/>
                  <a:pt x="8518525" y="619026"/>
                  <a:pt x="8521699" y="620614"/>
                </a:cubicBezTo>
                <a:cubicBezTo>
                  <a:pt x="8527256" y="622201"/>
                  <a:pt x="8530828" y="625773"/>
                  <a:pt x="8532415" y="631330"/>
                </a:cubicBezTo>
                <a:cubicBezTo>
                  <a:pt x="8534003" y="636092"/>
                  <a:pt x="8533606" y="638870"/>
                  <a:pt x="8531224" y="639664"/>
                </a:cubicBezTo>
                <a:cubicBezTo>
                  <a:pt x="8528843" y="642045"/>
                  <a:pt x="8521303" y="644029"/>
                  <a:pt x="8508603" y="645617"/>
                </a:cubicBezTo>
                <a:cubicBezTo>
                  <a:pt x="8507015" y="645617"/>
                  <a:pt x="8505825" y="645617"/>
                  <a:pt x="8505031" y="645617"/>
                </a:cubicBezTo>
                <a:cubicBezTo>
                  <a:pt x="8504237" y="645617"/>
                  <a:pt x="8503046" y="646014"/>
                  <a:pt x="8501459" y="646808"/>
                </a:cubicBezTo>
                <a:lnTo>
                  <a:pt x="8501459" y="651570"/>
                </a:lnTo>
                <a:lnTo>
                  <a:pt x="8501459" y="659904"/>
                </a:lnTo>
                <a:cubicBezTo>
                  <a:pt x="8505428" y="659111"/>
                  <a:pt x="8510190" y="657920"/>
                  <a:pt x="8515746" y="656333"/>
                </a:cubicBezTo>
                <a:cubicBezTo>
                  <a:pt x="8522890" y="654745"/>
                  <a:pt x="8527653" y="653554"/>
                  <a:pt x="8530034" y="652761"/>
                </a:cubicBezTo>
                <a:cubicBezTo>
                  <a:pt x="8534796" y="650379"/>
                  <a:pt x="8539956" y="651173"/>
                  <a:pt x="8545512" y="655142"/>
                </a:cubicBezTo>
                <a:cubicBezTo>
                  <a:pt x="8548687" y="656729"/>
                  <a:pt x="8551465" y="659508"/>
                  <a:pt x="8553846" y="663476"/>
                </a:cubicBezTo>
                <a:cubicBezTo>
                  <a:pt x="8555434" y="667445"/>
                  <a:pt x="8555037" y="670620"/>
                  <a:pt x="8552656" y="673001"/>
                </a:cubicBezTo>
                <a:cubicBezTo>
                  <a:pt x="8550274" y="674589"/>
                  <a:pt x="8544718" y="676176"/>
                  <a:pt x="8535987" y="677764"/>
                </a:cubicBezTo>
                <a:cubicBezTo>
                  <a:pt x="8533606" y="677764"/>
                  <a:pt x="8531621" y="677764"/>
                  <a:pt x="8530034" y="677764"/>
                </a:cubicBezTo>
                <a:cubicBezTo>
                  <a:pt x="8527653" y="677764"/>
                  <a:pt x="8523684" y="678558"/>
                  <a:pt x="8518128" y="680145"/>
                </a:cubicBezTo>
                <a:cubicBezTo>
                  <a:pt x="8510984" y="680939"/>
                  <a:pt x="8505428" y="681733"/>
                  <a:pt x="8501459" y="682526"/>
                </a:cubicBezTo>
                <a:cubicBezTo>
                  <a:pt x="8501459" y="683320"/>
                  <a:pt x="8501459" y="685304"/>
                  <a:pt x="8501459" y="688479"/>
                </a:cubicBezTo>
                <a:cubicBezTo>
                  <a:pt x="8500665" y="690861"/>
                  <a:pt x="8500268" y="692845"/>
                  <a:pt x="8500268" y="694433"/>
                </a:cubicBezTo>
                <a:cubicBezTo>
                  <a:pt x="8501062" y="694433"/>
                  <a:pt x="8501856" y="694433"/>
                  <a:pt x="8502649" y="694433"/>
                </a:cubicBezTo>
                <a:cubicBezTo>
                  <a:pt x="8509793" y="693639"/>
                  <a:pt x="8515746" y="692051"/>
                  <a:pt x="8520509" y="689670"/>
                </a:cubicBezTo>
                <a:cubicBezTo>
                  <a:pt x="8524478" y="688083"/>
                  <a:pt x="8527653" y="688479"/>
                  <a:pt x="8530034" y="690861"/>
                </a:cubicBezTo>
                <a:cubicBezTo>
                  <a:pt x="8536384" y="694036"/>
                  <a:pt x="8541146" y="699195"/>
                  <a:pt x="8544321" y="706339"/>
                </a:cubicBezTo>
                <a:cubicBezTo>
                  <a:pt x="8544321" y="707133"/>
                  <a:pt x="8544321" y="707926"/>
                  <a:pt x="8544321" y="708720"/>
                </a:cubicBezTo>
                <a:cubicBezTo>
                  <a:pt x="8545909" y="711895"/>
                  <a:pt x="8545909" y="714673"/>
                  <a:pt x="8544321" y="717054"/>
                </a:cubicBezTo>
                <a:cubicBezTo>
                  <a:pt x="8544321" y="717848"/>
                  <a:pt x="8543925" y="719436"/>
                  <a:pt x="8543131" y="721817"/>
                </a:cubicBezTo>
                <a:cubicBezTo>
                  <a:pt x="8541544" y="725786"/>
                  <a:pt x="8540749" y="729358"/>
                  <a:pt x="8540749" y="732533"/>
                </a:cubicBezTo>
                <a:cubicBezTo>
                  <a:pt x="8541544" y="749995"/>
                  <a:pt x="8539559" y="761505"/>
                  <a:pt x="8534796" y="767061"/>
                </a:cubicBezTo>
                <a:cubicBezTo>
                  <a:pt x="8530828" y="772617"/>
                  <a:pt x="8526462" y="776189"/>
                  <a:pt x="8521699" y="777776"/>
                </a:cubicBezTo>
                <a:cubicBezTo>
                  <a:pt x="8516937" y="777776"/>
                  <a:pt x="8513762" y="775792"/>
                  <a:pt x="8512174" y="771823"/>
                </a:cubicBezTo>
                <a:cubicBezTo>
                  <a:pt x="8510587" y="765473"/>
                  <a:pt x="8506221" y="757933"/>
                  <a:pt x="8499078" y="749201"/>
                </a:cubicBezTo>
                <a:cubicBezTo>
                  <a:pt x="8499078" y="752376"/>
                  <a:pt x="8499078" y="757536"/>
                  <a:pt x="8499078" y="764680"/>
                </a:cubicBezTo>
                <a:cubicBezTo>
                  <a:pt x="8498284" y="773411"/>
                  <a:pt x="8497887" y="780158"/>
                  <a:pt x="8497887" y="784920"/>
                </a:cubicBezTo>
                <a:cubicBezTo>
                  <a:pt x="8497887" y="790476"/>
                  <a:pt x="8497490" y="796826"/>
                  <a:pt x="8496696" y="803970"/>
                </a:cubicBezTo>
                <a:cubicBezTo>
                  <a:pt x="8495109" y="807939"/>
                  <a:pt x="8492331" y="809526"/>
                  <a:pt x="8488362" y="808733"/>
                </a:cubicBezTo>
                <a:cubicBezTo>
                  <a:pt x="8482806" y="808733"/>
                  <a:pt x="8477646" y="804367"/>
                  <a:pt x="8472884" y="795636"/>
                </a:cubicBezTo>
                <a:cubicBezTo>
                  <a:pt x="8469709" y="790873"/>
                  <a:pt x="8468915" y="785714"/>
                  <a:pt x="8470503" y="780158"/>
                </a:cubicBezTo>
                <a:cubicBezTo>
                  <a:pt x="8470503" y="778570"/>
                  <a:pt x="8470900" y="776586"/>
                  <a:pt x="8471693" y="774205"/>
                </a:cubicBezTo>
                <a:cubicBezTo>
                  <a:pt x="8471693" y="771823"/>
                  <a:pt x="8471693" y="770236"/>
                  <a:pt x="8471693" y="769442"/>
                </a:cubicBezTo>
                <a:cubicBezTo>
                  <a:pt x="8471693" y="752773"/>
                  <a:pt x="8471693" y="735311"/>
                  <a:pt x="8471693" y="717054"/>
                </a:cubicBezTo>
                <a:cubicBezTo>
                  <a:pt x="8470900" y="717054"/>
                  <a:pt x="8468915" y="717451"/>
                  <a:pt x="8465740" y="718245"/>
                </a:cubicBezTo>
                <a:cubicBezTo>
                  <a:pt x="8463359" y="718245"/>
                  <a:pt x="8461772" y="718642"/>
                  <a:pt x="8460978" y="719436"/>
                </a:cubicBezTo>
                <a:cubicBezTo>
                  <a:pt x="8460978" y="728961"/>
                  <a:pt x="8460184" y="740867"/>
                  <a:pt x="8458596" y="755155"/>
                </a:cubicBezTo>
                <a:cubicBezTo>
                  <a:pt x="8457803" y="762298"/>
                  <a:pt x="8455421" y="768648"/>
                  <a:pt x="8451453" y="774205"/>
                </a:cubicBezTo>
                <a:cubicBezTo>
                  <a:pt x="8448278" y="777380"/>
                  <a:pt x="8444309" y="777776"/>
                  <a:pt x="8439546" y="775395"/>
                </a:cubicBezTo>
                <a:cubicBezTo>
                  <a:pt x="8437165" y="773808"/>
                  <a:pt x="8435181" y="771426"/>
                  <a:pt x="8433593" y="768251"/>
                </a:cubicBezTo>
                <a:cubicBezTo>
                  <a:pt x="8433593" y="769045"/>
                  <a:pt x="8433197" y="768648"/>
                  <a:pt x="8432403" y="767061"/>
                </a:cubicBezTo>
                <a:cubicBezTo>
                  <a:pt x="8431609" y="762298"/>
                  <a:pt x="8431609" y="757536"/>
                  <a:pt x="8432403" y="752773"/>
                </a:cubicBezTo>
                <a:cubicBezTo>
                  <a:pt x="8437165" y="731342"/>
                  <a:pt x="8437562" y="715467"/>
                  <a:pt x="8433593" y="705148"/>
                </a:cubicBezTo>
                <a:cubicBezTo>
                  <a:pt x="8431212" y="699592"/>
                  <a:pt x="8432006" y="697211"/>
                  <a:pt x="8435974" y="698004"/>
                </a:cubicBezTo>
                <a:cubicBezTo>
                  <a:pt x="8441531" y="698798"/>
                  <a:pt x="8446690" y="699989"/>
                  <a:pt x="8451453" y="701576"/>
                </a:cubicBezTo>
                <a:cubicBezTo>
                  <a:pt x="8457803" y="699989"/>
                  <a:pt x="8464946" y="698798"/>
                  <a:pt x="8472884" y="698004"/>
                </a:cubicBezTo>
                <a:lnTo>
                  <a:pt x="8472884" y="687289"/>
                </a:lnTo>
                <a:cubicBezTo>
                  <a:pt x="8461772" y="688876"/>
                  <a:pt x="8446690" y="692051"/>
                  <a:pt x="8427640" y="696814"/>
                </a:cubicBezTo>
                <a:cubicBezTo>
                  <a:pt x="8426846" y="697608"/>
                  <a:pt x="8426053" y="698004"/>
                  <a:pt x="8425259" y="698004"/>
                </a:cubicBezTo>
                <a:cubicBezTo>
                  <a:pt x="8421290" y="699592"/>
                  <a:pt x="8417321" y="699195"/>
                  <a:pt x="8413353" y="696814"/>
                </a:cubicBezTo>
                <a:cubicBezTo>
                  <a:pt x="8406209" y="692051"/>
                  <a:pt x="8401446" y="688083"/>
                  <a:pt x="8399065" y="684908"/>
                </a:cubicBezTo>
                <a:cubicBezTo>
                  <a:pt x="8397478" y="682526"/>
                  <a:pt x="8396684" y="680542"/>
                  <a:pt x="8396684" y="678954"/>
                </a:cubicBezTo>
                <a:cubicBezTo>
                  <a:pt x="8397478" y="677367"/>
                  <a:pt x="8399065" y="676573"/>
                  <a:pt x="8401446" y="676573"/>
                </a:cubicBezTo>
                <a:cubicBezTo>
                  <a:pt x="8402240" y="676573"/>
                  <a:pt x="8403431" y="676573"/>
                  <a:pt x="8405018" y="676573"/>
                </a:cubicBezTo>
                <a:cubicBezTo>
                  <a:pt x="8408194" y="675780"/>
                  <a:pt x="8410575" y="675383"/>
                  <a:pt x="8412162" y="675383"/>
                </a:cubicBezTo>
                <a:cubicBezTo>
                  <a:pt x="8411368" y="675383"/>
                  <a:pt x="8410575" y="674986"/>
                  <a:pt x="8409781" y="674192"/>
                </a:cubicBezTo>
                <a:cubicBezTo>
                  <a:pt x="8409781" y="674192"/>
                  <a:pt x="8410178" y="673398"/>
                  <a:pt x="8410971" y="671811"/>
                </a:cubicBezTo>
                <a:cubicBezTo>
                  <a:pt x="8418115" y="657523"/>
                  <a:pt x="8423275" y="645617"/>
                  <a:pt x="8426449" y="636092"/>
                </a:cubicBezTo>
                <a:cubicBezTo>
                  <a:pt x="8432006" y="623392"/>
                  <a:pt x="8433197" y="611883"/>
                  <a:pt x="8430021" y="601564"/>
                </a:cubicBezTo>
                <a:cubicBezTo>
                  <a:pt x="8430021" y="597595"/>
                  <a:pt x="8432006" y="596008"/>
                  <a:pt x="8435974" y="596801"/>
                </a:cubicBezTo>
                <a:cubicBezTo>
                  <a:pt x="8447881" y="599976"/>
                  <a:pt x="8456215" y="605929"/>
                  <a:pt x="8460978" y="614661"/>
                </a:cubicBezTo>
                <a:cubicBezTo>
                  <a:pt x="8463359" y="617042"/>
                  <a:pt x="8463756" y="619820"/>
                  <a:pt x="8462168" y="622995"/>
                </a:cubicBezTo>
                <a:cubicBezTo>
                  <a:pt x="8462168" y="623789"/>
                  <a:pt x="8461772" y="624583"/>
                  <a:pt x="8460978" y="625376"/>
                </a:cubicBezTo>
                <a:cubicBezTo>
                  <a:pt x="8460978" y="626964"/>
                  <a:pt x="8460581" y="628155"/>
                  <a:pt x="8459787" y="628948"/>
                </a:cubicBezTo>
                <a:cubicBezTo>
                  <a:pt x="8463756" y="628155"/>
                  <a:pt x="8468121" y="627758"/>
                  <a:pt x="8472884" y="627758"/>
                </a:cubicBezTo>
                <a:lnTo>
                  <a:pt x="8472884" y="617042"/>
                </a:lnTo>
                <a:cubicBezTo>
                  <a:pt x="8472884" y="597992"/>
                  <a:pt x="8470503" y="582514"/>
                  <a:pt x="8465740" y="570608"/>
                </a:cubicBezTo>
                <a:cubicBezTo>
                  <a:pt x="8464153" y="567433"/>
                  <a:pt x="8465740" y="565448"/>
                  <a:pt x="8470503" y="564654"/>
                </a:cubicBezTo>
                <a:close/>
                <a:moveTo>
                  <a:pt x="1099347" y="564654"/>
                </a:moveTo>
                <a:cubicBezTo>
                  <a:pt x="1114427" y="569417"/>
                  <a:pt x="1125143" y="576164"/>
                  <a:pt x="1131494" y="584895"/>
                </a:cubicBezTo>
                <a:cubicBezTo>
                  <a:pt x="1134668" y="588864"/>
                  <a:pt x="1134271" y="592436"/>
                  <a:pt x="1130303" y="595611"/>
                </a:cubicBezTo>
                <a:cubicBezTo>
                  <a:pt x="1130303" y="597198"/>
                  <a:pt x="1128319" y="601961"/>
                  <a:pt x="1124350" y="609898"/>
                </a:cubicBezTo>
                <a:cubicBezTo>
                  <a:pt x="1122763" y="611486"/>
                  <a:pt x="1121968" y="612676"/>
                  <a:pt x="1121968" y="613470"/>
                </a:cubicBezTo>
                <a:cubicBezTo>
                  <a:pt x="1118793" y="620614"/>
                  <a:pt x="1114825" y="627361"/>
                  <a:pt x="1110062" y="633711"/>
                </a:cubicBezTo>
                <a:cubicBezTo>
                  <a:pt x="1111651" y="633711"/>
                  <a:pt x="1114031" y="633314"/>
                  <a:pt x="1117205" y="632520"/>
                </a:cubicBezTo>
                <a:cubicBezTo>
                  <a:pt x="1120381" y="632520"/>
                  <a:pt x="1122763" y="632520"/>
                  <a:pt x="1124350" y="632520"/>
                </a:cubicBezTo>
                <a:cubicBezTo>
                  <a:pt x="1132287" y="630933"/>
                  <a:pt x="1141416" y="628551"/>
                  <a:pt x="1151734" y="625376"/>
                </a:cubicBezTo>
                <a:cubicBezTo>
                  <a:pt x="1156498" y="622995"/>
                  <a:pt x="1161259" y="623392"/>
                  <a:pt x="1166021" y="626567"/>
                </a:cubicBezTo>
                <a:cubicBezTo>
                  <a:pt x="1177134" y="632917"/>
                  <a:pt x="1184675" y="639664"/>
                  <a:pt x="1188644" y="646808"/>
                </a:cubicBezTo>
                <a:cubicBezTo>
                  <a:pt x="1191025" y="649983"/>
                  <a:pt x="1190627" y="655142"/>
                  <a:pt x="1187452" y="662286"/>
                </a:cubicBezTo>
                <a:cubicBezTo>
                  <a:pt x="1185072" y="667842"/>
                  <a:pt x="1183484" y="677367"/>
                  <a:pt x="1182691" y="690861"/>
                </a:cubicBezTo>
                <a:cubicBezTo>
                  <a:pt x="1180309" y="723405"/>
                  <a:pt x="1175944" y="749995"/>
                  <a:pt x="1169594" y="770633"/>
                </a:cubicBezTo>
                <a:cubicBezTo>
                  <a:pt x="1163244" y="791270"/>
                  <a:pt x="1154512" y="804367"/>
                  <a:pt x="1143400" y="809923"/>
                </a:cubicBezTo>
                <a:cubicBezTo>
                  <a:pt x="1135462" y="812305"/>
                  <a:pt x="1129113" y="809526"/>
                  <a:pt x="1124350" y="801589"/>
                </a:cubicBezTo>
                <a:cubicBezTo>
                  <a:pt x="1117205" y="784920"/>
                  <a:pt x="1106887" y="771823"/>
                  <a:pt x="1093394" y="762298"/>
                </a:cubicBezTo>
                <a:cubicBezTo>
                  <a:pt x="1091806" y="760711"/>
                  <a:pt x="1091013" y="759520"/>
                  <a:pt x="1091013" y="758726"/>
                </a:cubicBezTo>
                <a:cubicBezTo>
                  <a:pt x="1091013" y="757933"/>
                  <a:pt x="1092203" y="757536"/>
                  <a:pt x="1094585" y="757536"/>
                </a:cubicBezTo>
                <a:cubicBezTo>
                  <a:pt x="1104110" y="759917"/>
                  <a:pt x="1114427" y="761901"/>
                  <a:pt x="1125541" y="763489"/>
                </a:cubicBezTo>
                <a:cubicBezTo>
                  <a:pt x="1131891" y="764283"/>
                  <a:pt x="1135462" y="762695"/>
                  <a:pt x="1136256" y="758726"/>
                </a:cubicBezTo>
                <a:cubicBezTo>
                  <a:pt x="1144194" y="741264"/>
                  <a:pt x="1147766" y="707529"/>
                  <a:pt x="1146971" y="657523"/>
                </a:cubicBezTo>
                <a:cubicBezTo>
                  <a:pt x="1146971" y="654348"/>
                  <a:pt x="1144988" y="652761"/>
                  <a:pt x="1141018" y="652761"/>
                </a:cubicBezTo>
                <a:cubicBezTo>
                  <a:pt x="1135462" y="652761"/>
                  <a:pt x="1126731" y="654348"/>
                  <a:pt x="1114825" y="657523"/>
                </a:cubicBezTo>
                <a:cubicBezTo>
                  <a:pt x="1112444" y="658317"/>
                  <a:pt x="1110856" y="658714"/>
                  <a:pt x="1110062" y="658714"/>
                </a:cubicBezTo>
                <a:cubicBezTo>
                  <a:pt x="1109268" y="658714"/>
                  <a:pt x="1108475" y="658714"/>
                  <a:pt x="1107681" y="658714"/>
                </a:cubicBezTo>
                <a:cubicBezTo>
                  <a:pt x="1104506" y="659508"/>
                  <a:pt x="1102125" y="659111"/>
                  <a:pt x="1100537" y="657523"/>
                </a:cubicBezTo>
                <a:cubicBezTo>
                  <a:pt x="1098950" y="657523"/>
                  <a:pt x="1096965" y="656729"/>
                  <a:pt x="1094585" y="655142"/>
                </a:cubicBezTo>
                <a:cubicBezTo>
                  <a:pt x="1093790" y="655936"/>
                  <a:pt x="1092203" y="657523"/>
                  <a:pt x="1089822" y="659904"/>
                </a:cubicBezTo>
                <a:cubicBezTo>
                  <a:pt x="1084265" y="667842"/>
                  <a:pt x="1079503" y="673398"/>
                  <a:pt x="1075534" y="676573"/>
                </a:cubicBezTo>
                <a:cubicBezTo>
                  <a:pt x="1085853" y="678161"/>
                  <a:pt x="1096965" y="680939"/>
                  <a:pt x="1108872" y="684908"/>
                </a:cubicBezTo>
                <a:cubicBezTo>
                  <a:pt x="1120778" y="687289"/>
                  <a:pt x="1127128" y="696417"/>
                  <a:pt x="1127922" y="712292"/>
                </a:cubicBezTo>
                <a:cubicBezTo>
                  <a:pt x="1124747" y="728961"/>
                  <a:pt x="1116809" y="733326"/>
                  <a:pt x="1104110" y="725389"/>
                </a:cubicBezTo>
                <a:cubicBezTo>
                  <a:pt x="1096172" y="719039"/>
                  <a:pt x="1085853" y="705942"/>
                  <a:pt x="1073153" y="686098"/>
                </a:cubicBezTo>
                <a:cubicBezTo>
                  <a:pt x="1071566" y="683717"/>
                  <a:pt x="1070375" y="682130"/>
                  <a:pt x="1069582" y="681336"/>
                </a:cubicBezTo>
                <a:cubicBezTo>
                  <a:pt x="1065612" y="685304"/>
                  <a:pt x="1061644" y="688479"/>
                  <a:pt x="1057675" y="690861"/>
                </a:cubicBezTo>
                <a:cubicBezTo>
                  <a:pt x="1057675" y="690861"/>
                  <a:pt x="1057278" y="690861"/>
                  <a:pt x="1056483" y="690861"/>
                </a:cubicBezTo>
                <a:cubicBezTo>
                  <a:pt x="1056483" y="700386"/>
                  <a:pt x="1056483" y="709514"/>
                  <a:pt x="1056483" y="718245"/>
                </a:cubicBezTo>
                <a:cubicBezTo>
                  <a:pt x="1057278" y="726976"/>
                  <a:pt x="1057278" y="737295"/>
                  <a:pt x="1056483" y="749201"/>
                </a:cubicBezTo>
                <a:cubicBezTo>
                  <a:pt x="1056483" y="754758"/>
                  <a:pt x="1056483" y="758726"/>
                  <a:pt x="1056483" y="761108"/>
                </a:cubicBezTo>
                <a:cubicBezTo>
                  <a:pt x="1055691" y="772220"/>
                  <a:pt x="1050928" y="777776"/>
                  <a:pt x="1042197" y="777776"/>
                </a:cubicBezTo>
                <a:cubicBezTo>
                  <a:pt x="1032672" y="776983"/>
                  <a:pt x="1027115" y="770633"/>
                  <a:pt x="1025527" y="758726"/>
                </a:cubicBezTo>
                <a:cubicBezTo>
                  <a:pt x="1011240" y="760314"/>
                  <a:pt x="1000923" y="761108"/>
                  <a:pt x="994573" y="761108"/>
                </a:cubicBezTo>
                <a:lnTo>
                  <a:pt x="993382" y="761108"/>
                </a:lnTo>
                <a:cubicBezTo>
                  <a:pt x="993382" y="767458"/>
                  <a:pt x="992190" y="771823"/>
                  <a:pt x="989810" y="774205"/>
                </a:cubicBezTo>
                <a:cubicBezTo>
                  <a:pt x="985047" y="777380"/>
                  <a:pt x="979887" y="777380"/>
                  <a:pt x="974331" y="774205"/>
                </a:cubicBezTo>
                <a:cubicBezTo>
                  <a:pt x="967981" y="767061"/>
                  <a:pt x="964807" y="760314"/>
                  <a:pt x="964807" y="753964"/>
                </a:cubicBezTo>
                <a:cubicBezTo>
                  <a:pt x="965600" y="743645"/>
                  <a:pt x="965203" y="722611"/>
                  <a:pt x="963616" y="690861"/>
                </a:cubicBezTo>
                <a:cubicBezTo>
                  <a:pt x="963616" y="670223"/>
                  <a:pt x="960838" y="656729"/>
                  <a:pt x="955281" y="650379"/>
                </a:cubicBezTo>
                <a:cubicBezTo>
                  <a:pt x="952900" y="644823"/>
                  <a:pt x="954091" y="641648"/>
                  <a:pt x="958854" y="640855"/>
                </a:cubicBezTo>
                <a:cubicBezTo>
                  <a:pt x="961234" y="640855"/>
                  <a:pt x="966392" y="641648"/>
                  <a:pt x="974331" y="643236"/>
                </a:cubicBezTo>
                <a:cubicBezTo>
                  <a:pt x="977507" y="644029"/>
                  <a:pt x="979887" y="644426"/>
                  <a:pt x="981475" y="644426"/>
                </a:cubicBezTo>
                <a:cubicBezTo>
                  <a:pt x="983063" y="641251"/>
                  <a:pt x="985444" y="636886"/>
                  <a:pt x="988619" y="631330"/>
                </a:cubicBezTo>
                <a:cubicBezTo>
                  <a:pt x="991794" y="625773"/>
                  <a:pt x="994175" y="621408"/>
                  <a:pt x="995762" y="618233"/>
                </a:cubicBezTo>
                <a:cubicBezTo>
                  <a:pt x="1002112" y="601564"/>
                  <a:pt x="1004493" y="591245"/>
                  <a:pt x="1002906" y="587276"/>
                </a:cubicBezTo>
                <a:cubicBezTo>
                  <a:pt x="1001319" y="581720"/>
                  <a:pt x="1004493" y="578545"/>
                  <a:pt x="1012431" y="577751"/>
                </a:cubicBezTo>
                <a:cubicBezTo>
                  <a:pt x="1021163" y="580133"/>
                  <a:pt x="1029497" y="585689"/>
                  <a:pt x="1037434" y="594420"/>
                </a:cubicBezTo>
                <a:cubicBezTo>
                  <a:pt x="1042197" y="600770"/>
                  <a:pt x="1041800" y="607120"/>
                  <a:pt x="1036243" y="613470"/>
                </a:cubicBezTo>
                <a:cubicBezTo>
                  <a:pt x="1033863" y="615851"/>
                  <a:pt x="1029100" y="620614"/>
                  <a:pt x="1021956" y="627758"/>
                </a:cubicBezTo>
                <a:cubicBezTo>
                  <a:pt x="1014019" y="634901"/>
                  <a:pt x="1008463" y="640061"/>
                  <a:pt x="1005288" y="643236"/>
                </a:cubicBezTo>
                <a:cubicBezTo>
                  <a:pt x="1008463" y="642442"/>
                  <a:pt x="1012827" y="640855"/>
                  <a:pt x="1018384" y="638473"/>
                </a:cubicBezTo>
                <a:cubicBezTo>
                  <a:pt x="1022352" y="636886"/>
                  <a:pt x="1024734" y="636092"/>
                  <a:pt x="1025527" y="636092"/>
                </a:cubicBezTo>
                <a:cubicBezTo>
                  <a:pt x="1031877" y="633711"/>
                  <a:pt x="1037434" y="634108"/>
                  <a:pt x="1042197" y="637283"/>
                </a:cubicBezTo>
                <a:cubicBezTo>
                  <a:pt x="1044578" y="638870"/>
                  <a:pt x="1047356" y="640458"/>
                  <a:pt x="1050532" y="642045"/>
                </a:cubicBezTo>
                <a:cubicBezTo>
                  <a:pt x="1053706" y="644426"/>
                  <a:pt x="1056483" y="646014"/>
                  <a:pt x="1058866" y="646808"/>
                </a:cubicBezTo>
                <a:cubicBezTo>
                  <a:pt x="1062834" y="650776"/>
                  <a:pt x="1063628" y="655142"/>
                  <a:pt x="1061246" y="659904"/>
                </a:cubicBezTo>
                <a:cubicBezTo>
                  <a:pt x="1060453" y="661492"/>
                  <a:pt x="1059262" y="667842"/>
                  <a:pt x="1057675" y="678954"/>
                </a:cubicBezTo>
                <a:cubicBezTo>
                  <a:pt x="1071962" y="656729"/>
                  <a:pt x="1082677" y="631330"/>
                  <a:pt x="1089822" y="602754"/>
                </a:cubicBezTo>
                <a:cubicBezTo>
                  <a:pt x="1092203" y="593229"/>
                  <a:pt x="1092997" y="582514"/>
                  <a:pt x="1092203" y="570608"/>
                </a:cubicBezTo>
                <a:cubicBezTo>
                  <a:pt x="1091410" y="565051"/>
                  <a:pt x="1093790" y="563067"/>
                  <a:pt x="1099347" y="564654"/>
                </a:cubicBezTo>
                <a:close/>
                <a:moveTo>
                  <a:pt x="3279080" y="557808"/>
                </a:moveTo>
                <a:cubicBezTo>
                  <a:pt x="3281660" y="558007"/>
                  <a:pt x="3283743" y="558701"/>
                  <a:pt x="3285331" y="559892"/>
                </a:cubicBezTo>
                <a:cubicBezTo>
                  <a:pt x="3294856" y="564654"/>
                  <a:pt x="3301603" y="571004"/>
                  <a:pt x="3305572" y="578942"/>
                </a:cubicBezTo>
                <a:cubicBezTo>
                  <a:pt x="3308747" y="584498"/>
                  <a:pt x="3308747" y="589658"/>
                  <a:pt x="3305572" y="594420"/>
                </a:cubicBezTo>
                <a:cubicBezTo>
                  <a:pt x="3305572" y="595214"/>
                  <a:pt x="3304381" y="597992"/>
                  <a:pt x="3302000" y="602754"/>
                </a:cubicBezTo>
                <a:cubicBezTo>
                  <a:pt x="3300412" y="607517"/>
                  <a:pt x="3299222" y="610295"/>
                  <a:pt x="3298428" y="611089"/>
                </a:cubicBezTo>
                <a:cubicBezTo>
                  <a:pt x="3296047" y="619820"/>
                  <a:pt x="3293665" y="628948"/>
                  <a:pt x="3291284" y="638473"/>
                </a:cubicBezTo>
                <a:cubicBezTo>
                  <a:pt x="3288903" y="647204"/>
                  <a:pt x="3283744" y="654348"/>
                  <a:pt x="3275806" y="659904"/>
                </a:cubicBezTo>
                <a:cubicBezTo>
                  <a:pt x="3270250" y="663079"/>
                  <a:pt x="3265884" y="661889"/>
                  <a:pt x="3262709" y="656333"/>
                </a:cubicBezTo>
                <a:cubicBezTo>
                  <a:pt x="3261915" y="653951"/>
                  <a:pt x="3260725" y="651570"/>
                  <a:pt x="3259137" y="649189"/>
                </a:cubicBezTo>
                <a:cubicBezTo>
                  <a:pt x="3248025" y="649189"/>
                  <a:pt x="3237706" y="649983"/>
                  <a:pt x="3228181" y="651570"/>
                </a:cubicBezTo>
                <a:cubicBezTo>
                  <a:pt x="3227387" y="651570"/>
                  <a:pt x="3226197" y="651570"/>
                  <a:pt x="3224609" y="651570"/>
                </a:cubicBezTo>
                <a:cubicBezTo>
                  <a:pt x="3224609" y="653158"/>
                  <a:pt x="3224212" y="654745"/>
                  <a:pt x="3223419" y="656333"/>
                </a:cubicBezTo>
                <a:cubicBezTo>
                  <a:pt x="3223419" y="657920"/>
                  <a:pt x="3223419" y="658714"/>
                  <a:pt x="3223419" y="658714"/>
                </a:cubicBezTo>
                <a:cubicBezTo>
                  <a:pt x="3220243" y="663476"/>
                  <a:pt x="3216275" y="664667"/>
                  <a:pt x="3211512" y="662286"/>
                </a:cubicBezTo>
                <a:cubicBezTo>
                  <a:pt x="3211512" y="662286"/>
                  <a:pt x="3210718" y="661889"/>
                  <a:pt x="3209131" y="661095"/>
                </a:cubicBezTo>
                <a:cubicBezTo>
                  <a:pt x="3208337" y="661095"/>
                  <a:pt x="3206353" y="659904"/>
                  <a:pt x="3203178" y="657523"/>
                </a:cubicBezTo>
                <a:cubicBezTo>
                  <a:pt x="3201591" y="655142"/>
                  <a:pt x="3200003" y="646808"/>
                  <a:pt x="3198415" y="632520"/>
                </a:cubicBezTo>
                <a:cubicBezTo>
                  <a:pt x="3197622" y="622995"/>
                  <a:pt x="3195240" y="610692"/>
                  <a:pt x="3191272" y="595611"/>
                </a:cubicBezTo>
                <a:cubicBezTo>
                  <a:pt x="3189684" y="589261"/>
                  <a:pt x="3187700" y="583704"/>
                  <a:pt x="3185319" y="578942"/>
                </a:cubicBezTo>
                <a:cubicBezTo>
                  <a:pt x="3184525" y="578148"/>
                  <a:pt x="3184128" y="577751"/>
                  <a:pt x="3184128" y="577751"/>
                </a:cubicBezTo>
                <a:cubicBezTo>
                  <a:pt x="3183334" y="575370"/>
                  <a:pt x="3183334" y="573386"/>
                  <a:pt x="3184128" y="571798"/>
                </a:cubicBezTo>
                <a:cubicBezTo>
                  <a:pt x="3184128" y="571004"/>
                  <a:pt x="3184128" y="570211"/>
                  <a:pt x="3184128" y="569417"/>
                </a:cubicBezTo>
                <a:cubicBezTo>
                  <a:pt x="3185715" y="567036"/>
                  <a:pt x="3188494" y="565845"/>
                  <a:pt x="3192462" y="565845"/>
                </a:cubicBezTo>
                <a:cubicBezTo>
                  <a:pt x="3194050" y="565845"/>
                  <a:pt x="3196431" y="566242"/>
                  <a:pt x="3199606" y="567036"/>
                </a:cubicBezTo>
                <a:cubicBezTo>
                  <a:pt x="3201193" y="567829"/>
                  <a:pt x="3202384" y="568226"/>
                  <a:pt x="3203178" y="568226"/>
                </a:cubicBezTo>
                <a:cubicBezTo>
                  <a:pt x="3203972" y="568226"/>
                  <a:pt x="3204765" y="568623"/>
                  <a:pt x="3205559" y="569417"/>
                </a:cubicBezTo>
                <a:cubicBezTo>
                  <a:pt x="3207147" y="569417"/>
                  <a:pt x="3207940" y="569814"/>
                  <a:pt x="3207940" y="570608"/>
                </a:cubicBezTo>
                <a:cubicBezTo>
                  <a:pt x="3210322" y="570608"/>
                  <a:pt x="3214290" y="570211"/>
                  <a:pt x="3219847" y="569417"/>
                </a:cubicBezTo>
                <a:cubicBezTo>
                  <a:pt x="3221434" y="568623"/>
                  <a:pt x="3223022" y="568226"/>
                  <a:pt x="3224609" y="568226"/>
                </a:cubicBezTo>
                <a:cubicBezTo>
                  <a:pt x="3233340" y="567433"/>
                  <a:pt x="3248422" y="564258"/>
                  <a:pt x="3269853" y="558701"/>
                </a:cubicBezTo>
                <a:cubicBezTo>
                  <a:pt x="3273425" y="557908"/>
                  <a:pt x="3276500" y="557610"/>
                  <a:pt x="3279080" y="557808"/>
                </a:cubicBezTo>
                <a:close/>
                <a:moveTo>
                  <a:pt x="7851378" y="557511"/>
                </a:moveTo>
                <a:cubicBezTo>
                  <a:pt x="7857728" y="559892"/>
                  <a:pt x="7866856" y="565448"/>
                  <a:pt x="7878762" y="574179"/>
                </a:cubicBezTo>
                <a:cubicBezTo>
                  <a:pt x="7882731" y="579736"/>
                  <a:pt x="7882334" y="584498"/>
                  <a:pt x="7877572" y="588467"/>
                </a:cubicBezTo>
                <a:cubicBezTo>
                  <a:pt x="7876778" y="589261"/>
                  <a:pt x="7873603" y="592833"/>
                  <a:pt x="7868046" y="599183"/>
                </a:cubicBezTo>
                <a:cubicBezTo>
                  <a:pt x="7866459" y="601564"/>
                  <a:pt x="7865268" y="603151"/>
                  <a:pt x="7864474" y="603945"/>
                </a:cubicBezTo>
                <a:cubicBezTo>
                  <a:pt x="7876380" y="602358"/>
                  <a:pt x="7891065" y="599976"/>
                  <a:pt x="7908528" y="596801"/>
                </a:cubicBezTo>
                <a:cubicBezTo>
                  <a:pt x="7906940" y="596801"/>
                  <a:pt x="7905352" y="596008"/>
                  <a:pt x="7903765" y="594420"/>
                </a:cubicBezTo>
                <a:cubicBezTo>
                  <a:pt x="7900590" y="590451"/>
                  <a:pt x="7896622" y="585292"/>
                  <a:pt x="7891859" y="578942"/>
                </a:cubicBezTo>
                <a:cubicBezTo>
                  <a:pt x="7886302" y="572592"/>
                  <a:pt x="7881938" y="567829"/>
                  <a:pt x="7878762" y="564654"/>
                </a:cubicBezTo>
                <a:cubicBezTo>
                  <a:pt x="7877175" y="563067"/>
                  <a:pt x="7876380" y="561877"/>
                  <a:pt x="7876380" y="561083"/>
                </a:cubicBezTo>
                <a:cubicBezTo>
                  <a:pt x="7877175" y="560289"/>
                  <a:pt x="7878762" y="559892"/>
                  <a:pt x="7881143" y="559892"/>
                </a:cubicBezTo>
                <a:cubicBezTo>
                  <a:pt x="7893844" y="559892"/>
                  <a:pt x="7904162" y="560289"/>
                  <a:pt x="7912100" y="561083"/>
                </a:cubicBezTo>
                <a:cubicBezTo>
                  <a:pt x="7926387" y="564258"/>
                  <a:pt x="7931150" y="572989"/>
                  <a:pt x="7926387" y="587276"/>
                </a:cubicBezTo>
                <a:cubicBezTo>
                  <a:pt x="7925594" y="588070"/>
                  <a:pt x="7925196" y="588864"/>
                  <a:pt x="7925196" y="589658"/>
                </a:cubicBezTo>
                <a:cubicBezTo>
                  <a:pt x="7924402" y="591245"/>
                  <a:pt x="7922815" y="593229"/>
                  <a:pt x="7920434" y="595611"/>
                </a:cubicBezTo>
                <a:cubicBezTo>
                  <a:pt x="7927578" y="594023"/>
                  <a:pt x="7933928" y="591642"/>
                  <a:pt x="7939484" y="588467"/>
                </a:cubicBezTo>
                <a:cubicBezTo>
                  <a:pt x="7947422" y="586880"/>
                  <a:pt x="7953375" y="586880"/>
                  <a:pt x="7957343" y="588467"/>
                </a:cubicBezTo>
                <a:cubicBezTo>
                  <a:pt x="7962900" y="591642"/>
                  <a:pt x="7967265" y="595214"/>
                  <a:pt x="7970440" y="599183"/>
                </a:cubicBezTo>
                <a:cubicBezTo>
                  <a:pt x="7973616" y="604739"/>
                  <a:pt x="7972425" y="607914"/>
                  <a:pt x="7966868" y="608708"/>
                </a:cubicBezTo>
                <a:cubicBezTo>
                  <a:pt x="7964487" y="608708"/>
                  <a:pt x="7959328" y="609104"/>
                  <a:pt x="7951390" y="609898"/>
                </a:cubicBezTo>
                <a:cubicBezTo>
                  <a:pt x="7939484" y="611486"/>
                  <a:pt x="7930356" y="612676"/>
                  <a:pt x="7924006" y="613470"/>
                </a:cubicBezTo>
                <a:cubicBezTo>
                  <a:pt x="7924800" y="614264"/>
                  <a:pt x="7925196" y="614661"/>
                  <a:pt x="7925196" y="614661"/>
                </a:cubicBezTo>
                <a:cubicBezTo>
                  <a:pt x="7926784" y="617042"/>
                  <a:pt x="7927578" y="619820"/>
                  <a:pt x="7927578" y="622995"/>
                </a:cubicBezTo>
                <a:cubicBezTo>
                  <a:pt x="7932340" y="621408"/>
                  <a:pt x="7936706" y="620217"/>
                  <a:pt x="7940674" y="619423"/>
                </a:cubicBezTo>
                <a:cubicBezTo>
                  <a:pt x="7943850" y="618630"/>
                  <a:pt x="7946628" y="619423"/>
                  <a:pt x="7949009" y="621805"/>
                </a:cubicBezTo>
                <a:cubicBezTo>
                  <a:pt x="7949009" y="621011"/>
                  <a:pt x="7949406" y="621011"/>
                  <a:pt x="7950200" y="621805"/>
                </a:cubicBezTo>
                <a:cubicBezTo>
                  <a:pt x="7952580" y="621805"/>
                  <a:pt x="7955756" y="624583"/>
                  <a:pt x="7959724" y="630139"/>
                </a:cubicBezTo>
                <a:cubicBezTo>
                  <a:pt x="7962106" y="634901"/>
                  <a:pt x="7960518" y="638076"/>
                  <a:pt x="7954962" y="639664"/>
                </a:cubicBezTo>
                <a:cubicBezTo>
                  <a:pt x="7952580" y="639664"/>
                  <a:pt x="7949406" y="640061"/>
                  <a:pt x="7945437" y="640855"/>
                </a:cubicBezTo>
                <a:cubicBezTo>
                  <a:pt x="7936706" y="642442"/>
                  <a:pt x="7929959" y="643633"/>
                  <a:pt x="7925196" y="644426"/>
                </a:cubicBezTo>
                <a:lnTo>
                  <a:pt x="7925196" y="652761"/>
                </a:lnTo>
                <a:cubicBezTo>
                  <a:pt x="7932340" y="651173"/>
                  <a:pt x="7937896" y="649983"/>
                  <a:pt x="7941865" y="649189"/>
                </a:cubicBezTo>
                <a:cubicBezTo>
                  <a:pt x="7942659" y="649189"/>
                  <a:pt x="7943452" y="649189"/>
                  <a:pt x="7944246" y="649189"/>
                </a:cubicBezTo>
                <a:cubicBezTo>
                  <a:pt x="7948215" y="648395"/>
                  <a:pt x="7951390" y="648395"/>
                  <a:pt x="7953772" y="649189"/>
                </a:cubicBezTo>
                <a:cubicBezTo>
                  <a:pt x="7955359" y="649983"/>
                  <a:pt x="7958931" y="653158"/>
                  <a:pt x="7964487" y="658714"/>
                </a:cubicBezTo>
                <a:cubicBezTo>
                  <a:pt x="7967662" y="664270"/>
                  <a:pt x="7965678" y="667842"/>
                  <a:pt x="7958534" y="669429"/>
                </a:cubicBezTo>
                <a:cubicBezTo>
                  <a:pt x="7952978" y="669429"/>
                  <a:pt x="7942262" y="670223"/>
                  <a:pt x="7926387" y="671811"/>
                </a:cubicBezTo>
                <a:lnTo>
                  <a:pt x="7926387" y="680145"/>
                </a:lnTo>
                <a:cubicBezTo>
                  <a:pt x="7927181" y="680145"/>
                  <a:pt x="7927578" y="680145"/>
                  <a:pt x="7927578" y="680145"/>
                </a:cubicBezTo>
                <a:cubicBezTo>
                  <a:pt x="7933928" y="679351"/>
                  <a:pt x="7941865" y="678161"/>
                  <a:pt x="7951390" y="676573"/>
                </a:cubicBezTo>
                <a:cubicBezTo>
                  <a:pt x="7952978" y="675780"/>
                  <a:pt x="7954168" y="675383"/>
                  <a:pt x="7954962" y="675383"/>
                </a:cubicBezTo>
                <a:cubicBezTo>
                  <a:pt x="7961312" y="673795"/>
                  <a:pt x="7966472" y="674192"/>
                  <a:pt x="7970440" y="676573"/>
                </a:cubicBezTo>
                <a:cubicBezTo>
                  <a:pt x="7975996" y="678954"/>
                  <a:pt x="7979965" y="682130"/>
                  <a:pt x="7982346" y="686098"/>
                </a:cubicBezTo>
                <a:cubicBezTo>
                  <a:pt x="7984728" y="694036"/>
                  <a:pt x="7981950" y="698402"/>
                  <a:pt x="7974012" y="699195"/>
                </a:cubicBezTo>
                <a:cubicBezTo>
                  <a:pt x="7958138" y="699195"/>
                  <a:pt x="7941072" y="699989"/>
                  <a:pt x="7922815" y="701576"/>
                </a:cubicBezTo>
                <a:cubicBezTo>
                  <a:pt x="7911703" y="701576"/>
                  <a:pt x="7901384" y="702370"/>
                  <a:pt x="7891859" y="703958"/>
                </a:cubicBezTo>
                <a:cubicBezTo>
                  <a:pt x="7899002" y="706339"/>
                  <a:pt x="7905352" y="709911"/>
                  <a:pt x="7910909" y="714673"/>
                </a:cubicBezTo>
                <a:cubicBezTo>
                  <a:pt x="7911703" y="715467"/>
                  <a:pt x="7912100" y="716261"/>
                  <a:pt x="7912100" y="717054"/>
                </a:cubicBezTo>
                <a:cubicBezTo>
                  <a:pt x="7912894" y="718642"/>
                  <a:pt x="7913290" y="719833"/>
                  <a:pt x="7913290" y="720626"/>
                </a:cubicBezTo>
                <a:cubicBezTo>
                  <a:pt x="7917259" y="719833"/>
                  <a:pt x="7924006" y="719039"/>
                  <a:pt x="7933530" y="718245"/>
                </a:cubicBezTo>
                <a:cubicBezTo>
                  <a:pt x="7952580" y="715070"/>
                  <a:pt x="7964487" y="713086"/>
                  <a:pt x="7969250" y="712292"/>
                </a:cubicBezTo>
                <a:cubicBezTo>
                  <a:pt x="7978774" y="710704"/>
                  <a:pt x="7985124" y="711101"/>
                  <a:pt x="7988300" y="713483"/>
                </a:cubicBezTo>
                <a:cubicBezTo>
                  <a:pt x="7995443" y="715864"/>
                  <a:pt x="8002190" y="720626"/>
                  <a:pt x="8008540" y="727770"/>
                </a:cubicBezTo>
                <a:cubicBezTo>
                  <a:pt x="8011716" y="731739"/>
                  <a:pt x="8012509" y="734914"/>
                  <a:pt x="8010922" y="737295"/>
                </a:cubicBezTo>
                <a:cubicBezTo>
                  <a:pt x="8010128" y="739676"/>
                  <a:pt x="8007350" y="740470"/>
                  <a:pt x="8002587" y="739676"/>
                </a:cubicBezTo>
                <a:cubicBezTo>
                  <a:pt x="7981156" y="738883"/>
                  <a:pt x="7956152" y="739676"/>
                  <a:pt x="7927578" y="742058"/>
                </a:cubicBezTo>
                <a:cubicBezTo>
                  <a:pt x="7960915" y="765870"/>
                  <a:pt x="7993856" y="781745"/>
                  <a:pt x="8026400" y="789683"/>
                </a:cubicBezTo>
                <a:cubicBezTo>
                  <a:pt x="8028780" y="790476"/>
                  <a:pt x="8029575" y="791667"/>
                  <a:pt x="8028780" y="793255"/>
                </a:cubicBezTo>
                <a:cubicBezTo>
                  <a:pt x="8028780" y="794048"/>
                  <a:pt x="8027590" y="794842"/>
                  <a:pt x="8025209" y="795636"/>
                </a:cubicBezTo>
                <a:cubicBezTo>
                  <a:pt x="8010922" y="798811"/>
                  <a:pt x="7993856" y="801986"/>
                  <a:pt x="7974012" y="805161"/>
                </a:cubicBezTo>
                <a:cubicBezTo>
                  <a:pt x="7968456" y="805955"/>
                  <a:pt x="7962900" y="805161"/>
                  <a:pt x="7957343" y="802780"/>
                </a:cubicBezTo>
                <a:cubicBezTo>
                  <a:pt x="7940674" y="790080"/>
                  <a:pt x="7927974" y="776189"/>
                  <a:pt x="7919243" y="761108"/>
                </a:cubicBezTo>
                <a:cubicBezTo>
                  <a:pt x="7917656" y="759520"/>
                  <a:pt x="7914878" y="753964"/>
                  <a:pt x="7910909" y="744439"/>
                </a:cubicBezTo>
                <a:cubicBezTo>
                  <a:pt x="7910909" y="765870"/>
                  <a:pt x="7910909" y="784126"/>
                  <a:pt x="7910909" y="799208"/>
                </a:cubicBezTo>
                <a:cubicBezTo>
                  <a:pt x="7911703" y="817464"/>
                  <a:pt x="7909718" y="826989"/>
                  <a:pt x="7904956" y="827783"/>
                </a:cubicBezTo>
                <a:cubicBezTo>
                  <a:pt x="7900988" y="830958"/>
                  <a:pt x="7896622" y="831355"/>
                  <a:pt x="7891859" y="828973"/>
                </a:cubicBezTo>
                <a:cubicBezTo>
                  <a:pt x="7885509" y="825005"/>
                  <a:pt x="7881540" y="820639"/>
                  <a:pt x="7879952" y="815876"/>
                </a:cubicBezTo>
                <a:cubicBezTo>
                  <a:pt x="7877572" y="811114"/>
                  <a:pt x="7876778" y="806351"/>
                  <a:pt x="7877572" y="801589"/>
                </a:cubicBezTo>
                <a:cubicBezTo>
                  <a:pt x="7879952" y="800001"/>
                  <a:pt x="7881143" y="792064"/>
                  <a:pt x="7881143" y="777776"/>
                </a:cubicBezTo>
                <a:cubicBezTo>
                  <a:pt x="7881143" y="770633"/>
                  <a:pt x="7881143" y="764283"/>
                  <a:pt x="7881143" y="758726"/>
                </a:cubicBezTo>
                <a:cubicBezTo>
                  <a:pt x="7854950" y="783333"/>
                  <a:pt x="7822802" y="800398"/>
                  <a:pt x="7784702" y="809923"/>
                </a:cubicBezTo>
                <a:cubicBezTo>
                  <a:pt x="7782322" y="810717"/>
                  <a:pt x="7780734" y="809923"/>
                  <a:pt x="7779940" y="807542"/>
                </a:cubicBezTo>
                <a:cubicBezTo>
                  <a:pt x="7779940" y="805955"/>
                  <a:pt x="7780734" y="804764"/>
                  <a:pt x="7782322" y="803970"/>
                </a:cubicBezTo>
                <a:cubicBezTo>
                  <a:pt x="7803752" y="792858"/>
                  <a:pt x="7825581" y="774601"/>
                  <a:pt x="7847806" y="749201"/>
                </a:cubicBezTo>
                <a:cubicBezTo>
                  <a:pt x="7843838" y="749995"/>
                  <a:pt x="7837884" y="750789"/>
                  <a:pt x="7829946" y="751583"/>
                </a:cubicBezTo>
                <a:cubicBezTo>
                  <a:pt x="7816453" y="753170"/>
                  <a:pt x="7807722" y="754361"/>
                  <a:pt x="7803752" y="755155"/>
                </a:cubicBezTo>
                <a:cubicBezTo>
                  <a:pt x="7798196" y="756742"/>
                  <a:pt x="7793434" y="756345"/>
                  <a:pt x="7789465" y="753964"/>
                </a:cubicBezTo>
                <a:cubicBezTo>
                  <a:pt x="7783909" y="748408"/>
                  <a:pt x="7778750" y="743248"/>
                  <a:pt x="7773987" y="738486"/>
                </a:cubicBezTo>
                <a:cubicBezTo>
                  <a:pt x="7771606" y="735311"/>
                  <a:pt x="7772796" y="733326"/>
                  <a:pt x="7777559" y="732533"/>
                </a:cubicBezTo>
                <a:cubicBezTo>
                  <a:pt x="7786290" y="732533"/>
                  <a:pt x="7807722" y="730548"/>
                  <a:pt x="7841852" y="726579"/>
                </a:cubicBezTo>
                <a:cubicBezTo>
                  <a:pt x="7854553" y="724992"/>
                  <a:pt x="7866856" y="723801"/>
                  <a:pt x="7878762" y="723008"/>
                </a:cubicBezTo>
                <a:cubicBezTo>
                  <a:pt x="7877968" y="716658"/>
                  <a:pt x="7876380" y="711498"/>
                  <a:pt x="7874000" y="707529"/>
                </a:cubicBezTo>
                <a:cubicBezTo>
                  <a:pt x="7873206" y="705942"/>
                  <a:pt x="7873206" y="704751"/>
                  <a:pt x="7874000" y="703958"/>
                </a:cubicBezTo>
                <a:cubicBezTo>
                  <a:pt x="7872412" y="703164"/>
                  <a:pt x="7871618" y="702767"/>
                  <a:pt x="7871618" y="702767"/>
                </a:cubicBezTo>
                <a:cubicBezTo>
                  <a:pt x="7867650" y="700386"/>
                  <a:pt x="7863681" y="697211"/>
                  <a:pt x="7859712" y="693242"/>
                </a:cubicBezTo>
                <a:lnTo>
                  <a:pt x="7859712" y="694433"/>
                </a:lnTo>
                <a:cubicBezTo>
                  <a:pt x="7859712" y="703164"/>
                  <a:pt x="7858522" y="709514"/>
                  <a:pt x="7856140" y="713483"/>
                </a:cubicBezTo>
                <a:cubicBezTo>
                  <a:pt x="7853759" y="718245"/>
                  <a:pt x="7849790" y="719039"/>
                  <a:pt x="7844234" y="715864"/>
                </a:cubicBezTo>
                <a:cubicBezTo>
                  <a:pt x="7839472" y="713483"/>
                  <a:pt x="7835503" y="709117"/>
                  <a:pt x="7832328" y="702767"/>
                </a:cubicBezTo>
                <a:cubicBezTo>
                  <a:pt x="7829946" y="700386"/>
                  <a:pt x="7829550" y="695623"/>
                  <a:pt x="7831137" y="688479"/>
                </a:cubicBezTo>
                <a:cubicBezTo>
                  <a:pt x="7832724" y="680542"/>
                  <a:pt x="7833915" y="667048"/>
                  <a:pt x="7834709" y="647998"/>
                </a:cubicBezTo>
                <a:cubicBezTo>
                  <a:pt x="7834709" y="647204"/>
                  <a:pt x="7834709" y="646014"/>
                  <a:pt x="7834709" y="644426"/>
                </a:cubicBezTo>
                <a:cubicBezTo>
                  <a:pt x="7833915" y="641251"/>
                  <a:pt x="7833518" y="638870"/>
                  <a:pt x="7833518" y="637283"/>
                </a:cubicBezTo>
                <a:cubicBezTo>
                  <a:pt x="7823200" y="647601"/>
                  <a:pt x="7809309" y="657126"/>
                  <a:pt x="7791846" y="665858"/>
                </a:cubicBezTo>
                <a:cubicBezTo>
                  <a:pt x="7789465" y="666651"/>
                  <a:pt x="7787878" y="666651"/>
                  <a:pt x="7787084" y="665858"/>
                </a:cubicBezTo>
                <a:cubicBezTo>
                  <a:pt x="7786290" y="664270"/>
                  <a:pt x="7787084" y="662683"/>
                  <a:pt x="7789465" y="661095"/>
                </a:cubicBezTo>
                <a:cubicBezTo>
                  <a:pt x="7805340" y="646014"/>
                  <a:pt x="7820422" y="623789"/>
                  <a:pt x="7834709" y="594420"/>
                </a:cubicBezTo>
                <a:cubicBezTo>
                  <a:pt x="7842646" y="579339"/>
                  <a:pt x="7845822" y="569020"/>
                  <a:pt x="7844234" y="563464"/>
                </a:cubicBezTo>
                <a:cubicBezTo>
                  <a:pt x="7843440" y="558701"/>
                  <a:pt x="7845822" y="556717"/>
                  <a:pt x="7851378" y="557511"/>
                </a:cubicBezTo>
                <a:close/>
                <a:moveTo>
                  <a:pt x="4431903" y="557511"/>
                </a:moveTo>
                <a:cubicBezTo>
                  <a:pt x="4438253" y="559892"/>
                  <a:pt x="4447381" y="565448"/>
                  <a:pt x="4459287" y="574179"/>
                </a:cubicBezTo>
                <a:cubicBezTo>
                  <a:pt x="4463256" y="579736"/>
                  <a:pt x="4462859" y="584498"/>
                  <a:pt x="4458097" y="588467"/>
                </a:cubicBezTo>
                <a:cubicBezTo>
                  <a:pt x="4457303" y="589261"/>
                  <a:pt x="4454128" y="592833"/>
                  <a:pt x="4448572" y="599183"/>
                </a:cubicBezTo>
                <a:cubicBezTo>
                  <a:pt x="4446984" y="601564"/>
                  <a:pt x="4445794" y="603151"/>
                  <a:pt x="4445000" y="603945"/>
                </a:cubicBezTo>
                <a:cubicBezTo>
                  <a:pt x="4456906" y="602358"/>
                  <a:pt x="4471590" y="599976"/>
                  <a:pt x="4489053" y="596801"/>
                </a:cubicBezTo>
                <a:cubicBezTo>
                  <a:pt x="4487466" y="596801"/>
                  <a:pt x="4485878" y="596008"/>
                  <a:pt x="4484291" y="594420"/>
                </a:cubicBezTo>
                <a:cubicBezTo>
                  <a:pt x="4481115" y="590451"/>
                  <a:pt x="4477147" y="585292"/>
                  <a:pt x="4472384" y="578942"/>
                </a:cubicBezTo>
                <a:cubicBezTo>
                  <a:pt x="4466828" y="572592"/>
                  <a:pt x="4462463" y="567829"/>
                  <a:pt x="4459287" y="564654"/>
                </a:cubicBezTo>
                <a:cubicBezTo>
                  <a:pt x="4457700" y="563067"/>
                  <a:pt x="4456906" y="561877"/>
                  <a:pt x="4456906" y="561083"/>
                </a:cubicBezTo>
                <a:cubicBezTo>
                  <a:pt x="4457700" y="560289"/>
                  <a:pt x="4459287" y="559892"/>
                  <a:pt x="4461669" y="559892"/>
                </a:cubicBezTo>
                <a:cubicBezTo>
                  <a:pt x="4474369" y="559892"/>
                  <a:pt x="4484687" y="560289"/>
                  <a:pt x="4492625" y="561083"/>
                </a:cubicBezTo>
                <a:cubicBezTo>
                  <a:pt x="4506912" y="564258"/>
                  <a:pt x="4511675" y="572989"/>
                  <a:pt x="4506912" y="587276"/>
                </a:cubicBezTo>
                <a:cubicBezTo>
                  <a:pt x="4506119" y="588070"/>
                  <a:pt x="4505722" y="588864"/>
                  <a:pt x="4505722" y="589658"/>
                </a:cubicBezTo>
                <a:cubicBezTo>
                  <a:pt x="4504928" y="591245"/>
                  <a:pt x="4503341" y="593229"/>
                  <a:pt x="4500959" y="595611"/>
                </a:cubicBezTo>
                <a:cubicBezTo>
                  <a:pt x="4508103" y="594023"/>
                  <a:pt x="4514453" y="591642"/>
                  <a:pt x="4520009" y="588467"/>
                </a:cubicBezTo>
                <a:cubicBezTo>
                  <a:pt x="4527947" y="586880"/>
                  <a:pt x="4533900" y="586880"/>
                  <a:pt x="4537869" y="588467"/>
                </a:cubicBezTo>
                <a:cubicBezTo>
                  <a:pt x="4543425" y="591642"/>
                  <a:pt x="4547790" y="595214"/>
                  <a:pt x="4550966" y="599183"/>
                </a:cubicBezTo>
                <a:cubicBezTo>
                  <a:pt x="4554141" y="604739"/>
                  <a:pt x="4552950" y="607914"/>
                  <a:pt x="4547394" y="608708"/>
                </a:cubicBezTo>
                <a:cubicBezTo>
                  <a:pt x="4545012" y="608708"/>
                  <a:pt x="4539853" y="609104"/>
                  <a:pt x="4531916" y="609898"/>
                </a:cubicBezTo>
                <a:cubicBezTo>
                  <a:pt x="4520009" y="611486"/>
                  <a:pt x="4510881" y="612676"/>
                  <a:pt x="4504531" y="613470"/>
                </a:cubicBezTo>
                <a:cubicBezTo>
                  <a:pt x="4505325" y="614264"/>
                  <a:pt x="4505722" y="614661"/>
                  <a:pt x="4505722" y="614661"/>
                </a:cubicBezTo>
                <a:cubicBezTo>
                  <a:pt x="4507309" y="617042"/>
                  <a:pt x="4508103" y="619820"/>
                  <a:pt x="4508103" y="622995"/>
                </a:cubicBezTo>
                <a:cubicBezTo>
                  <a:pt x="4512866" y="621408"/>
                  <a:pt x="4517231" y="620217"/>
                  <a:pt x="4521200" y="619423"/>
                </a:cubicBezTo>
                <a:cubicBezTo>
                  <a:pt x="4524375" y="618630"/>
                  <a:pt x="4527153" y="619423"/>
                  <a:pt x="4529534" y="621805"/>
                </a:cubicBezTo>
                <a:cubicBezTo>
                  <a:pt x="4529534" y="621011"/>
                  <a:pt x="4529931" y="621011"/>
                  <a:pt x="4530725" y="621805"/>
                </a:cubicBezTo>
                <a:cubicBezTo>
                  <a:pt x="4533106" y="621805"/>
                  <a:pt x="4536281" y="624583"/>
                  <a:pt x="4540250" y="630139"/>
                </a:cubicBezTo>
                <a:cubicBezTo>
                  <a:pt x="4542631" y="634901"/>
                  <a:pt x="4541044" y="638076"/>
                  <a:pt x="4535487" y="639664"/>
                </a:cubicBezTo>
                <a:cubicBezTo>
                  <a:pt x="4533106" y="639664"/>
                  <a:pt x="4529931" y="640061"/>
                  <a:pt x="4525962" y="640855"/>
                </a:cubicBezTo>
                <a:cubicBezTo>
                  <a:pt x="4517231" y="642442"/>
                  <a:pt x="4510484" y="643633"/>
                  <a:pt x="4505722" y="644426"/>
                </a:cubicBezTo>
                <a:lnTo>
                  <a:pt x="4505722" y="652761"/>
                </a:lnTo>
                <a:cubicBezTo>
                  <a:pt x="4512866" y="651173"/>
                  <a:pt x="4518422" y="649983"/>
                  <a:pt x="4522391" y="649189"/>
                </a:cubicBezTo>
                <a:cubicBezTo>
                  <a:pt x="4523184" y="649189"/>
                  <a:pt x="4523978" y="649189"/>
                  <a:pt x="4524772" y="649189"/>
                </a:cubicBezTo>
                <a:cubicBezTo>
                  <a:pt x="4528740" y="648395"/>
                  <a:pt x="4531916" y="648395"/>
                  <a:pt x="4534297" y="649189"/>
                </a:cubicBezTo>
                <a:cubicBezTo>
                  <a:pt x="4535884" y="649983"/>
                  <a:pt x="4539456" y="653158"/>
                  <a:pt x="4545012" y="658714"/>
                </a:cubicBezTo>
                <a:cubicBezTo>
                  <a:pt x="4548188" y="664270"/>
                  <a:pt x="4546203" y="667842"/>
                  <a:pt x="4539059" y="669429"/>
                </a:cubicBezTo>
                <a:cubicBezTo>
                  <a:pt x="4533503" y="669429"/>
                  <a:pt x="4522787" y="670223"/>
                  <a:pt x="4506912" y="671811"/>
                </a:cubicBezTo>
                <a:lnTo>
                  <a:pt x="4506912" y="680145"/>
                </a:lnTo>
                <a:cubicBezTo>
                  <a:pt x="4507706" y="680145"/>
                  <a:pt x="4508103" y="680145"/>
                  <a:pt x="4508103" y="680145"/>
                </a:cubicBezTo>
                <a:cubicBezTo>
                  <a:pt x="4514453" y="679351"/>
                  <a:pt x="4522391" y="678161"/>
                  <a:pt x="4531916" y="676573"/>
                </a:cubicBezTo>
                <a:cubicBezTo>
                  <a:pt x="4533503" y="675780"/>
                  <a:pt x="4534694" y="675383"/>
                  <a:pt x="4535487" y="675383"/>
                </a:cubicBezTo>
                <a:cubicBezTo>
                  <a:pt x="4541837" y="673795"/>
                  <a:pt x="4546997" y="674192"/>
                  <a:pt x="4550966" y="676573"/>
                </a:cubicBezTo>
                <a:cubicBezTo>
                  <a:pt x="4556522" y="678954"/>
                  <a:pt x="4560491" y="682130"/>
                  <a:pt x="4562872" y="686098"/>
                </a:cubicBezTo>
                <a:cubicBezTo>
                  <a:pt x="4565253" y="694036"/>
                  <a:pt x="4562475" y="698402"/>
                  <a:pt x="4554537" y="699195"/>
                </a:cubicBezTo>
                <a:cubicBezTo>
                  <a:pt x="4538663" y="699195"/>
                  <a:pt x="4521597" y="699989"/>
                  <a:pt x="4503341" y="701576"/>
                </a:cubicBezTo>
                <a:cubicBezTo>
                  <a:pt x="4492228" y="701576"/>
                  <a:pt x="4481909" y="702370"/>
                  <a:pt x="4472384" y="703958"/>
                </a:cubicBezTo>
                <a:cubicBezTo>
                  <a:pt x="4479528" y="706339"/>
                  <a:pt x="4485878" y="709911"/>
                  <a:pt x="4491434" y="714673"/>
                </a:cubicBezTo>
                <a:cubicBezTo>
                  <a:pt x="4492228" y="715467"/>
                  <a:pt x="4492625" y="716261"/>
                  <a:pt x="4492625" y="717054"/>
                </a:cubicBezTo>
                <a:cubicBezTo>
                  <a:pt x="4493419" y="718642"/>
                  <a:pt x="4493816" y="719833"/>
                  <a:pt x="4493816" y="720626"/>
                </a:cubicBezTo>
                <a:cubicBezTo>
                  <a:pt x="4497784" y="719833"/>
                  <a:pt x="4504531" y="719039"/>
                  <a:pt x="4514056" y="718245"/>
                </a:cubicBezTo>
                <a:cubicBezTo>
                  <a:pt x="4533106" y="715070"/>
                  <a:pt x="4545012" y="713086"/>
                  <a:pt x="4549775" y="712292"/>
                </a:cubicBezTo>
                <a:cubicBezTo>
                  <a:pt x="4559300" y="710704"/>
                  <a:pt x="4565650" y="711101"/>
                  <a:pt x="4568825" y="713483"/>
                </a:cubicBezTo>
                <a:cubicBezTo>
                  <a:pt x="4575969" y="715864"/>
                  <a:pt x="4582716" y="720626"/>
                  <a:pt x="4589066" y="727770"/>
                </a:cubicBezTo>
                <a:cubicBezTo>
                  <a:pt x="4592241" y="731739"/>
                  <a:pt x="4593034" y="734914"/>
                  <a:pt x="4591447" y="737295"/>
                </a:cubicBezTo>
                <a:cubicBezTo>
                  <a:pt x="4590653" y="739676"/>
                  <a:pt x="4587875" y="740470"/>
                  <a:pt x="4583112" y="739676"/>
                </a:cubicBezTo>
                <a:cubicBezTo>
                  <a:pt x="4561681" y="738883"/>
                  <a:pt x="4536678" y="739676"/>
                  <a:pt x="4508103" y="742058"/>
                </a:cubicBezTo>
                <a:cubicBezTo>
                  <a:pt x="4541441" y="765870"/>
                  <a:pt x="4574381" y="781745"/>
                  <a:pt x="4606925" y="789683"/>
                </a:cubicBezTo>
                <a:cubicBezTo>
                  <a:pt x="4609306" y="790476"/>
                  <a:pt x="4610100" y="791667"/>
                  <a:pt x="4609306" y="793255"/>
                </a:cubicBezTo>
                <a:cubicBezTo>
                  <a:pt x="4609306" y="794048"/>
                  <a:pt x="4608116" y="794842"/>
                  <a:pt x="4605734" y="795636"/>
                </a:cubicBezTo>
                <a:cubicBezTo>
                  <a:pt x="4591447" y="798811"/>
                  <a:pt x="4574381" y="801986"/>
                  <a:pt x="4554537" y="805161"/>
                </a:cubicBezTo>
                <a:cubicBezTo>
                  <a:pt x="4548981" y="805955"/>
                  <a:pt x="4543425" y="805161"/>
                  <a:pt x="4537869" y="802780"/>
                </a:cubicBezTo>
                <a:cubicBezTo>
                  <a:pt x="4521200" y="790080"/>
                  <a:pt x="4508500" y="776189"/>
                  <a:pt x="4499769" y="761108"/>
                </a:cubicBezTo>
                <a:cubicBezTo>
                  <a:pt x="4498181" y="759520"/>
                  <a:pt x="4495403" y="753964"/>
                  <a:pt x="4491434" y="744439"/>
                </a:cubicBezTo>
                <a:cubicBezTo>
                  <a:pt x="4491434" y="765870"/>
                  <a:pt x="4491434" y="784126"/>
                  <a:pt x="4491434" y="799208"/>
                </a:cubicBezTo>
                <a:cubicBezTo>
                  <a:pt x="4492228" y="817464"/>
                  <a:pt x="4490244" y="826989"/>
                  <a:pt x="4485481" y="827783"/>
                </a:cubicBezTo>
                <a:cubicBezTo>
                  <a:pt x="4481513" y="830958"/>
                  <a:pt x="4477147" y="831355"/>
                  <a:pt x="4472384" y="828973"/>
                </a:cubicBezTo>
                <a:cubicBezTo>
                  <a:pt x="4466034" y="825005"/>
                  <a:pt x="4462065" y="820639"/>
                  <a:pt x="4460478" y="815876"/>
                </a:cubicBezTo>
                <a:cubicBezTo>
                  <a:pt x="4458097" y="811114"/>
                  <a:pt x="4457303" y="806351"/>
                  <a:pt x="4458097" y="801589"/>
                </a:cubicBezTo>
                <a:cubicBezTo>
                  <a:pt x="4460478" y="800001"/>
                  <a:pt x="4461669" y="792064"/>
                  <a:pt x="4461669" y="777776"/>
                </a:cubicBezTo>
                <a:cubicBezTo>
                  <a:pt x="4461669" y="770633"/>
                  <a:pt x="4461669" y="764283"/>
                  <a:pt x="4461669" y="758726"/>
                </a:cubicBezTo>
                <a:cubicBezTo>
                  <a:pt x="4435475" y="783333"/>
                  <a:pt x="4403328" y="800398"/>
                  <a:pt x="4365228" y="809923"/>
                </a:cubicBezTo>
                <a:cubicBezTo>
                  <a:pt x="4362847" y="810717"/>
                  <a:pt x="4361259" y="809923"/>
                  <a:pt x="4360466" y="807542"/>
                </a:cubicBezTo>
                <a:cubicBezTo>
                  <a:pt x="4360466" y="805955"/>
                  <a:pt x="4361259" y="804764"/>
                  <a:pt x="4362847" y="803970"/>
                </a:cubicBezTo>
                <a:cubicBezTo>
                  <a:pt x="4384278" y="792858"/>
                  <a:pt x="4406106" y="774601"/>
                  <a:pt x="4428331" y="749201"/>
                </a:cubicBezTo>
                <a:cubicBezTo>
                  <a:pt x="4424363" y="749995"/>
                  <a:pt x="4418409" y="750789"/>
                  <a:pt x="4410472" y="751583"/>
                </a:cubicBezTo>
                <a:cubicBezTo>
                  <a:pt x="4396978" y="753170"/>
                  <a:pt x="4388247" y="754361"/>
                  <a:pt x="4384278" y="755155"/>
                </a:cubicBezTo>
                <a:cubicBezTo>
                  <a:pt x="4378722" y="756742"/>
                  <a:pt x="4373959" y="756345"/>
                  <a:pt x="4369991" y="753964"/>
                </a:cubicBezTo>
                <a:cubicBezTo>
                  <a:pt x="4364434" y="748408"/>
                  <a:pt x="4359275" y="743248"/>
                  <a:pt x="4354512" y="738486"/>
                </a:cubicBezTo>
                <a:cubicBezTo>
                  <a:pt x="4352131" y="735311"/>
                  <a:pt x="4353322" y="733326"/>
                  <a:pt x="4358084" y="732533"/>
                </a:cubicBezTo>
                <a:cubicBezTo>
                  <a:pt x="4366815" y="732533"/>
                  <a:pt x="4388247" y="730548"/>
                  <a:pt x="4422378" y="726579"/>
                </a:cubicBezTo>
                <a:cubicBezTo>
                  <a:pt x="4435078" y="724992"/>
                  <a:pt x="4447381" y="723801"/>
                  <a:pt x="4459287" y="723008"/>
                </a:cubicBezTo>
                <a:cubicBezTo>
                  <a:pt x="4458494" y="716658"/>
                  <a:pt x="4456906" y="711498"/>
                  <a:pt x="4454525" y="707529"/>
                </a:cubicBezTo>
                <a:cubicBezTo>
                  <a:pt x="4453731" y="705942"/>
                  <a:pt x="4453731" y="704751"/>
                  <a:pt x="4454525" y="703958"/>
                </a:cubicBezTo>
                <a:cubicBezTo>
                  <a:pt x="4452938" y="703164"/>
                  <a:pt x="4452144" y="702767"/>
                  <a:pt x="4452144" y="702767"/>
                </a:cubicBezTo>
                <a:cubicBezTo>
                  <a:pt x="4448175" y="700386"/>
                  <a:pt x="4444206" y="697211"/>
                  <a:pt x="4440237" y="693242"/>
                </a:cubicBezTo>
                <a:lnTo>
                  <a:pt x="4440237" y="694433"/>
                </a:lnTo>
                <a:cubicBezTo>
                  <a:pt x="4440237" y="703164"/>
                  <a:pt x="4439047" y="709514"/>
                  <a:pt x="4436666" y="713483"/>
                </a:cubicBezTo>
                <a:cubicBezTo>
                  <a:pt x="4434284" y="718245"/>
                  <a:pt x="4430316" y="719039"/>
                  <a:pt x="4424759" y="715864"/>
                </a:cubicBezTo>
                <a:cubicBezTo>
                  <a:pt x="4419997" y="713483"/>
                  <a:pt x="4416028" y="709117"/>
                  <a:pt x="4412853" y="702767"/>
                </a:cubicBezTo>
                <a:cubicBezTo>
                  <a:pt x="4410472" y="700386"/>
                  <a:pt x="4410075" y="695623"/>
                  <a:pt x="4411662" y="688479"/>
                </a:cubicBezTo>
                <a:cubicBezTo>
                  <a:pt x="4413250" y="680542"/>
                  <a:pt x="4414440" y="667048"/>
                  <a:pt x="4415234" y="647998"/>
                </a:cubicBezTo>
                <a:cubicBezTo>
                  <a:pt x="4415234" y="647204"/>
                  <a:pt x="4415234" y="646014"/>
                  <a:pt x="4415234" y="644426"/>
                </a:cubicBezTo>
                <a:cubicBezTo>
                  <a:pt x="4414440" y="641251"/>
                  <a:pt x="4414044" y="638870"/>
                  <a:pt x="4414044" y="637283"/>
                </a:cubicBezTo>
                <a:cubicBezTo>
                  <a:pt x="4403725" y="647601"/>
                  <a:pt x="4389834" y="657126"/>
                  <a:pt x="4372372" y="665858"/>
                </a:cubicBezTo>
                <a:cubicBezTo>
                  <a:pt x="4369991" y="666651"/>
                  <a:pt x="4368403" y="666651"/>
                  <a:pt x="4367609" y="665858"/>
                </a:cubicBezTo>
                <a:cubicBezTo>
                  <a:pt x="4366815" y="664270"/>
                  <a:pt x="4367609" y="662683"/>
                  <a:pt x="4369991" y="661095"/>
                </a:cubicBezTo>
                <a:cubicBezTo>
                  <a:pt x="4385865" y="646014"/>
                  <a:pt x="4400947" y="623789"/>
                  <a:pt x="4415234" y="594420"/>
                </a:cubicBezTo>
                <a:cubicBezTo>
                  <a:pt x="4423172" y="579339"/>
                  <a:pt x="4426347" y="569020"/>
                  <a:pt x="4424759" y="563464"/>
                </a:cubicBezTo>
                <a:cubicBezTo>
                  <a:pt x="4423965" y="558701"/>
                  <a:pt x="4426347" y="556717"/>
                  <a:pt x="4431903" y="557511"/>
                </a:cubicBezTo>
                <a:close/>
                <a:moveTo>
                  <a:pt x="6992937" y="556320"/>
                </a:moveTo>
                <a:cubicBezTo>
                  <a:pt x="7005638" y="559495"/>
                  <a:pt x="7016353" y="564654"/>
                  <a:pt x="7025084" y="571798"/>
                </a:cubicBezTo>
                <a:cubicBezTo>
                  <a:pt x="7028259" y="575767"/>
                  <a:pt x="7028656" y="580133"/>
                  <a:pt x="7026274" y="584895"/>
                </a:cubicBezTo>
                <a:cubicBezTo>
                  <a:pt x="7025481" y="587276"/>
                  <a:pt x="7023893" y="596801"/>
                  <a:pt x="7021512" y="613470"/>
                </a:cubicBezTo>
                <a:cubicBezTo>
                  <a:pt x="7027068" y="612676"/>
                  <a:pt x="7031831" y="611089"/>
                  <a:pt x="7035800" y="608708"/>
                </a:cubicBezTo>
                <a:cubicBezTo>
                  <a:pt x="7042150" y="607120"/>
                  <a:pt x="7047309" y="607517"/>
                  <a:pt x="7051278" y="609898"/>
                </a:cubicBezTo>
                <a:cubicBezTo>
                  <a:pt x="7053659" y="610692"/>
                  <a:pt x="7056040" y="613073"/>
                  <a:pt x="7058422" y="617042"/>
                </a:cubicBezTo>
                <a:cubicBezTo>
                  <a:pt x="7059216" y="617836"/>
                  <a:pt x="7060009" y="618630"/>
                  <a:pt x="7060802" y="619423"/>
                </a:cubicBezTo>
                <a:cubicBezTo>
                  <a:pt x="7063978" y="626567"/>
                  <a:pt x="7062788" y="630536"/>
                  <a:pt x="7057230" y="631330"/>
                </a:cubicBezTo>
                <a:cubicBezTo>
                  <a:pt x="7050087" y="633711"/>
                  <a:pt x="7039372" y="636092"/>
                  <a:pt x="7025084" y="638473"/>
                </a:cubicBezTo>
                <a:cubicBezTo>
                  <a:pt x="7022702" y="639267"/>
                  <a:pt x="7021116" y="639664"/>
                  <a:pt x="7020322" y="639664"/>
                </a:cubicBezTo>
                <a:cubicBezTo>
                  <a:pt x="7019528" y="646808"/>
                  <a:pt x="7019130" y="653158"/>
                  <a:pt x="7019130" y="658714"/>
                </a:cubicBezTo>
                <a:cubicBezTo>
                  <a:pt x="7023100" y="657126"/>
                  <a:pt x="7026672" y="656333"/>
                  <a:pt x="7029846" y="656333"/>
                </a:cubicBezTo>
                <a:cubicBezTo>
                  <a:pt x="7032228" y="655539"/>
                  <a:pt x="7035403" y="654745"/>
                  <a:pt x="7039372" y="653951"/>
                </a:cubicBezTo>
                <a:cubicBezTo>
                  <a:pt x="7052072" y="652364"/>
                  <a:pt x="7060009" y="650776"/>
                  <a:pt x="7063184" y="649189"/>
                </a:cubicBezTo>
                <a:cubicBezTo>
                  <a:pt x="7068740" y="647601"/>
                  <a:pt x="7073900" y="647998"/>
                  <a:pt x="7078662" y="650379"/>
                </a:cubicBezTo>
                <a:cubicBezTo>
                  <a:pt x="7087394" y="654348"/>
                  <a:pt x="7094537" y="659904"/>
                  <a:pt x="7100093" y="667048"/>
                </a:cubicBezTo>
                <a:cubicBezTo>
                  <a:pt x="7101681" y="674986"/>
                  <a:pt x="7099300" y="678558"/>
                  <a:pt x="7092950" y="677764"/>
                </a:cubicBezTo>
                <a:cubicBezTo>
                  <a:pt x="7091362" y="677764"/>
                  <a:pt x="7088584" y="677764"/>
                  <a:pt x="7084615" y="677764"/>
                </a:cubicBezTo>
                <a:cubicBezTo>
                  <a:pt x="7068740" y="676970"/>
                  <a:pt x="7050881" y="677367"/>
                  <a:pt x="7031037" y="678954"/>
                </a:cubicBezTo>
                <a:cubicBezTo>
                  <a:pt x="7038975" y="684511"/>
                  <a:pt x="7042150" y="689273"/>
                  <a:pt x="7040562" y="693242"/>
                </a:cubicBezTo>
                <a:cubicBezTo>
                  <a:pt x="7040562" y="694829"/>
                  <a:pt x="7040562" y="695623"/>
                  <a:pt x="7040562" y="695623"/>
                </a:cubicBezTo>
                <a:cubicBezTo>
                  <a:pt x="7047706" y="694829"/>
                  <a:pt x="7054056" y="693242"/>
                  <a:pt x="7059612" y="690861"/>
                </a:cubicBezTo>
                <a:cubicBezTo>
                  <a:pt x="7065168" y="689273"/>
                  <a:pt x="7069931" y="690464"/>
                  <a:pt x="7073900" y="694433"/>
                </a:cubicBezTo>
                <a:cubicBezTo>
                  <a:pt x="7078662" y="697608"/>
                  <a:pt x="7082631" y="700783"/>
                  <a:pt x="7085806" y="703958"/>
                </a:cubicBezTo>
                <a:cubicBezTo>
                  <a:pt x="7089774" y="711101"/>
                  <a:pt x="7087790" y="715467"/>
                  <a:pt x="7079852" y="717054"/>
                </a:cubicBezTo>
                <a:cubicBezTo>
                  <a:pt x="7067946" y="717054"/>
                  <a:pt x="7054453" y="717451"/>
                  <a:pt x="7039372" y="718245"/>
                </a:cubicBezTo>
                <a:lnTo>
                  <a:pt x="7039372" y="733723"/>
                </a:lnTo>
                <a:cubicBezTo>
                  <a:pt x="7039372" y="747217"/>
                  <a:pt x="7039768" y="760711"/>
                  <a:pt x="7040562" y="774205"/>
                </a:cubicBezTo>
                <a:cubicBezTo>
                  <a:pt x="7041356" y="794842"/>
                  <a:pt x="7033418" y="809526"/>
                  <a:pt x="7016750" y="818258"/>
                </a:cubicBezTo>
                <a:cubicBezTo>
                  <a:pt x="7009606" y="821433"/>
                  <a:pt x="7004050" y="820242"/>
                  <a:pt x="7000080" y="814686"/>
                </a:cubicBezTo>
                <a:cubicBezTo>
                  <a:pt x="6993731" y="798811"/>
                  <a:pt x="6984602" y="786508"/>
                  <a:pt x="6972696" y="777776"/>
                </a:cubicBezTo>
                <a:cubicBezTo>
                  <a:pt x="6971109" y="776189"/>
                  <a:pt x="6970315" y="774998"/>
                  <a:pt x="6970315" y="774205"/>
                </a:cubicBezTo>
                <a:cubicBezTo>
                  <a:pt x="6970315" y="773411"/>
                  <a:pt x="6971506" y="773411"/>
                  <a:pt x="6973887" y="774205"/>
                </a:cubicBezTo>
                <a:cubicBezTo>
                  <a:pt x="6976268" y="774205"/>
                  <a:pt x="6980237" y="774601"/>
                  <a:pt x="6985793" y="775395"/>
                </a:cubicBezTo>
                <a:cubicBezTo>
                  <a:pt x="6994524" y="776189"/>
                  <a:pt x="7000478" y="776983"/>
                  <a:pt x="7003652" y="777776"/>
                </a:cubicBezTo>
                <a:cubicBezTo>
                  <a:pt x="7006828" y="778570"/>
                  <a:pt x="7008812" y="777380"/>
                  <a:pt x="7009606" y="774205"/>
                </a:cubicBezTo>
                <a:lnTo>
                  <a:pt x="7009606" y="720626"/>
                </a:lnTo>
                <a:cubicBezTo>
                  <a:pt x="6985793" y="723801"/>
                  <a:pt x="6969918" y="726579"/>
                  <a:pt x="6961980" y="728961"/>
                </a:cubicBezTo>
                <a:cubicBezTo>
                  <a:pt x="6974681" y="730548"/>
                  <a:pt x="6982618" y="732930"/>
                  <a:pt x="6985793" y="736105"/>
                </a:cubicBezTo>
                <a:cubicBezTo>
                  <a:pt x="6995318" y="744042"/>
                  <a:pt x="6996906" y="753170"/>
                  <a:pt x="6990556" y="763489"/>
                </a:cubicBezTo>
                <a:cubicBezTo>
                  <a:pt x="6986588" y="767458"/>
                  <a:pt x="6982618" y="768251"/>
                  <a:pt x="6978650" y="765870"/>
                </a:cubicBezTo>
                <a:cubicBezTo>
                  <a:pt x="6970712" y="760314"/>
                  <a:pt x="6963172" y="749201"/>
                  <a:pt x="6956028" y="732533"/>
                </a:cubicBezTo>
                <a:cubicBezTo>
                  <a:pt x="6955234" y="732533"/>
                  <a:pt x="6954837" y="731739"/>
                  <a:pt x="6954837" y="730151"/>
                </a:cubicBezTo>
                <a:cubicBezTo>
                  <a:pt x="6951662" y="730151"/>
                  <a:pt x="6948488" y="729755"/>
                  <a:pt x="6945312" y="728961"/>
                </a:cubicBezTo>
                <a:cubicBezTo>
                  <a:pt x="6944518" y="728167"/>
                  <a:pt x="6943725" y="727373"/>
                  <a:pt x="6942930" y="726579"/>
                </a:cubicBezTo>
                <a:cubicBezTo>
                  <a:pt x="6937374" y="722611"/>
                  <a:pt x="6933802" y="719436"/>
                  <a:pt x="6932215" y="717054"/>
                </a:cubicBezTo>
                <a:cubicBezTo>
                  <a:pt x="6929834" y="714673"/>
                  <a:pt x="6929040" y="713086"/>
                  <a:pt x="6929834" y="712292"/>
                </a:cubicBezTo>
                <a:cubicBezTo>
                  <a:pt x="6930628" y="710704"/>
                  <a:pt x="6932215" y="709911"/>
                  <a:pt x="6934596" y="709911"/>
                </a:cubicBezTo>
                <a:cubicBezTo>
                  <a:pt x="6948884" y="708323"/>
                  <a:pt x="6961980" y="706339"/>
                  <a:pt x="6973887" y="703958"/>
                </a:cubicBezTo>
                <a:cubicBezTo>
                  <a:pt x="6979444" y="703164"/>
                  <a:pt x="6987381" y="702370"/>
                  <a:pt x="6997700" y="701576"/>
                </a:cubicBezTo>
                <a:cubicBezTo>
                  <a:pt x="7003256" y="700783"/>
                  <a:pt x="7007224" y="700386"/>
                  <a:pt x="7009606" y="700386"/>
                </a:cubicBezTo>
                <a:cubicBezTo>
                  <a:pt x="7008812" y="692448"/>
                  <a:pt x="7007622" y="686495"/>
                  <a:pt x="7006034" y="682526"/>
                </a:cubicBezTo>
                <a:cubicBezTo>
                  <a:pt x="7000478" y="682923"/>
                  <a:pt x="6993532" y="683717"/>
                  <a:pt x="6985198" y="684908"/>
                </a:cubicBezTo>
                <a:lnTo>
                  <a:pt x="6959822" y="689051"/>
                </a:lnTo>
                <a:lnTo>
                  <a:pt x="6951265" y="690861"/>
                </a:lnTo>
                <a:cubicBezTo>
                  <a:pt x="6944916" y="692448"/>
                  <a:pt x="6939756" y="692051"/>
                  <a:pt x="6935787" y="689670"/>
                </a:cubicBezTo>
                <a:cubicBezTo>
                  <a:pt x="6932612" y="687289"/>
                  <a:pt x="6929040" y="684511"/>
                  <a:pt x="6925072" y="681336"/>
                </a:cubicBezTo>
                <a:cubicBezTo>
                  <a:pt x="6924278" y="682130"/>
                  <a:pt x="6923087" y="683320"/>
                  <a:pt x="6921500" y="684908"/>
                </a:cubicBezTo>
                <a:cubicBezTo>
                  <a:pt x="6919912" y="687289"/>
                  <a:pt x="6918722" y="688876"/>
                  <a:pt x="6917928" y="689670"/>
                </a:cubicBezTo>
                <a:cubicBezTo>
                  <a:pt x="6917928" y="720626"/>
                  <a:pt x="6917928" y="747217"/>
                  <a:pt x="6917928" y="769442"/>
                </a:cubicBezTo>
                <a:cubicBezTo>
                  <a:pt x="6920309" y="786111"/>
                  <a:pt x="6914356" y="798811"/>
                  <a:pt x="6900068" y="807542"/>
                </a:cubicBezTo>
                <a:cubicBezTo>
                  <a:pt x="6893718" y="810717"/>
                  <a:pt x="6888162" y="807939"/>
                  <a:pt x="6883400" y="799208"/>
                </a:cubicBezTo>
                <a:cubicBezTo>
                  <a:pt x="6875462" y="784920"/>
                  <a:pt x="6866334" y="773808"/>
                  <a:pt x="6856015" y="765870"/>
                </a:cubicBezTo>
                <a:cubicBezTo>
                  <a:pt x="6853634" y="765076"/>
                  <a:pt x="6852840" y="764283"/>
                  <a:pt x="6853634" y="763489"/>
                </a:cubicBezTo>
                <a:cubicBezTo>
                  <a:pt x="6854428" y="761901"/>
                  <a:pt x="6856015" y="761505"/>
                  <a:pt x="6858396" y="762298"/>
                </a:cubicBezTo>
                <a:cubicBezTo>
                  <a:pt x="6861572" y="762298"/>
                  <a:pt x="6868318" y="763092"/>
                  <a:pt x="6878637" y="764680"/>
                </a:cubicBezTo>
                <a:cubicBezTo>
                  <a:pt x="6881018" y="765473"/>
                  <a:pt x="6882606" y="765870"/>
                  <a:pt x="6883400" y="765870"/>
                </a:cubicBezTo>
                <a:cubicBezTo>
                  <a:pt x="6887368" y="765076"/>
                  <a:pt x="6889352" y="763489"/>
                  <a:pt x="6889352" y="761108"/>
                </a:cubicBezTo>
                <a:cubicBezTo>
                  <a:pt x="6889352" y="746820"/>
                  <a:pt x="6889352" y="733326"/>
                  <a:pt x="6889352" y="720626"/>
                </a:cubicBezTo>
                <a:cubicBezTo>
                  <a:pt x="6886178" y="724595"/>
                  <a:pt x="6881812" y="729755"/>
                  <a:pt x="6876256" y="736105"/>
                </a:cubicBezTo>
                <a:cubicBezTo>
                  <a:pt x="6873081" y="740073"/>
                  <a:pt x="6870700" y="742851"/>
                  <a:pt x="6869112" y="744439"/>
                </a:cubicBezTo>
                <a:cubicBezTo>
                  <a:pt x="6865144" y="746820"/>
                  <a:pt x="6861572" y="747614"/>
                  <a:pt x="6858396" y="746820"/>
                </a:cubicBezTo>
                <a:cubicBezTo>
                  <a:pt x="6847284" y="742058"/>
                  <a:pt x="6839744" y="734914"/>
                  <a:pt x="6835774" y="725389"/>
                </a:cubicBezTo>
                <a:cubicBezTo>
                  <a:pt x="6834981" y="719833"/>
                  <a:pt x="6836568" y="716261"/>
                  <a:pt x="6840537" y="714673"/>
                </a:cubicBezTo>
                <a:cubicBezTo>
                  <a:pt x="6846094" y="713086"/>
                  <a:pt x="6853238" y="709911"/>
                  <a:pt x="6861968" y="705148"/>
                </a:cubicBezTo>
                <a:cubicBezTo>
                  <a:pt x="6870700" y="700386"/>
                  <a:pt x="6879828" y="694829"/>
                  <a:pt x="6889352" y="688479"/>
                </a:cubicBezTo>
                <a:cubicBezTo>
                  <a:pt x="6890146" y="680542"/>
                  <a:pt x="6890543" y="671811"/>
                  <a:pt x="6890543" y="662286"/>
                </a:cubicBezTo>
                <a:cubicBezTo>
                  <a:pt x="6888956" y="662286"/>
                  <a:pt x="6886575" y="663079"/>
                  <a:pt x="6883400" y="664667"/>
                </a:cubicBezTo>
                <a:cubicBezTo>
                  <a:pt x="6880224" y="665461"/>
                  <a:pt x="6877844" y="666254"/>
                  <a:pt x="6876256" y="667048"/>
                </a:cubicBezTo>
                <a:cubicBezTo>
                  <a:pt x="6871493" y="668636"/>
                  <a:pt x="6867128" y="668239"/>
                  <a:pt x="6863159" y="665858"/>
                </a:cubicBezTo>
                <a:cubicBezTo>
                  <a:pt x="6856015" y="661889"/>
                  <a:pt x="6851252" y="657920"/>
                  <a:pt x="6848872" y="653951"/>
                </a:cubicBezTo>
                <a:cubicBezTo>
                  <a:pt x="6845696" y="647601"/>
                  <a:pt x="6846887" y="644029"/>
                  <a:pt x="6852443" y="643236"/>
                </a:cubicBezTo>
                <a:cubicBezTo>
                  <a:pt x="6853238" y="643236"/>
                  <a:pt x="6856015" y="642839"/>
                  <a:pt x="6860778" y="642045"/>
                </a:cubicBezTo>
                <a:cubicBezTo>
                  <a:pt x="6874272" y="639664"/>
                  <a:pt x="6884194" y="637680"/>
                  <a:pt x="6890543" y="636092"/>
                </a:cubicBezTo>
                <a:lnTo>
                  <a:pt x="6890543" y="627758"/>
                </a:lnTo>
                <a:cubicBezTo>
                  <a:pt x="6890543" y="593626"/>
                  <a:pt x="6888559" y="574973"/>
                  <a:pt x="6884590" y="571798"/>
                </a:cubicBezTo>
                <a:cubicBezTo>
                  <a:pt x="6883003" y="568623"/>
                  <a:pt x="6883400" y="565845"/>
                  <a:pt x="6885780" y="563464"/>
                </a:cubicBezTo>
                <a:cubicBezTo>
                  <a:pt x="6888162" y="561877"/>
                  <a:pt x="6891338" y="561877"/>
                  <a:pt x="6895306" y="563464"/>
                </a:cubicBezTo>
                <a:cubicBezTo>
                  <a:pt x="6904830" y="566639"/>
                  <a:pt x="6914356" y="573386"/>
                  <a:pt x="6923880" y="583704"/>
                </a:cubicBezTo>
                <a:cubicBezTo>
                  <a:pt x="6926262" y="587673"/>
                  <a:pt x="6927056" y="592039"/>
                  <a:pt x="6926262" y="596801"/>
                </a:cubicBezTo>
                <a:cubicBezTo>
                  <a:pt x="6922294" y="603945"/>
                  <a:pt x="6919912" y="614661"/>
                  <a:pt x="6919118" y="628948"/>
                </a:cubicBezTo>
                <a:cubicBezTo>
                  <a:pt x="6920706" y="628948"/>
                  <a:pt x="6921500" y="628551"/>
                  <a:pt x="6921500" y="627758"/>
                </a:cubicBezTo>
                <a:cubicBezTo>
                  <a:pt x="6928643" y="625376"/>
                  <a:pt x="6934994" y="625376"/>
                  <a:pt x="6940550" y="627758"/>
                </a:cubicBezTo>
                <a:cubicBezTo>
                  <a:pt x="6944518" y="629345"/>
                  <a:pt x="6947693" y="632917"/>
                  <a:pt x="6950074" y="638473"/>
                </a:cubicBezTo>
                <a:cubicBezTo>
                  <a:pt x="6952456" y="645617"/>
                  <a:pt x="6950472" y="649586"/>
                  <a:pt x="6944122" y="650379"/>
                </a:cubicBezTo>
                <a:cubicBezTo>
                  <a:pt x="6943328" y="650379"/>
                  <a:pt x="6941740" y="650776"/>
                  <a:pt x="6939359" y="651570"/>
                </a:cubicBezTo>
                <a:cubicBezTo>
                  <a:pt x="6936184" y="651570"/>
                  <a:pt x="6929040" y="653158"/>
                  <a:pt x="6917928" y="656333"/>
                </a:cubicBezTo>
                <a:lnTo>
                  <a:pt x="6917928" y="664667"/>
                </a:lnTo>
                <a:cubicBezTo>
                  <a:pt x="6917928" y="667048"/>
                  <a:pt x="6917928" y="669826"/>
                  <a:pt x="6917928" y="673001"/>
                </a:cubicBezTo>
                <a:cubicBezTo>
                  <a:pt x="6924278" y="669033"/>
                  <a:pt x="6929834" y="665461"/>
                  <a:pt x="6934596" y="662286"/>
                </a:cubicBezTo>
                <a:cubicBezTo>
                  <a:pt x="6938565" y="659904"/>
                  <a:pt x="6940946" y="659111"/>
                  <a:pt x="6941740" y="659904"/>
                </a:cubicBezTo>
                <a:cubicBezTo>
                  <a:pt x="6942534" y="660698"/>
                  <a:pt x="6941344" y="663079"/>
                  <a:pt x="6938168" y="667048"/>
                </a:cubicBezTo>
                <a:cubicBezTo>
                  <a:pt x="6937374" y="667842"/>
                  <a:pt x="6936184" y="669429"/>
                  <a:pt x="6934596" y="671811"/>
                </a:cubicBezTo>
                <a:cubicBezTo>
                  <a:pt x="6941740" y="670223"/>
                  <a:pt x="6949678" y="669033"/>
                  <a:pt x="6958409" y="668239"/>
                </a:cubicBezTo>
                <a:cubicBezTo>
                  <a:pt x="6961584" y="667445"/>
                  <a:pt x="6966346" y="666651"/>
                  <a:pt x="6972696" y="665858"/>
                </a:cubicBezTo>
                <a:cubicBezTo>
                  <a:pt x="6980634" y="664270"/>
                  <a:pt x="6986588" y="663079"/>
                  <a:pt x="6990556" y="662286"/>
                </a:cubicBezTo>
                <a:cubicBezTo>
                  <a:pt x="6990556" y="655936"/>
                  <a:pt x="6990556" y="650379"/>
                  <a:pt x="6990556" y="645617"/>
                </a:cubicBezTo>
                <a:cubicBezTo>
                  <a:pt x="6988968" y="645617"/>
                  <a:pt x="6986588" y="645617"/>
                  <a:pt x="6983412" y="645617"/>
                </a:cubicBezTo>
                <a:cubicBezTo>
                  <a:pt x="6979444" y="646411"/>
                  <a:pt x="6976665" y="646808"/>
                  <a:pt x="6975078" y="646808"/>
                </a:cubicBezTo>
                <a:cubicBezTo>
                  <a:pt x="6969522" y="648395"/>
                  <a:pt x="6961980" y="644029"/>
                  <a:pt x="6952456" y="633711"/>
                </a:cubicBezTo>
                <a:cubicBezTo>
                  <a:pt x="6949281" y="628948"/>
                  <a:pt x="6950472" y="626170"/>
                  <a:pt x="6956028" y="625376"/>
                </a:cubicBezTo>
                <a:cubicBezTo>
                  <a:pt x="6964759" y="624583"/>
                  <a:pt x="6976268" y="622598"/>
                  <a:pt x="6990556" y="619423"/>
                </a:cubicBezTo>
                <a:cubicBezTo>
                  <a:pt x="6990556" y="617836"/>
                  <a:pt x="6990952" y="615455"/>
                  <a:pt x="6991746" y="612280"/>
                </a:cubicBezTo>
                <a:cubicBezTo>
                  <a:pt x="6991746" y="609898"/>
                  <a:pt x="6991746" y="607914"/>
                  <a:pt x="6991746" y="606326"/>
                </a:cubicBezTo>
                <a:cubicBezTo>
                  <a:pt x="6991746" y="588070"/>
                  <a:pt x="6989365" y="574179"/>
                  <a:pt x="6984602" y="564654"/>
                </a:cubicBezTo>
                <a:cubicBezTo>
                  <a:pt x="6982222" y="559098"/>
                  <a:pt x="6985000" y="556320"/>
                  <a:pt x="6992937" y="556320"/>
                </a:cubicBezTo>
                <a:close/>
                <a:moveTo>
                  <a:pt x="477841" y="556320"/>
                </a:moveTo>
                <a:cubicBezTo>
                  <a:pt x="490540" y="559495"/>
                  <a:pt x="501256" y="564654"/>
                  <a:pt x="509988" y="571798"/>
                </a:cubicBezTo>
                <a:cubicBezTo>
                  <a:pt x="513163" y="575767"/>
                  <a:pt x="513559" y="580133"/>
                  <a:pt x="511178" y="584895"/>
                </a:cubicBezTo>
                <a:cubicBezTo>
                  <a:pt x="510385" y="587276"/>
                  <a:pt x="508797" y="596801"/>
                  <a:pt x="506416" y="613470"/>
                </a:cubicBezTo>
                <a:cubicBezTo>
                  <a:pt x="511972" y="612676"/>
                  <a:pt x="516734" y="611089"/>
                  <a:pt x="520703" y="608708"/>
                </a:cubicBezTo>
                <a:cubicBezTo>
                  <a:pt x="527053" y="607120"/>
                  <a:pt x="532213" y="607517"/>
                  <a:pt x="536181" y="609898"/>
                </a:cubicBezTo>
                <a:cubicBezTo>
                  <a:pt x="538562" y="610692"/>
                  <a:pt x="540944" y="613073"/>
                  <a:pt x="543326" y="617042"/>
                </a:cubicBezTo>
                <a:cubicBezTo>
                  <a:pt x="544119" y="617836"/>
                  <a:pt x="544912" y="618630"/>
                  <a:pt x="545707" y="619423"/>
                </a:cubicBezTo>
                <a:cubicBezTo>
                  <a:pt x="548881" y="626567"/>
                  <a:pt x="547690" y="630536"/>
                  <a:pt x="542134" y="631330"/>
                </a:cubicBezTo>
                <a:cubicBezTo>
                  <a:pt x="534991" y="633711"/>
                  <a:pt x="524275" y="636092"/>
                  <a:pt x="509988" y="638473"/>
                </a:cubicBezTo>
                <a:cubicBezTo>
                  <a:pt x="507606" y="639267"/>
                  <a:pt x="506018" y="639664"/>
                  <a:pt x="505225" y="639664"/>
                </a:cubicBezTo>
                <a:cubicBezTo>
                  <a:pt x="504431" y="646808"/>
                  <a:pt x="504034" y="653158"/>
                  <a:pt x="504034" y="658714"/>
                </a:cubicBezTo>
                <a:cubicBezTo>
                  <a:pt x="508004" y="657126"/>
                  <a:pt x="511575" y="656333"/>
                  <a:pt x="514750" y="656333"/>
                </a:cubicBezTo>
                <a:cubicBezTo>
                  <a:pt x="517131" y="655539"/>
                  <a:pt x="520307" y="654745"/>
                  <a:pt x="524275" y="653951"/>
                </a:cubicBezTo>
                <a:cubicBezTo>
                  <a:pt x="536975" y="652364"/>
                  <a:pt x="544912" y="650776"/>
                  <a:pt x="548087" y="649189"/>
                </a:cubicBezTo>
                <a:cubicBezTo>
                  <a:pt x="553643" y="647601"/>
                  <a:pt x="558803" y="647998"/>
                  <a:pt x="563566" y="650379"/>
                </a:cubicBezTo>
                <a:cubicBezTo>
                  <a:pt x="572297" y="654348"/>
                  <a:pt x="579441" y="659904"/>
                  <a:pt x="584996" y="667048"/>
                </a:cubicBezTo>
                <a:cubicBezTo>
                  <a:pt x="586585" y="674986"/>
                  <a:pt x="584204" y="678558"/>
                  <a:pt x="577854" y="677764"/>
                </a:cubicBezTo>
                <a:cubicBezTo>
                  <a:pt x="576266" y="677764"/>
                  <a:pt x="573487" y="677764"/>
                  <a:pt x="569519" y="677764"/>
                </a:cubicBezTo>
                <a:cubicBezTo>
                  <a:pt x="553643" y="676970"/>
                  <a:pt x="535784" y="677367"/>
                  <a:pt x="515940" y="678954"/>
                </a:cubicBezTo>
                <a:cubicBezTo>
                  <a:pt x="523878" y="684511"/>
                  <a:pt x="527053" y="689273"/>
                  <a:pt x="525466" y="693242"/>
                </a:cubicBezTo>
                <a:cubicBezTo>
                  <a:pt x="525466" y="694829"/>
                  <a:pt x="525466" y="695623"/>
                  <a:pt x="525466" y="695623"/>
                </a:cubicBezTo>
                <a:cubicBezTo>
                  <a:pt x="532610" y="694829"/>
                  <a:pt x="538959" y="693242"/>
                  <a:pt x="544516" y="690861"/>
                </a:cubicBezTo>
                <a:cubicBezTo>
                  <a:pt x="550072" y="689273"/>
                  <a:pt x="554835" y="690464"/>
                  <a:pt x="558803" y="694433"/>
                </a:cubicBezTo>
                <a:cubicBezTo>
                  <a:pt x="563566" y="697608"/>
                  <a:pt x="567534" y="700783"/>
                  <a:pt x="570709" y="703958"/>
                </a:cubicBezTo>
                <a:cubicBezTo>
                  <a:pt x="574678" y="711101"/>
                  <a:pt x="572694" y="715467"/>
                  <a:pt x="564756" y="717054"/>
                </a:cubicBezTo>
                <a:cubicBezTo>
                  <a:pt x="552850" y="717054"/>
                  <a:pt x="539356" y="717451"/>
                  <a:pt x="524275" y="718245"/>
                </a:cubicBezTo>
                <a:lnTo>
                  <a:pt x="524275" y="733723"/>
                </a:lnTo>
                <a:cubicBezTo>
                  <a:pt x="524275" y="747217"/>
                  <a:pt x="524671" y="760711"/>
                  <a:pt x="525466" y="774205"/>
                </a:cubicBezTo>
                <a:cubicBezTo>
                  <a:pt x="526259" y="794842"/>
                  <a:pt x="518322" y="809526"/>
                  <a:pt x="501653" y="818258"/>
                </a:cubicBezTo>
                <a:cubicBezTo>
                  <a:pt x="494509" y="821433"/>
                  <a:pt x="488953" y="820242"/>
                  <a:pt x="484985" y="814686"/>
                </a:cubicBezTo>
                <a:cubicBezTo>
                  <a:pt x="478634" y="798811"/>
                  <a:pt x="469505" y="786508"/>
                  <a:pt x="457600" y="777776"/>
                </a:cubicBezTo>
                <a:cubicBezTo>
                  <a:pt x="456013" y="776189"/>
                  <a:pt x="455219" y="774998"/>
                  <a:pt x="455219" y="774205"/>
                </a:cubicBezTo>
                <a:cubicBezTo>
                  <a:pt x="455219" y="773411"/>
                  <a:pt x="456409" y="773411"/>
                  <a:pt x="458790" y="774205"/>
                </a:cubicBezTo>
                <a:cubicBezTo>
                  <a:pt x="461172" y="774205"/>
                  <a:pt x="465141" y="774601"/>
                  <a:pt x="470697" y="775395"/>
                </a:cubicBezTo>
                <a:cubicBezTo>
                  <a:pt x="479428" y="776189"/>
                  <a:pt x="485381" y="776983"/>
                  <a:pt x="488557" y="777776"/>
                </a:cubicBezTo>
                <a:cubicBezTo>
                  <a:pt x="491731" y="778570"/>
                  <a:pt x="493716" y="777380"/>
                  <a:pt x="494509" y="774205"/>
                </a:cubicBezTo>
                <a:lnTo>
                  <a:pt x="494509" y="720626"/>
                </a:lnTo>
                <a:cubicBezTo>
                  <a:pt x="470697" y="723801"/>
                  <a:pt x="454822" y="726579"/>
                  <a:pt x="446885" y="728961"/>
                </a:cubicBezTo>
                <a:cubicBezTo>
                  <a:pt x="459584" y="730548"/>
                  <a:pt x="467522" y="732930"/>
                  <a:pt x="470697" y="736105"/>
                </a:cubicBezTo>
                <a:cubicBezTo>
                  <a:pt x="480222" y="744042"/>
                  <a:pt x="481809" y="753170"/>
                  <a:pt x="475460" y="763489"/>
                </a:cubicBezTo>
                <a:cubicBezTo>
                  <a:pt x="471490" y="767458"/>
                  <a:pt x="467522" y="768251"/>
                  <a:pt x="463554" y="765870"/>
                </a:cubicBezTo>
                <a:cubicBezTo>
                  <a:pt x="455615" y="760314"/>
                  <a:pt x="448075" y="749201"/>
                  <a:pt x="440931" y="732533"/>
                </a:cubicBezTo>
                <a:cubicBezTo>
                  <a:pt x="440138" y="732533"/>
                  <a:pt x="439741" y="731739"/>
                  <a:pt x="439741" y="730151"/>
                </a:cubicBezTo>
                <a:cubicBezTo>
                  <a:pt x="436565" y="730151"/>
                  <a:pt x="433391" y="729755"/>
                  <a:pt x="430216" y="728961"/>
                </a:cubicBezTo>
                <a:cubicBezTo>
                  <a:pt x="429423" y="728167"/>
                  <a:pt x="428629" y="727373"/>
                  <a:pt x="427834" y="726579"/>
                </a:cubicBezTo>
                <a:cubicBezTo>
                  <a:pt x="422279" y="722611"/>
                  <a:pt x="418707" y="719436"/>
                  <a:pt x="417118" y="717054"/>
                </a:cubicBezTo>
                <a:cubicBezTo>
                  <a:pt x="414737" y="714673"/>
                  <a:pt x="413943" y="713086"/>
                  <a:pt x="414737" y="712292"/>
                </a:cubicBezTo>
                <a:cubicBezTo>
                  <a:pt x="415531" y="710704"/>
                  <a:pt x="417118" y="709911"/>
                  <a:pt x="419500" y="709911"/>
                </a:cubicBezTo>
                <a:cubicBezTo>
                  <a:pt x="433788" y="708323"/>
                  <a:pt x="446885" y="706339"/>
                  <a:pt x="458790" y="703958"/>
                </a:cubicBezTo>
                <a:cubicBezTo>
                  <a:pt x="464347" y="703164"/>
                  <a:pt x="472284" y="702370"/>
                  <a:pt x="482603" y="701576"/>
                </a:cubicBezTo>
                <a:cubicBezTo>
                  <a:pt x="488159" y="700783"/>
                  <a:pt x="492128" y="700386"/>
                  <a:pt x="494509" y="700386"/>
                </a:cubicBezTo>
                <a:cubicBezTo>
                  <a:pt x="493716" y="692448"/>
                  <a:pt x="492525" y="686495"/>
                  <a:pt x="490937" y="682526"/>
                </a:cubicBezTo>
                <a:cubicBezTo>
                  <a:pt x="485382" y="682923"/>
                  <a:pt x="478435" y="683717"/>
                  <a:pt x="470101" y="684908"/>
                </a:cubicBezTo>
                <a:lnTo>
                  <a:pt x="444726" y="689051"/>
                </a:lnTo>
                <a:lnTo>
                  <a:pt x="436169" y="690861"/>
                </a:lnTo>
                <a:cubicBezTo>
                  <a:pt x="429819" y="692448"/>
                  <a:pt x="424660" y="692051"/>
                  <a:pt x="420691" y="689670"/>
                </a:cubicBezTo>
                <a:cubicBezTo>
                  <a:pt x="417516" y="687289"/>
                  <a:pt x="413943" y="684511"/>
                  <a:pt x="409975" y="681336"/>
                </a:cubicBezTo>
                <a:cubicBezTo>
                  <a:pt x="409182" y="682130"/>
                  <a:pt x="407991" y="683320"/>
                  <a:pt x="406403" y="684908"/>
                </a:cubicBezTo>
                <a:cubicBezTo>
                  <a:pt x="404816" y="687289"/>
                  <a:pt x="403625" y="688876"/>
                  <a:pt x="402831" y="689670"/>
                </a:cubicBezTo>
                <a:cubicBezTo>
                  <a:pt x="402831" y="720626"/>
                  <a:pt x="402831" y="747217"/>
                  <a:pt x="402831" y="769442"/>
                </a:cubicBezTo>
                <a:cubicBezTo>
                  <a:pt x="405212" y="786111"/>
                  <a:pt x="399260" y="798811"/>
                  <a:pt x="384972" y="807542"/>
                </a:cubicBezTo>
                <a:cubicBezTo>
                  <a:pt x="378621" y="810717"/>
                  <a:pt x="373066" y="807939"/>
                  <a:pt x="368303" y="799208"/>
                </a:cubicBezTo>
                <a:cubicBezTo>
                  <a:pt x="360365" y="784920"/>
                  <a:pt x="351238" y="773808"/>
                  <a:pt x="340919" y="765870"/>
                </a:cubicBezTo>
                <a:cubicBezTo>
                  <a:pt x="338537" y="765076"/>
                  <a:pt x="337744" y="764283"/>
                  <a:pt x="338537" y="763489"/>
                </a:cubicBezTo>
                <a:cubicBezTo>
                  <a:pt x="339332" y="761901"/>
                  <a:pt x="340919" y="761505"/>
                  <a:pt x="343300" y="762298"/>
                </a:cubicBezTo>
                <a:cubicBezTo>
                  <a:pt x="346475" y="762298"/>
                  <a:pt x="353222" y="763092"/>
                  <a:pt x="363541" y="764680"/>
                </a:cubicBezTo>
                <a:cubicBezTo>
                  <a:pt x="365922" y="765473"/>
                  <a:pt x="367509" y="765870"/>
                  <a:pt x="368303" y="765870"/>
                </a:cubicBezTo>
                <a:cubicBezTo>
                  <a:pt x="372272" y="765076"/>
                  <a:pt x="374256" y="763489"/>
                  <a:pt x="374256" y="761108"/>
                </a:cubicBezTo>
                <a:cubicBezTo>
                  <a:pt x="374256" y="746820"/>
                  <a:pt x="374256" y="733326"/>
                  <a:pt x="374256" y="720626"/>
                </a:cubicBezTo>
                <a:cubicBezTo>
                  <a:pt x="371081" y="724595"/>
                  <a:pt x="366716" y="729755"/>
                  <a:pt x="361159" y="736105"/>
                </a:cubicBezTo>
                <a:cubicBezTo>
                  <a:pt x="357984" y="740073"/>
                  <a:pt x="355603" y="742851"/>
                  <a:pt x="354016" y="744439"/>
                </a:cubicBezTo>
                <a:cubicBezTo>
                  <a:pt x="350047" y="746820"/>
                  <a:pt x="346475" y="747614"/>
                  <a:pt x="343300" y="746820"/>
                </a:cubicBezTo>
                <a:cubicBezTo>
                  <a:pt x="332188" y="742058"/>
                  <a:pt x="324646" y="734914"/>
                  <a:pt x="320678" y="725389"/>
                </a:cubicBezTo>
                <a:cubicBezTo>
                  <a:pt x="319884" y="719833"/>
                  <a:pt x="321472" y="716261"/>
                  <a:pt x="325440" y="714673"/>
                </a:cubicBezTo>
                <a:cubicBezTo>
                  <a:pt x="330997" y="713086"/>
                  <a:pt x="338141" y="709911"/>
                  <a:pt x="346872" y="705148"/>
                </a:cubicBezTo>
                <a:cubicBezTo>
                  <a:pt x="355603" y="700386"/>
                  <a:pt x="364732" y="694829"/>
                  <a:pt x="374256" y="688479"/>
                </a:cubicBezTo>
                <a:cubicBezTo>
                  <a:pt x="375050" y="680542"/>
                  <a:pt x="375447" y="671811"/>
                  <a:pt x="375447" y="662286"/>
                </a:cubicBezTo>
                <a:cubicBezTo>
                  <a:pt x="373860" y="662286"/>
                  <a:pt x="371479" y="663079"/>
                  <a:pt x="368303" y="664667"/>
                </a:cubicBezTo>
                <a:cubicBezTo>
                  <a:pt x="365128" y="665461"/>
                  <a:pt x="362747" y="666254"/>
                  <a:pt x="361159" y="667048"/>
                </a:cubicBezTo>
                <a:cubicBezTo>
                  <a:pt x="356397" y="668636"/>
                  <a:pt x="352031" y="668239"/>
                  <a:pt x="348062" y="665858"/>
                </a:cubicBezTo>
                <a:cubicBezTo>
                  <a:pt x="340919" y="661889"/>
                  <a:pt x="336156" y="657920"/>
                  <a:pt x="333775" y="653951"/>
                </a:cubicBezTo>
                <a:cubicBezTo>
                  <a:pt x="330600" y="647601"/>
                  <a:pt x="331790" y="644029"/>
                  <a:pt x="337347" y="643236"/>
                </a:cubicBezTo>
                <a:cubicBezTo>
                  <a:pt x="338141" y="643236"/>
                  <a:pt x="340919" y="642839"/>
                  <a:pt x="345681" y="642045"/>
                </a:cubicBezTo>
                <a:cubicBezTo>
                  <a:pt x="359175" y="639664"/>
                  <a:pt x="369097" y="637680"/>
                  <a:pt x="375447" y="636092"/>
                </a:cubicBezTo>
                <a:lnTo>
                  <a:pt x="375447" y="627758"/>
                </a:lnTo>
                <a:cubicBezTo>
                  <a:pt x="375447" y="593626"/>
                  <a:pt x="373462" y="574973"/>
                  <a:pt x="369494" y="571798"/>
                </a:cubicBezTo>
                <a:cubicBezTo>
                  <a:pt x="367906" y="568623"/>
                  <a:pt x="368303" y="565845"/>
                  <a:pt x="370685" y="563464"/>
                </a:cubicBezTo>
                <a:cubicBezTo>
                  <a:pt x="373066" y="561877"/>
                  <a:pt x="376241" y="561877"/>
                  <a:pt x="380209" y="563464"/>
                </a:cubicBezTo>
                <a:cubicBezTo>
                  <a:pt x="389734" y="566639"/>
                  <a:pt x="399260" y="573386"/>
                  <a:pt x="408785" y="583704"/>
                </a:cubicBezTo>
                <a:cubicBezTo>
                  <a:pt x="411165" y="587673"/>
                  <a:pt x="411959" y="592039"/>
                  <a:pt x="411165" y="596801"/>
                </a:cubicBezTo>
                <a:cubicBezTo>
                  <a:pt x="407197" y="603945"/>
                  <a:pt x="404816" y="614661"/>
                  <a:pt x="404022" y="628948"/>
                </a:cubicBezTo>
                <a:cubicBezTo>
                  <a:pt x="405609" y="628948"/>
                  <a:pt x="406403" y="628551"/>
                  <a:pt x="406403" y="627758"/>
                </a:cubicBezTo>
                <a:cubicBezTo>
                  <a:pt x="413547" y="625376"/>
                  <a:pt x="419897" y="625376"/>
                  <a:pt x="425453" y="627758"/>
                </a:cubicBezTo>
                <a:cubicBezTo>
                  <a:pt x="429423" y="629345"/>
                  <a:pt x="432597" y="632917"/>
                  <a:pt x="434978" y="638473"/>
                </a:cubicBezTo>
                <a:cubicBezTo>
                  <a:pt x="437359" y="645617"/>
                  <a:pt x="435375" y="649586"/>
                  <a:pt x="429025" y="650379"/>
                </a:cubicBezTo>
                <a:cubicBezTo>
                  <a:pt x="428231" y="650379"/>
                  <a:pt x="426644" y="650776"/>
                  <a:pt x="424262" y="651570"/>
                </a:cubicBezTo>
                <a:cubicBezTo>
                  <a:pt x="421087" y="651570"/>
                  <a:pt x="413943" y="653158"/>
                  <a:pt x="402831" y="656333"/>
                </a:cubicBezTo>
                <a:lnTo>
                  <a:pt x="402831" y="664667"/>
                </a:lnTo>
                <a:cubicBezTo>
                  <a:pt x="402831" y="667048"/>
                  <a:pt x="402831" y="669826"/>
                  <a:pt x="402831" y="673001"/>
                </a:cubicBezTo>
                <a:cubicBezTo>
                  <a:pt x="409182" y="669033"/>
                  <a:pt x="414737" y="665461"/>
                  <a:pt x="419500" y="662286"/>
                </a:cubicBezTo>
                <a:cubicBezTo>
                  <a:pt x="423468" y="659904"/>
                  <a:pt x="425850" y="659111"/>
                  <a:pt x="426644" y="659904"/>
                </a:cubicBezTo>
                <a:cubicBezTo>
                  <a:pt x="427437" y="660698"/>
                  <a:pt x="426247" y="663079"/>
                  <a:pt x="423072" y="667048"/>
                </a:cubicBezTo>
                <a:cubicBezTo>
                  <a:pt x="422279" y="667842"/>
                  <a:pt x="421087" y="669429"/>
                  <a:pt x="419500" y="671811"/>
                </a:cubicBezTo>
                <a:cubicBezTo>
                  <a:pt x="426644" y="670223"/>
                  <a:pt x="434581" y="669033"/>
                  <a:pt x="443313" y="668239"/>
                </a:cubicBezTo>
                <a:cubicBezTo>
                  <a:pt x="446487" y="667445"/>
                  <a:pt x="451250" y="666651"/>
                  <a:pt x="457600" y="665858"/>
                </a:cubicBezTo>
                <a:cubicBezTo>
                  <a:pt x="465538" y="664270"/>
                  <a:pt x="471490" y="663079"/>
                  <a:pt x="475460" y="662286"/>
                </a:cubicBezTo>
                <a:cubicBezTo>
                  <a:pt x="475460" y="655936"/>
                  <a:pt x="475460" y="650379"/>
                  <a:pt x="475460" y="645617"/>
                </a:cubicBezTo>
                <a:cubicBezTo>
                  <a:pt x="473872" y="645617"/>
                  <a:pt x="471490" y="645617"/>
                  <a:pt x="468316" y="645617"/>
                </a:cubicBezTo>
                <a:cubicBezTo>
                  <a:pt x="464347" y="646411"/>
                  <a:pt x="461569" y="646808"/>
                  <a:pt x="459981" y="646808"/>
                </a:cubicBezTo>
                <a:cubicBezTo>
                  <a:pt x="454425" y="648395"/>
                  <a:pt x="446885" y="644029"/>
                  <a:pt x="437359" y="633711"/>
                </a:cubicBezTo>
                <a:cubicBezTo>
                  <a:pt x="434184" y="628948"/>
                  <a:pt x="435375" y="626170"/>
                  <a:pt x="440931" y="625376"/>
                </a:cubicBezTo>
                <a:cubicBezTo>
                  <a:pt x="449662" y="624583"/>
                  <a:pt x="461172" y="622598"/>
                  <a:pt x="475460" y="619423"/>
                </a:cubicBezTo>
                <a:cubicBezTo>
                  <a:pt x="475460" y="617836"/>
                  <a:pt x="475856" y="615455"/>
                  <a:pt x="476650" y="612280"/>
                </a:cubicBezTo>
                <a:cubicBezTo>
                  <a:pt x="476650" y="609898"/>
                  <a:pt x="476650" y="607914"/>
                  <a:pt x="476650" y="606326"/>
                </a:cubicBezTo>
                <a:cubicBezTo>
                  <a:pt x="476650" y="588070"/>
                  <a:pt x="474269" y="574179"/>
                  <a:pt x="469505" y="564654"/>
                </a:cubicBezTo>
                <a:cubicBezTo>
                  <a:pt x="467126" y="559098"/>
                  <a:pt x="469903" y="556320"/>
                  <a:pt x="477841" y="556320"/>
                </a:cubicBezTo>
                <a:close/>
                <a:moveTo>
                  <a:pt x="3522861" y="552748"/>
                </a:moveTo>
                <a:cubicBezTo>
                  <a:pt x="3524051" y="552351"/>
                  <a:pt x="3525440" y="552351"/>
                  <a:pt x="3527028" y="552748"/>
                </a:cubicBezTo>
                <a:cubicBezTo>
                  <a:pt x="3542903" y="554336"/>
                  <a:pt x="3555603" y="559892"/>
                  <a:pt x="3565128" y="569417"/>
                </a:cubicBezTo>
                <a:cubicBezTo>
                  <a:pt x="3567509" y="571798"/>
                  <a:pt x="3567906" y="575370"/>
                  <a:pt x="3566319" y="580133"/>
                </a:cubicBezTo>
                <a:cubicBezTo>
                  <a:pt x="3564731" y="582514"/>
                  <a:pt x="3563541" y="588467"/>
                  <a:pt x="3562747" y="597992"/>
                </a:cubicBezTo>
                <a:cubicBezTo>
                  <a:pt x="3561953" y="600373"/>
                  <a:pt x="3561556" y="601961"/>
                  <a:pt x="3561556" y="602754"/>
                </a:cubicBezTo>
                <a:cubicBezTo>
                  <a:pt x="3561556" y="613073"/>
                  <a:pt x="3561159" y="620614"/>
                  <a:pt x="3560365" y="625376"/>
                </a:cubicBezTo>
                <a:cubicBezTo>
                  <a:pt x="3568303" y="615851"/>
                  <a:pt x="3574653" y="605136"/>
                  <a:pt x="3579415" y="593229"/>
                </a:cubicBezTo>
                <a:cubicBezTo>
                  <a:pt x="3583384" y="586880"/>
                  <a:pt x="3585369" y="580133"/>
                  <a:pt x="3585369" y="572989"/>
                </a:cubicBezTo>
                <a:cubicBezTo>
                  <a:pt x="3585369" y="568226"/>
                  <a:pt x="3588147" y="566242"/>
                  <a:pt x="3593703" y="567036"/>
                </a:cubicBezTo>
                <a:cubicBezTo>
                  <a:pt x="3604815" y="570211"/>
                  <a:pt x="3615134" y="575767"/>
                  <a:pt x="3624659" y="583704"/>
                </a:cubicBezTo>
                <a:cubicBezTo>
                  <a:pt x="3627834" y="586880"/>
                  <a:pt x="3627834" y="590451"/>
                  <a:pt x="3624659" y="594420"/>
                </a:cubicBezTo>
                <a:cubicBezTo>
                  <a:pt x="3610372" y="605533"/>
                  <a:pt x="3594100" y="617042"/>
                  <a:pt x="3575844" y="628948"/>
                </a:cubicBezTo>
                <a:cubicBezTo>
                  <a:pt x="3578225" y="628155"/>
                  <a:pt x="3581797" y="627361"/>
                  <a:pt x="3586559" y="626567"/>
                </a:cubicBezTo>
                <a:cubicBezTo>
                  <a:pt x="3590528" y="625773"/>
                  <a:pt x="3593703" y="625376"/>
                  <a:pt x="3596084" y="625376"/>
                </a:cubicBezTo>
                <a:cubicBezTo>
                  <a:pt x="3605609" y="623789"/>
                  <a:pt x="3615134" y="621408"/>
                  <a:pt x="3624659" y="618233"/>
                </a:cubicBezTo>
                <a:cubicBezTo>
                  <a:pt x="3631009" y="616645"/>
                  <a:pt x="3636565" y="617836"/>
                  <a:pt x="3641328" y="621805"/>
                </a:cubicBezTo>
                <a:cubicBezTo>
                  <a:pt x="3650853" y="627361"/>
                  <a:pt x="3659187" y="634505"/>
                  <a:pt x="3666331" y="643236"/>
                </a:cubicBezTo>
                <a:cubicBezTo>
                  <a:pt x="3670300" y="649586"/>
                  <a:pt x="3669109" y="653554"/>
                  <a:pt x="3662759" y="655142"/>
                </a:cubicBezTo>
                <a:cubicBezTo>
                  <a:pt x="3642122" y="658317"/>
                  <a:pt x="3624262" y="666254"/>
                  <a:pt x="3609181" y="678954"/>
                </a:cubicBezTo>
                <a:cubicBezTo>
                  <a:pt x="3609181" y="679748"/>
                  <a:pt x="3609181" y="680145"/>
                  <a:pt x="3609181" y="680145"/>
                </a:cubicBezTo>
                <a:cubicBezTo>
                  <a:pt x="3612356" y="683320"/>
                  <a:pt x="3611562" y="687686"/>
                  <a:pt x="3606800" y="693242"/>
                </a:cubicBezTo>
                <a:cubicBezTo>
                  <a:pt x="3602037" y="698798"/>
                  <a:pt x="3598069" y="704751"/>
                  <a:pt x="3594894" y="711101"/>
                </a:cubicBezTo>
                <a:cubicBezTo>
                  <a:pt x="3597275" y="712689"/>
                  <a:pt x="3599656" y="715864"/>
                  <a:pt x="3602037" y="720626"/>
                </a:cubicBezTo>
                <a:cubicBezTo>
                  <a:pt x="3603625" y="724595"/>
                  <a:pt x="3602037" y="726976"/>
                  <a:pt x="3597275" y="727770"/>
                </a:cubicBezTo>
                <a:cubicBezTo>
                  <a:pt x="3595687" y="728564"/>
                  <a:pt x="3592909" y="728961"/>
                  <a:pt x="3588940" y="728961"/>
                </a:cubicBezTo>
                <a:cubicBezTo>
                  <a:pt x="3585765" y="729755"/>
                  <a:pt x="3583384" y="730151"/>
                  <a:pt x="3581797" y="730151"/>
                </a:cubicBezTo>
                <a:cubicBezTo>
                  <a:pt x="3586559" y="733326"/>
                  <a:pt x="3589734" y="736105"/>
                  <a:pt x="3591322" y="738486"/>
                </a:cubicBezTo>
                <a:cubicBezTo>
                  <a:pt x="3593703" y="741661"/>
                  <a:pt x="3593703" y="745233"/>
                  <a:pt x="3591322" y="749201"/>
                </a:cubicBezTo>
                <a:cubicBezTo>
                  <a:pt x="3586559" y="756345"/>
                  <a:pt x="3584178" y="764680"/>
                  <a:pt x="3584178" y="774205"/>
                </a:cubicBezTo>
                <a:cubicBezTo>
                  <a:pt x="3584178" y="783730"/>
                  <a:pt x="3588544" y="788889"/>
                  <a:pt x="3597275" y="789683"/>
                </a:cubicBezTo>
                <a:cubicBezTo>
                  <a:pt x="3613944" y="789683"/>
                  <a:pt x="3624659" y="788889"/>
                  <a:pt x="3629422" y="787301"/>
                </a:cubicBezTo>
                <a:cubicBezTo>
                  <a:pt x="3634978" y="784920"/>
                  <a:pt x="3639741" y="776983"/>
                  <a:pt x="3643709" y="763489"/>
                </a:cubicBezTo>
                <a:cubicBezTo>
                  <a:pt x="3646090" y="756345"/>
                  <a:pt x="3648075" y="749201"/>
                  <a:pt x="3649662" y="742058"/>
                </a:cubicBezTo>
                <a:cubicBezTo>
                  <a:pt x="3651250" y="738089"/>
                  <a:pt x="3652440" y="736105"/>
                  <a:pt x="3653234" y="736105"/>
                </a:cubicBezTo>
                <a:cubicBezTo>
                  <a:pt x="3654028" y="736105"/>
                  <a:pt x="3654822" y="737692"/>
                  <a:pt x="3655615" y="740867"/>
                </a:cubicBezTo>
                <a:cubicBezTo>
                  <a:pt x="3658791" y="753567"/>
                  <a:pt x="3664744" y="766267"/>
                  <a:pt x="3673475" y="778967"/>
                </a:cubicBezTo>
                <a:cubicBezTo>
                  <a:pt x="3675856" y="782142"/>
                  <a:pt x="3677443" y="785714"/>
                  <a:pt x="3678237" y="789683"/>
                </a:cubicBezTo>
                <a:cubicBezTo>
                  <a:pt x="3678237" y="793651"/>
                  <a:pt x="3677047" y="797223"/>
                  <a:pt x="3674665" y="800398"/>
                </a:cubicBezTo>
                <a:cubicBezTo>
                  <a:pt x="3665140" y="813892"/>
                  <a:pt x="3646090" y="821433"/>
                  <a:pt x="3617515" y="823020"/>
                </a:cubicBezTo>
                <a:cubicBezTo>
                  <a:pt x="3591322" y="825401"/>
                  <a:pt x="3574256" y="821433"/>
                  <a:pt x="3566319" y="811114"/>
                </a:cubicBezTo>
                <a:cubicBezTo>
                  <a:pt x="3557587" y="801589"/>
                  <a:pt x="3553618" y="788889"/>
                  <a:pt x="3554412" y="773014"/>
                </a:cubicBezTo>
                <a:cubicBezTo>
                  <a:pt x="3554412" y="766664"/>
                  <a:pt x="3554412" y="760711"/>
                  <a:pt x="3554412" y="755155"/>
                </a:cubicBezTo>
                <a:cubicBezTo>
                  <a:pt x="3554412" y="757536"/>
                  <a:pt x="3553618" y="759123"/>
                  <a:pt x="3552031" y="759917"/>
                </a:cubicBezTo>
                <a:cubicBezTo>
                  <a:pt x="3550444" y="760711"/>
                  <a:pt x="3547665" y="763489"/>
                  <a:pt x="3543697" y="768251"/>
                </a:cubicBezTo>
                <a:cubicBezTo>
                  <a:pt x="3541315" y="771426"/>
                  <a:pt x="3539331" y="773808"/>
                  <a:pt x="3537744" y="775395"/>
                </a:cubicBezTo>
                <a:cubicBezTo>
                  <a:pt x="3525837" y="788095"/>
                  <a:pt x="3513137" y="798017"/>
                  <a:pt x="3499644" y="805161"/>
                </a:cubicBezTo>
                <a:cubicBezTo>
                  <a:pt x="3482975" y="816273"/>
                  <a:pt x="3465115" y="822226"/>
                  <a:pt x="3446065" y="823020"/>
                </a:cubicBezTo>
                <a:cubicBezTo>
                  <a:pt x="3441303" y="823814"/>
                  <a:pt x="3438922" y="823814"/>
                  <a:pt x="3438922" y="823020"/>
                </a:cubicBezTo>
                <a:cubicBezTo>
                  <a:pt x="3438922" y="822226"/>
                  <a:pt x="3440906" y="820639"/>
                  <a:pt x="3444875" y="818258"/>
                </a:cubicBezTo>
                <a:cubicBezTo>
                  <a:pt x="3471862" y="803176"/>
                  <a:pt x="3492897" y="784126"/>
                  <a:pt x="3507978" y="761108"/>
                </a:cubicBezTo>
                <a:cubicBezTo>
                  <a:pt x="3511947" y="756345"/>
                  <a:pt x="3515122" y="751186"/>
                  <a:pt x="3517503" y="745630"/>
                </a:cubicBezTo>
                <a:cubicBezTo>
                  <a:pt x="3517503" y="745630"/>
                  <a:pt x="3517106" y="745630"/>
                  <a:pt x="3516312" y="745630"/>
                </a:cubicBezTo>
                <a:cubicBezTo>
                  <a:pt x="3508375" y="740867"/>
                  <a:pt x="3503612" y="735708"/>
                  <a:pt x="3502025" y="730151"/>
                </a:cubicBezTo>
                <a:cubicBezTo>
                  <a:pt x="3501231" y="715070"/>
                  <a:pt x="3497262" y="698798"/>
                  <a:pt x="3490119" y="681336"/>
                </a:cubicBezTo>
                <a:cubicBezTo>
                  <a:pt x="3488531" y="678161"/>
                  <a:pt x="3488134" y="676176"/>
                  <a:pt x="3488928" y="675383"/>
                </a:cubicBezTo>
                <a:cubicBezTo>
                  <a:pt x="3489722" y="674589"/>
                  <a:pt x="3492103" y="674192"/>
                  <a:pt x="3496072" y="674192"/>
                </a:cubicBezTo>
                <a:cubicBezTo>
                  <a:pt x="3496866" y="674192"/>
                  <a:pt x="3498453" y="674589"/>
                  <a:pt x="3500834" y="675383"/>
                </a:cubicBezTo>
                <a:cubicBezTo>
                  <a:pt x="3504803" y="676176"/>
                  <a:pt x="3507581" y="676970"/>
                  <a:pt x="3509169" y="677764"/>
                </a:cubicBezTo>
                <a:cubicBezTo>
                  <a:pt x="3513137" y="676970"/>
                  <a:pt x="3519487" y="675383"/>
                  <a:pt x="3528219" y="673001"/>
                </a:cubicBezTo>
                <a:cubicBezTo>
                  <a:pt x="3536156" y="671414"/>
                  <a:pt x="3542109" y="670223"/>
                  <a:pt x="3546078" y="669429"/>
                </a:cubicBezTo>
                <a:cubicBezTo>
                  <a:pt x="3547665" y="668636"/>
                  <a:pt x="3550047" y="667842"/>
                  <a:pt x="3553222" y="667048"/>
                </a:cubicBezTo>
                <a:cubicBezTo>
                  <a:pt x="3562747" y="664667"/>
                  <a:pt x="3569494" y="662683"/>
                  <a:pt x="3573462" y="661095"/>
                </a:cubicBezTo>
                <a:cubicBezTo>
                  <a:pt x="3577431" y="659508"/>
                  <a:pt x="3581797" y="659508"/>
                  <a:pt x="3586559" y="661095"/>
                </a:cubicBezTo>
                <a:cubicBezTo>
                  <a:pt x="3594497" y="665064"/>
                  <a:pt x="3600053" y="668636"/>
                  <a:pt x="3603228" y="671811"/>
                </a:cubicBezTo>
                <a:cubicBezTo>
                  <a:pt x="3603228" y="671017"/>
                  <a:pt x="3603625" y="669826"/>
                  <a:pt x="3604419" y="668239"/>
                </a:cubicBezTo>
                <a:cubicBezTo>
                  <a:pt x="3607594" y="660301"/>
                  <a:pt x="3609578" y="655142"/>
                  <a:pt x="3610372" y="652761"/>
                </a:cubicBezTo>
                <a:cubicBezTo>
                  <a:pt x="3611166" y="650379"/>
                  <a:pt x="3611166" y="649189"/>
                  <a:pt x="3610372" y="649189"/>
                </a:cubicBezTo>
                <a:cubicBezTo>
                  <a:pt x="3610372" y="648395"/>
                  <a:pt x="3609181" y="647998"/>
                  <a:pt x="3606800" y="647998"/>
                </a:cubicBezTo>
                <a:cubicBezTo>
                  <a:pt x="3551237" y="655142"/>
                  <a:pt x="3510359" y="661889"/>
                  <a:pt x="3484165" y="668239"/>
                </a:cubicBezTo>
                <a:cubicBezTo>
                  <a:pt x="3484959" y="676970"/>
                  <a:pt x="3485356" y="684908"/>
                  <a:pt x="3485356" y="692051"/>
                </a:cubicBezTo>
                <a:cubicBezTo>
                  <a:pt x="3482181" y="706339"/>
                  <a:pt x="3475434" y="714276"/>
                  <a:pt x="3465115" y="715864"/>
                </a:cubicBezTo>
                <a:cubicBezTo>
                  <a:pt x="3446065" y="707926"/>
                  <a:pt x="3440906" y="693639"/>
                  <a:pt x="3449637" y="673001"/>
                </a:cubicBezTo>
                <a:cubicBezTo>
                  <a:pt x="3459956" y="660301"/>
                  <a:pt x="3465909" y="647998"/>
                  <a:pt x="3467497" y="636092"/>
                </a:cubicBezTo>
                <a:cubicBezTo>
                  <a:pt x="3467497" y="632917"/>
                  <a:pt x="3468291" y="631330"/>
                  <a:pt x="3469878" y="631330"/>
                </a:cubicBezTo>
                <a:cubicBezTo>
                  <a:pt x="3471465" y="631330"/>
                  <a:pt x="3473053" y="632520"/>
                  <a:pt x="3474640" y="634901"/>
                </a:cubicBezTo>
                <a:cubicBezTo>
                  <a:pt x="3474640" y="634901"/>
                  <a:pt x="3475037" y="635298"/>
                  <a:pt x="3475831" y="636092"/>
                </a:cubicBezTo>
                <a:cubicBezTo>
                  <a:pt x="3476625" y="637680"/>
                  <a:pt x="3477816" y="640855"/>
                  <a:pt x="3479403" y="645617"/>
                </a:cubicBezTo>
                <a:cubicBezTo>
                  <a:pt x="3497659" y="643236"/>
                  <a:pt x="3515122" y="640061"/>
                  <a:pt x="3531790" y="636092"/>
                </a:cubicBezTo>
                <a:cubicBezTo>
                  <a:pt x="3531790" y="616248"/>
                  <a:pt x="3531394" y="602754"/>
                  <a:pt x="3530600" y="595611"/>
                </a:cubicBezTo>
                <a:cubicBezTo>
                  <a:pt x="3529806" y="584498"/>
                  <a:pt x="3526631" y="573386"/>
                  <a:pt x="3521075" y="562273"/>
                </a:cubicBezTo>
                <a:cubicBezTo>
                  <a:pt x="3519487" y="559098"/>
                  <a:pt x="3519090" y="556717"/>
                  <a:pt x="3519884" y="555129"/>
                </a:cubicBezTo>
                <a:cubicBezTo>
                  <a:pt x="3520678" y="553939"/>
                  <a:pt x="3521670" y="553145"/>
                  <a:pt x="3522861" y="552748"/>
                </a:cubicBezTo>
                <a:close/>
                <a:moveTo>
                  <a:pt x="732039" y="552748"/>
                </a:moveTo>
                <a:cubicBezTo>
                  <a:pt x="733230" y="552351"/>
                  <a:pt x="734618" y="552351"/>
                  <a:pt x="736206" y="552748"/>
                </a:cubicBezTo>
                <a:cubicBezTo>
                  <a:pt x="752081" y="554336"/>
                  <a:pt x="764781" y="559892"/>
                  <a:pt x="774306" y="569417"/>
                </a:cubicBezTo>
                <a:cubicBezTo>
                  <a:pt x="776688" y="571798"/>
                  <a:pt x="777084" y="575370"/>
                  <a:pt x="775496" y="580133"/>
                </a:cubicBezTo>
                <a:cubicBezTo>
                  <a:pt x="773909" y="582514"/>
                  <a:pt x="772719" y="588467"/>
                  <a:pt x="771925" y="597992"/>
                </a:cubicBezTo>
                <a:cubicBezTo>
                  <a:pt x="771131" y="600373"/>
                  <a:pt x="770734" y="601961"/>
                  <a:pt x="770734" y="602754"/>
                </a:cubicBezTo>
                <a:cubicBezTo>
                  <a:pt x="770734" y="613073"/>
                  <a:pt x="770337" y="620614"/>
                  <a:pt x="769544" y="625376"/>
                </a:cubicBezTo>
                <a:cubicBezTo>
                  <a:pt x="777480" y="615851"/>
                  <a:pt x="783832" y="605136"/>
                  <a:pt x="788594" y="593229"/>
                </a:cubicBezTo>
                <a:cubicBezTo>
                  <a:pt x="792562" y="586880"/>
                  <a:pt x="794547" y="580133"/>
                  <a:pt x="794547" y="572989"/>
                </a:cubicBezTo>
                <a:cubicBezTo>
                  <a:pt x="794547" y="568226"/>
                  <a:pt x="797325" y="566242"/>
                  <a:pt x="802882" y="567036"/>
                </a:cubicBezTo>
                <a:cubicBezTo>
                  <a:pt x="813994" y="570211"/>
                  <a:pt x="824312" y="575767"/>
                  <a:pt x="833837" y="583704"/>
                </a:cubicBezTo>
                <a:cubicBezTo>
                  <a:pt x="837013" y="586880"/>
                  <a:pt x="837013" y="590451"/>
                  <a:pt x="833837" y="594420"/>
                </a:cubicBezTo>
                <a:cubicBezTo>
                  <a:pt x="819549" y="605533"/>
                  <a:pt x="803278" y="617042"/>
                  <a:pt x="785022" y="628948"/>
                </a:cubicBezTo>
                <a:cubicBezTo>
                  <a:pt x="787403" y="628155"/>
                  <a:pt x="790974" y="627361"/>
                  <a:pt x="795737" y="626567"/>
                </a:cubicBezTo>
                <a:cubicBezTo>
                  <a:pt x="799706" y="625773"/>
                  <a:pt x="802882" y="625376"/>
                  <a:pt x="805262" y="625376"/>
                </a:cubicBezTo>
                <a:cubicBezTo>
                  <a:pt x="814787" y="623789"/>
                  <a:pt x="824312" y="621408"/>
                  <a:pt x="833837" y="618233"/>
                </a:cubicBezTo>
                <a:cubicBezTo>
                  <a:pt x="840188" y="616645"/>
                  <a:pt x="845743" y="617836"/>
                  <a:pt x="850506" y="621805"/>
                </a:cubicBezTo>
                <a:cubicBezTo>
                  <a:pt x="860032" y="627361"/>
                  <a:pt x="868366" y="634505"/>
                  <a:pt x="875509" y="643236"/>
                </a:cubicBezTo>
                <a:cubicBezTo>
                  <a:pt x="879478" y="649586"/>
                  <a:pt x="878287" y="653554"/>
                  <a:pt x="871937" y="655142"/>
                </a:cubicBezTo>
                <a:cubicBezTo>
                  <a:pt x="851300" y="658317"/>
                  <a:pt x="833440" y="666254"/>
                  <a:pt x="818360" y="678954"/>
                </a:cubicBezTo>
                <a:cubicBezTo>
                  <a:pt x="818360" y="679748"/>
                  <a:pt x="818360" y="680145"/>
                  <a:pt x="818360" y="680145"/>
                </a:cubicBezTo>
                <a:cubicBezTo>
                  <a:pt x="821535" y="683320"/>
                  <a:pt x="820740" y="687686"/>
                  <a:pt x="815978" y="693242"/>
                </a:cubicBezTo>
                <a:cubicBezTo>
                  <a:pt x="811215" y="698798"/>
                  <a:pt x="807246" y="704751"/>
                  <a:pt x="804072" y="711101"/>
                </a:cubicBezTo>
                <a:cubicBezTo>
                  <a:pt x="806453" y="712689"/>
                  <a:pt x="808835" y="715864"/>
                  <a:pt x="811215" y="720626"/>
                </a:cubicBezTo>
                <a:cubicBezTo>
                  <a:pt x="812803" y="724595"/>
                  <a:pt x="811215" y="726976"/>
                  <a:pt x="806453" y="727770"/>
                </a:cubicBezTo>
                <a:cubicBezTo>
                  <a:pt x="804865" y="728564"/>
                  <a:pt x="802088" y="728961"/>
                  <a:pt x="798119" y="728961"/>
                </a:cubicBezTo>
                <a:cubicBezTo>
                  <a:pt x="794944" y="729755"/>
                  <a:pt x="792562" y="730151"/>
                  <a:pt x="790974" y="730151"/>
                </a:cubicBezTo>
                <a:cubicBezTo>
                  <a:pt x="795737" y="733326"/>
                  <a:pt x="798912" y="736105"/>
                  <a:pt x="800500" y="738486"/>
                </a:cubicBezTo>
                <a:cubicBezTo>
                  <a:pt x="802882" y="741661"/>
                  <a:pt x="802882" y="745233"/>
                  <a:pt x="800500" y="749201"/>
                </a:cubicBezTo>
                <a:cubicBezTo>
                  <a:pt x="795737" y="756345"/>
                  <a:pt x="793356" y="764680"/>
                  <a:pt x="793356" y="774205"/>
                </a:cubicBezTo>
                <a:cubicBezTo>
                  <a:pt x="793356" y="783730"/>
                  <a:pt x="797723" y="788889"/>
                  <a:pt x="806453" y="789683"/>
                </a:cubicBezTo>
                <a:cubicBezTo>
                  <a:pt x="823123" y="789683"/>
                  <a:pt x="833837" y="788889"/>
                  <a:pt x="838600" y="787301"/>
                </a:cubicBezTo>
                <a:cubicBezTo>
                  <a:pt x="844156" y="784920"/>
                  <a:pt x="848919" y="776983"/>
                  <a:pt x="852888" y="763489"/>
                </a:cubicBezTo>
                <a:cubicBezTo>
                  <a:pt x="855269" y="756345"/>
                  <a:pt x="857254" y="749201"/>
                  <a:pt x="858841" y="742058"/>
                </a:cubicBezTo>
                <a:cubicBezTo>
                  <a:pt x="860428" y="738089"/>
                  <a:pt x="861618" y="736105"/>
                  <a:pt x="862412" y="736105"/>
                </a:cubicBezTo>
                <a:cubicBezTo>
                  <a:pt x="863205" y="736105"/>
                  <a:pt x="864000" y="737692"/>
                  <a:pt x="864793" y="740867"/>
                </a:cubicBezTo>
                <a:cubicBezTo>
                  <a:pt x="867968" y="753567"/>
                  <a:pt x="873921" y="766267"/>
                  <a:pt x="882653" y="778967"/>
                </a:cubicBezTo>
                <a:cubicBezTo>
                  <a:pt x="885035" y="782142"/>
                  <a:pt x="886622" y="785714"/>
                  <a:pt x="887416" y="789683"/>
                </a:cubicBezTo>
                <a:cubicBezTo>
                  <a:pt x="887416" y="793651"/>
                  <a:pt x="886225" y="797223"/>
                  <a:pt x="883844" y="800398"/>
                </a:cubicBezTo>
                <a:cubicBezTo>
                  <a:pt x="874319" y="813892"/>
                  <a:pt x="855269" y="821433"/>
                  <a:pt x="826693" y="823020"/>
                </a:cubicBezTo>
                <a:cubicBezTo>
                  <a:pt x="800500" y="825401"/>
                  <a:pt x="783434" y="821433"/>
                  <a:pt x="775496" y="811114"/>
                </a:cubicBezTo>
                <a:cubicBezTo>
                  <a:pt x="766766" y="801589"/>
                  <a:pt x="762797" y="788889"/>
                  <a:pt x="763591" y="773014"/>
                </a:cubicBezTo>
                <a:cubicBezTo>
                  <a:pt x="763591" y="766664"/>
                  <a:pt x="763591" y="760711"/>
                  <a:pt x="763591" y="755155"/>
                </a:cubicBezTo>
                <a:cubicBezTo>
                  <a:pt x="763591" y="757536"/>
                  <a:pt x="762797" y="759123"/>
                  <a:pt x="761209" y="759917"/>
                </a:cubicBezTo>
                <a:cubicBezTo>
                  <a:pt x="759622" y="760711"/>
                  <a:pt x="756843" y="763489"/>
                  <a:pt x="752875" y="768251"/>
                </a:cubicBezTo>
                <a:cubicBezTo>
                  <a:pt x="750494" y="771426"/>
                  <a:pt x="748509" y="773808"/>
                  <a:pt x="746921" y="775395"/>
                </a:cubicBezTo>
                <a:cubicBezTo>
                  <a:pt x="735016" y="788095"/>
                  <a:pt x="722315" y="798017"/>
                  <a:pt x="708822" y="805161"/>
                </a:cubicBezTo>
                <a:cubicBezTo>
                  <a:pt x="692153" y="816273"/>
                  <a:pt x="674293" y="822226"/>
                  <a:pt x="655243" y="823020"/>
                </a:cubicBezTo>
                <a:cubicBezTo>
                  <a:pt x="650481" y="823814"/>
                  <a:pt x="648100" y="823814"/>
                  <a:pt x="648100" y="823020"/>
                </a:cubicBezTo>
                <a:cubicBezTo>
                  <a:pt x="648100" y="822226"/>
                  <a:pt x="650084" y="820639"/>
                  <a:pt x="654053" y="818258"/>
                </a:cubicBezTo>
                <a:cubicBezTo>
                  <a:pt x="681041" y="803176"/>
                  <a:pt x="702075" y="784126"/>
                  <a:pt x="717156" y="761108"/>
                </a:cubicBezTo>
                <a:cubicBezTo>
                  <a:pt x="721125" y="756345"/>
                  <a:pt x="724300" y="751186"/>
                  <a:pt x="726682" y="745630"/>
                </a:cubicBezTo>
                <a:cubicBezTo>
                  <a:pt x="726682" y="745630"/>
                  <a:pt x="726284" y="745630"/>
                  <a:pt x="725490" y="745630"/>
                </a:cubicBezTo>
                <a:cubicBezTo>
                  <a:pt x="717552" y="740867"/>
                  <a:pt x="712791" y="735708"/>
                  <a:pt x="711203" y="730151"/>
                </a:cubicBezTo>
                <a:cubicBezTo>
                  <a:pt x="710410" y="715070"/>
                  <a:pt x="706440" y="698798"/>
                  <a:pt x="699296" y="681336"/>
                </a:cubicBezTo>
                <a:cubicBezTo>
                  <a:pt x="697709" y="678161"/>
                  <a:pt x="697312" y="676176"/>
                  <a:pt x="698106" y="675383"/>
                </a:cubicBezTo>
                <a:cubicBezTo>
                  <a:pt x="698900" y="674589"/>
                  <a:pt x="701282" y="674192"/>
                  <a:pt x="705249" y="674192"/>
                </a:cubicBezTo>
                <a:cubicBezTo>
                  <a:pt x="706043" y="674192"/>
                  <a:pt x="707631" y="674589"/>
                  <a:pt x="710012" y="675383"/>
                </a:cubicBezTo>
                <a:cubicBezTo>
                  <a:pt x="713981" y="676176"/>
                  <a:pt x="716760" y="676970"/>
                  <a:pt x="718348" y="677764"/>
                </a:cubicBezTo>
                <a:cubicBezTo>
                  <a:pt x="722315" y="676970"/>
                  <a:pt x="728665" y="675383"/>
                  <a:pt x="737397" y="673001"/>
                </a:cubicBezTo>
                <a:cubicBezTo>
                  <a:pt x="745334" y="671414"/>
                  <a:pt x="751288" y="670223"/>
                  <a:pt x="755256" y="669429"/>
                </a:cubicBezTo>
                <a:cubicBezTo>
                  <a:pt x="756843" y="668636"/>
                  <a:pt x="759225" y="667842"/>
                  <a:pt x="762400" y="667048"/>
                </a:cubicBezTo>
                <a:cubicBezTo>
                  <a:pt x="771925" y="664667"/>
                  <a:pt x="778671" y="662683"/>
                  <a:pt x="782641" y="661095"/>
                </a:cubicBezTo>
                <a:cubicBezTo>
                  <a:pt x="786609" y="659508"/>
                  <a:pt x="790974" y="659508"/>
                  <a:pt x="795737" y="661095"/>
                </a:cubicBezTo>
                <a:cubicBezTo>
                  <a:pt x="803675" y="665064"/>
                  <a:pt x="809231" y="668636"/>
                  <a:pt x="812406" y="671811"/>
                </a:cubicBezTo>
                <a:cubicBezTo>
                  <a:pt x="812406" y="671017"/>
                  <a:pt x="812803" y="669826"/>
                  <a:pt x="813597" y="668239"/>
                </a:cubicBezTo>
                <a:cubicBezTo>
                  <a:pt x="816772" y="660301"/>
                  <a:pt x="818756" y="655142"/>
                  <a:pt x="819549" y="652761"/>
                </a:cubicBezTo>
                <a:cubicBezTo>
                  <a:pt x="820343" y="650379"/>
                  <a:pt x="820343" y="649189"/>
                  <a:pt x="819549" y="649189"/>
                </a:cubicBezTo>
                <a:cubicBezTo>
                  <a:pt x="819549" y="648395"/>
                  <a:pt x="818360" y="647998"/>
                  <a:pt x="815978" y="647998"/>
                </a:cubicBezTo>
                <a:cubicBezTo>
                  <a:pt x="760416" y="655142"/>
                  <a:pt x="719537" y="661889"/>
                  <a:pt x="693344" y="668239"/>
                </a:cubicBezTo>
                <a:cubicBezTo>
                  <a:pt x="694137" y="676970"/>
                  <a:pt x="694533" y="684908"/>
                  <a:pt x="694533" y="692051"/>
                </a:cubicBezTo>
                <a:cubicBezTo>
                  <a:pt x="691359" y="706339"/>
                  <a:pt x="684612" y="714276"/>
                  <a:pt x="674293" y="715864"/>
                </a:cubicBezTo>
                <a:cubicBezTo>
                  <a:pt x="655243" y="707926"/>
                  <a:pt x="650084" y="693639"/>
                  <a:pt x="658816" y="673001"/>
                </a:cubicBezTo>
                <a:cubicBezTo>
                  <a:pt x="669134" y="660301"/>
                  <a:pt x="675088" y="647998"/>
                  <a:pt x="676675" y="636092"/>
                </a:cubicBezTo>
                <a:cubicBezTo>
                  <a:pt x="676675" y="632917"/>
                  <a:pt x="677469" y="631330"/>
                  <a:pt x="679056" y="631330"/>
                </a:cubicBezTo>
                <a:cubicBezTo>
                  <a:pt x="680644" y="631330"/>
                  <a:pt x="682232" y="632520"/>
                  <a:pt x="683818" y="634901"/>
                </a:cubicBezTo>
                <a:cubicBezTo>
                  <a:pt x="683818" y="634901"/>
                  <a:pt x="684216" y="635298"/>
                  <a:pt x="685009" y="636092"/>
                </a:cubicBezTo>
                <a:cubicBezTo>
                  <a:pt x="685803" y="637680"/>
                  <a:pt x="686994" y="640855"/>
                  <a:pt x="688581" y="645617"/>
                </a:cubicBezTo>
                <a:cubicBezTo>
                  <a:pt x="706837" y="643236"/>
                  <a:pt x="724300" y="640061"/>
                  <a:pt x="740968" y="636092"/>
                </a:cubicBezTo>
                <a:cubicBezTo>
                  <a:pt x="740968" y="616248"/>
                  <a:pt x="740572" y="602754"/>
                  <a:pt x="739777" y="595611"/>
                </a:cubicBezTo>
                <a:cubicBezTo>
                  <a:pt x="738985" y="584498"/>
                  <a:pt x="735810" y="573386"/>
                  <a:pt x="730252" y="562273"/>
                </a:cubicBezTo>
                <a:cubicBezTo>
                  <a:pt x="728665" y="559098"/>
                  <a:pt x="728269" y="556717"/>
                  <a:pt x="729062" y="555129"/>
                </a:cubicBezTo>
                <a:cubicBezTo>
                  <a:pt x="729856" y="553939"/>
                  <a:pt x="730848" y="553145"/>
                  <a:pt x="732039" y="552748"/>
                </a:cubicBezTo>
                <a:close/>
                <a:moveTo>
                  <a:pt x="6066036" y="552451"/>
                </a:moveTo>
                <a:cubicBezTo>
                  <a:pt x="6068417" y="552649"/>
                  <a:pt x="6070599" y="553542"/>
                  <a:pt x="6072584" y="555129"/>
                </a:cubicBezTo>
                <a:cubicBezTo>
                  <a:pt x="6080521" y="560686"/>
                  <a:pt x="6086474" y="566639"/>
                  <a:pt x="6090443" y="572989"/>
                </a:cubicBezTo>
                <a:cubicBezTo>
                  <a:pt x="6092825" y="577751"/>
                  <a:pt x="6092428" y="581720"/>
                  <a:pt x="6089253" y="584895"/>
                </a:cubicBezTo>
                <a:cubicBezTo>
                  <a:pt x="6083697" y="588864"/>
                  <a:pt x="6078934" y="594420"/>
                  <a:pt x="6074965" y="601564"/>
                </a:cubicBezTo>
                <a:cubicBezTo>
                  <a:pt x="6078934" y="603945"/>
                  <a:pt x="6081315" y="607120"/>
                  <a:pt x="6082109" y="611089"/>
                </a:cubicBezTo>
                <a:cubicBezTo>
                  <a:pt x="6082903" y="615851"/>
                  <a:pt x="6080918" y="618630"/>
                  <a:pt x="6076156" y="619423"/>
                </a:cubicBezTo>
                <a:cubicBezTo>
                  <a:pt x="6074568" y="619423"/>
                  <a:pt x="6071393" y="619820"/>
                  <a:pt x="6066631" y="620614"/>
                </a:cubicBezTo>
                <a:cubicBezTo>
                  <a:pt x="6039644" y="623789"/>
                  <a:pt x="6019006" y="625773"/>
                  <a:pt x="6004718" y="626567"/>
                </a:cubicBezTo>
                <a:lnTo>
                  <a:pt x="6004718" y="632520"/>
                </a:lnTo>
                <a:cubicBezTo>
                  <a:pt x="6003925" y="641251"/>
                  <a:pt x="6007100" y="645617"/>
                  <a:pt x="6014243" y="645617"/>
                </a:cubicBezTo>
                <a:cubicBezTo>
                  <a:pt x="6035675" y="644823"/>
                  <a:pt x="6052740" y="643236"/>
                  <a:pt x="6065440" y="640855"/>
                </a:cubicBezTo>
                <a:cubicBezTo>
                  <a:pt x="6074965" y="640061"/>
                  <a:pt x="6082109" y="634901"/>
                  <a:pt x="6086872" y="625376"/>
                </a:cubicBezTo>
                <a:cubicBezTo>
                  <a:pt x="6087665" y="622995"/>
                  <a:pt x="6088856" y="618630"/>
                  <a:pt x="6090443" y="612280"/>
                </a:cubicBezTo>
                <a:cubicBezTo>
                  <a:pt x="6091237" y="606723"/>
                  <a:pt x="6092428" y="602754"/>
                  <a:pt x="6094015" y="600373"/>
                </a:cubicBezTo>
                <a:cubicBezTo>
                  <a:pt x="6094809" y="597198"/>
                  <a:pt x="6095603" y="595611"/>
                  <a:pt x="6096397" y="595611"/>
                </a:cubicBezTo>
                <a:cubicBezTo>
                  <a:pt x="6096397" y="595611"/>
                  <a:pt x="6097190" y="597198"/>
                  <a:pt x="6098778" y="600373"/>
                </a:cubicBezTo>
                <a:cubicBezTo>
                  <a:pt x="6103540" y="612280"/>
                  <a:pt x="6108700" y="622201"/>
                  <a:pt x="6114256" y="630139"/>
                </a:cubicBezTo>
                <a:cubicBezTo>
                  <a:pt x="6119018" y="634901"/>
                  <a:pt x="6121003" y="639664"/>
                  <a:pt x="6120209" y="644426"/>
                </a:cubicBezTo>
                <a:cubicBezTo>
                  <a:pt x="6117828" y="651570"/>
                  <a:pt x="6115049" y="656333"/>
                  <a:pt x="6111875" y="658714"/>
                </a:cubicBezTo>
                <a:cubicBezTo>
                  <a:pt x="6103143" y="663476"/>
                  <a:pt x="6091634" y="667445"/>
                  <a:pt x="6077347" y="670620"/>
                </a:cubicBezTo>
                <a:cubicBezTo>
                  <a:pt x="6074965" y="671414"/>
                  <a:pt x="6072187" y="671811"/>
                  <a:pt x="6069012" y="671811"/>
                </a:cubicBezTo>
                <a:cubicBezTo>
                  <a:pt x="6069806" y="672604"/>
                  <a:pt x="6070600" y="673398"/>
                  <a:pt x="6071393" y="674192"/>
                </a:cubicBezTo>
                <a:cubicBezTo>
                  <a:pt x="6072187" y="674192"/>
                  <a:pt x="6073378" y="675383"/>
                  <a:pt x="6074965" y="677764"/>
                </a:cubicBezTo>
                <a:cubicBezTo>
                  <a:pt x="6075759" y="678558"/>
                  <a:pt x="6076156" y="680939"/>
                  <a:pt x="6076156" y="684908"/>
                </a:cubicBezTo>
                <a:cubicBezTo>
                  <a:pt x="6080125" y="684114"/>
                  <a:pt x="6086474" y="683320"/>
                  <a:pt x="6095206" y="682526"/>
                </a:cubicBezTo>
                <a:cubicBezTo>
                  <a:pt x="6107906" y="680145"/>
                  <a:pt x="6116637" y="678558"/>
                  <a:pt x="6121400" y="677764"/>
                </a:cubicBezTo>
                <a:cubicBezTo>
                  <a:pt x="6130131" y="676176"/>
                  <a:pt x="6136481" y="676573"/>
                  <a:pt x="6140450" y="678954"/>
                </a:cubicBezTo>
                <a:cubicBezTo>
                  <a:pt x="6147593" y="682923"/>
                  <a:pt x="6153547" y="689273"/>
                  <a:pt x="6158309" y="698004"/>
                </a:cubicBezTo>
                <a:cubicBezTo>
                  <a:pt x="6160690" y="701973"/>
                  <a:pt x="6161087" y="705148"/>
                  <a:pt x="6159500" y="707529"/>
                </a:cubicBezTo>
                <a:cubicBezTo>
                  <a:pt x="6157912" y="709911"/>
                  <a:pt x="6155134" y="710704"/>
                  <a:pt x="6151165" y="709911"/>
                </a:cubicBezTo>
                <a:cubicBezTo>
                  <a:pt x="6128146" y="709117"/>
                  <a:pt x="6102350" y="708720"/>
                  <a:pt x="6073775" y="708720"/>
                </a:cubicBezTo>
                <a:cubicBezTo>
                  <a:pt x="6072981" y="717451"/>
                  <a:pt x="6072584" y="724992"/>
                  <a:pt x="6072584" y="731342"/>
                </a:cubicBezTo>
                <a:cubicBezTo>
                  <a:pt x="6072584" y="753567"/>
                  <a:pt x="6072584" y="769839"/>
                  <a:pt x="6072584" y="780158"/>
                </a:cubicBezTo>
                <a:cubicBezTo>
                  <a:pt x="6067822" y="807939"/>
                  <a:pt x="6057106" y="823417"/>
                  <a:pt x="6040437" y="826592"/>
                </a:cubicBezTo>
                <a:cubicBezTo>
                  <a:pt x="6034881" y="826592"/>
                  <a:pt x="6030515" y="823020"/>
                  <a:pt x="6027340" y="815876"/>
                </a:cubicBezTo>
                <a:cubicBezTo>
                  <a:pt x="6022578" y="800001"/>
                  <a:pt x="6013053" y="788095"/>
                  <a:pt x="5998765" y="780158"/>
                </a:cubicBezTo>
                <a:cubicBezTo>
                  <a:pt x="5996384" y="778570"/>
                  <a:pt x="5995193" y="777380"/>
                  <a:pt x="5995193" y="776586"/>
                </a:cubicBezTo>
                <a:cubicBezTo>
                  <a:pt x="5995987" y="774998"/>
                  <a:pt x="5997972" y="774601"/>
                  <a:pt x="6001147" y="775395"/>
                </a:cubicBezTo>
                <a:cubicBezTo>
                  <a:pt x="6005115" y="775395"/>
                  <a:pt x="6010672" y="775792"/>
                  <a:pt x="6017815" y="776586"/>
                </a:cubicBezTo>
                <a:cubicBezTo>
                  <a:pt x="6024165" y="777380"/>
                  <a:pt x="6029324" y="778173"/>
                  <a:pt x="6033293" y="778967"/>
                </a:cubicBezTo>
                <a:cubicBezTo>
                  <a:pt x="6036468" y="779761"/>
                  <a:pt x="6038453" y="778173"/>
                  <a:pt x="6039247" y="774205"/>
                </a:cubicBezTo>
                <a:cubicBezTo>
                  <a:pt x="6039247" y="752773"/>
                  <a:pt x="6039247" y="731739"/>
                  <a:pt x="6039247" y="711101"/>
                </a:cubicBezTo>
                <a:cubicBezTo>
                  <a:pt x="6015434" y="711895"/>
                  <a:pt x="5982494" y="715864"/>
                  <a:pt x="5940425" y="723008"/>
                </a:cubicBezTo>
                <a:cubicBezTo>
                  <a:pt x="5934074" y="724595"/>
                  <a:pt x="5929709" y="724198"/>
                  <a:pt x="5927328" y="721817"/>
                </a:cubicBezTo>
                <a:cubicBezTo>
                  <a:pt x="5926534" y="721023"/>
                  <a:pt x="5924947" y="719436"/>
                  <a:pt x="5922565" y="717054"/>
                </a:cubicBezTo>
                <a:cubicBezTo>
                  <a:pt x="5916215" y="711498"/>
                  <a:pt x="5911850" y="706736"/>
                  <a:pt x="5909468" y="702767"/>
                </a:cubicBezTo>
                <a:cubicBezTo>
                  <a:pt x="5907881" y="698798"/>
                  <a:pt x="5909071" y="696417"/>
                  <a:pt x="5913040" y="695623"/>
                </a:cubicBezTo>
                <a:cubicBezTo>
                  <a:pt x="5930503" y="695623"/>
                  <a:pt x="5947568" y="694829"/>
                  <a:pt x="5964237" y="693242"/>
                </a:cubicBezTo>
                <a:cubicBezTo>
                  <a:pt x="5965825" y="693242"/>
                  <a:pt x="5967809" y="693242"/>
                  <a:pt x="5970190" y="693242"/>
                </a:cubicBezTo>
                <a:cubicBezTo>
                  <a:pt x="5990828" y="690861"/>
                  <a:pt x="6013450" y="688876"/>
                  <a:pt x="6038056" y="687289"/>
                </a:cubicBezTo>
                <a:cubicBezTo>
                  <a:pt x="6037262" y="682526"/>
                  <a:pt x="6035675" y="678161"/>
                  <a:pt x="6033293" y="674192"/>
                </a:cubicBezTo>
                <a:lnTo>
                  <a:pt x="6028531" y="674192"/>
                </a:lnTo>
                <a:cubicBezTo>
                  <a:pt x="6009481" y="674192"/>
                  <a:pt x="5996384" y="671414"/>
                  <a:pt x="5989240" y="665858"/>
                </a:cubicBezTo>
                <a:cubicBezTo>
                  <a:pt x="5978922" y="657920"/>
                  <a:pt x="5974159" y="639664"/>
                  <a:pt x="5974953" y="611089"/>
                </a:cubicBezTo>
                <a:cubicBezTo>
                  <a:pt x="5974159" y="589658"/>
                  <a:pt x="5972969" y="575767"/>
                  <a:pt x="5971381" y="569417"/>
                </a:cubicBezTo>
                <a:cubicBezTo>
                  <a:pt x="5970587" y="565448"/>
                  <a:pt x="5972969" y="563067"/>
                  <a:pt x="5978525" y="562273"/>
                </a:cubicBezTo>
                <a:cubicBezTo>
                  <a:pt x="5980112" y="562273"/>
                  <a:pt x="5982097" y="562670"/>
                  <a:pt x="5984478" y="563464"/>
                </a:cubicBezTo>
                <a:cubicBezTo>
                  <a:pt x="5987653" y="564258"/>
                  <a:pt x="5989637" y="565051"/>
                  <a:pt x="5990431" y="565845"/>
                </a:cubicBezTo>
                <a:cubicBezTo>
                  <a:pt x="6008687" y="564258"/>
                  <a:pt x="6023768" y="562273"/>
                  <a:pt x="6035675" y="559892"/>
                </a:cubicBezTo>
                <a:cubicBezTo>
                  <a:pt x="6044406" y="558304"/>
                  <a:pt x="6051946" y="556320"/>
                  <a:pt x="6058297" y="553939"/>
                </a:cubicBezTo>
                <a:cubicBezTo>
                  <a:pt x="6061074" y="552748"/>
                  <a:pt x="6063654" y="552252"/>
                  <a:pt x="6066036" y="552451"/>
                </a:cubicBezTo>
                <a:close/>
                <a:moveTo>
                  <a:pt x="2341764" y="552451"/>
                </a:moveTo>
                <a:cubicBezTo>
                  <a:pt x="2344145" y="552649"/>
                  <a:pt x="2346328" y="553542"/>
                  <a:pt x="2348312" y="555129"/>
                </a:cubicBezTo>
                <a:cubicBezTo>
                  <a:pt x="2356250" y="560686"/>
                  <a:pt x="2362203" y="566639"/>
                  <a:pt x="2366172" y="572989"/>
                </a:cubicBezTo>
                <a:cubicBezTo>
                  <a:pt x="2368553" y="577751"/>
                  <a:pt x="2368157" y="581720"/>
                  <a:pt x="2364981" y="584895"/>
                </a:cubicBezTo>
                <a:cubicBezTo>
                  <a:pt x="2359425" y="588864"/>
                  <a:pt x="2354662" y="594420"/>
                  <a:pt x="2350693" y="601564"/>
                </a:cubicBezTo>
                <a:cubicBezTo>
                  <a:pt x="2354662" y="603945"/>
                  <a:pt x="2357043" y="607120"/>
                  <a:pt x="2357837" y="611089"/>
                </a:cubicBezTo>
                <a:cubicBezTo>
                  <a:pt x="2358632" y="615851"/>
                  <a:pt x="2356647" y="618630"/>
                  <a:pt x="2351884" y="619423"/>
                </a:cubicBezTo>
                <a:cubicBezTo>
                  <a:pt x="2350296" y="619423"/>
                  <a:pt x="2347122" y="619820"/>
                  <a:pt x="2342359" y="620614"/>
                </a:cubicBezTo>
                <a:cubicBezTo>
                  <a:pt x="2315372" y="623789"/>
                  <a:pt x="2294734" y="625773"/>
                  <a:pt x="2280447" y="626567"/>
                </a:cubicBezTo>
                <a:lnTo>
                  <a:pt x="2280447" y="632520"/>
                </a:lnTo>
                <a:cubicBezTo>
                  <a:pt x="2279653" y="641251"/>
                  <a:pt x="2282828" y="645617"/>
                  <a:pt x="2289972" y="645617"/>
                </a:cubicBezTo>
                <a:cubicBezTo>
                  <a:pt x="2311403" y="644823"/>
                  <a:pt x="2328468" y="643236"/>
                  <a:pt x="2341168" y="640855"/>
                </a:cubicBezTo>
                <a:cubicBezTo>
                  <a:pt x="2350693" y="640061"/>
                  <a:pt x="2357837" y="634901"/>
                  <a:pt x="2362600" y="625376"/>
                </a:cubicBezTo>
                <a:cubicBezTo>
                  <a:pt x="2363394" y="622995"/>
                  <a:pt x="2364584" y="618630"/>
                  <a:pt x="2366172" y="612280"/>
                </a:cubicBezTo>
                <a:cubicBezTo>
                  <a:pt x="2366965" y="606723"/>
                  <a:pt x="2368157" y="602754"/>
                  <a:pt x="2369744" y="600373"/>
                </a:cubicBezTo>
                <a:cubicBezTo>
                  <a:pt x="2370537" y="597198"/>
                  <a:pt x="2371331" y="595611"/>
                  <a:pt x="2372124" y="595611"/>
                </a:cubicBezTo>
                <a:cubicBezTo>
                  <a:pt x="2372124" y="595611"/>
                  <a:pt x="2372918" y="597198"/>
                  <a:pt x="2374506" y="600373"/>
                </a:cubicBezTo>
                <a:cubicBezTo>
                  <a:pt x="2379269" y="612280"/>
                  <a:pt x="2384428" y="622201"/>
                  <a:pt x="2389984" y="630139"/>
                </a:cubicBezTo>
                <a:cubicBezTo>
                  <a:pt x="2394747" y="634901"/>
                  <a:pt x="2396731" y="639664"/>
                  <a:pt x="2395937" y="644426"/>
                </a:cubicBezTo>
                <a:cubicBezTo>
                  <a:pt x="2393556" y="651570"/>
                  <a:pt x="2390778" y="656333"/>
                  <a:pt x="2387602" y="658714"/>
                </a:cubicBezTo>
                <a:cubicBezTo>
                  <a:pt x="2378872" y="663476"/>
                  <a:pt x="2367362" y="667445"/>
                  <a:pt x="2353075" y="670620"/>
                </a:cubicBezTo>
                <a:cubicBezTo>
                  <a:pt x="2350693" y="671414"/>
                  <a:pt x="2347916" y="671811"/>
                  <a:pt x="2344741" y="671811"/>
                </a:cubicBezTo>
                <a:cubicBezTo>
                  <a:pt x="2345535" y="672604"/>
                  <a:pt x="2346328" y="673398"/>
                  <a:pt x="2347122" y="674192"/>
                </a:cubicBezTo>
                <a:cubicBezTo>
                  <a:pt x="2347916" y="674192"/>
                  <a:pt x="2349107" y="675383"/>
                  <a:pt x="2350693" y="677764"/>
                </a:cubicBezTo>
                <a:cubicBezTo>
                  <a:pt x="2351487" y="678558"/>
                  <a:pt x="2351884" y="680939"/>
                  <a:pt x="2351884" y="684908"/>
                </a:cubicBezTo>
                <a:cubicBezTo>
                  <a:pt x="2355853" y="684114"/>
                  <a:pt x="2362203" y="683320"/>
                  <a:pt x="2370934" y="682526"/>
                </a:cubicBezTo>
                <a:cubicBezTo>
                  <a:pt x="2383634" y="680145"/>
                  <a:pt x="2392366" y="678558"/>
                  <a:pt x="2397128" y="677764"/>
                </a:cubicBezTo>
                <a:cubicBezTo>
                  <a:pt x="2405860" y="676176"/>
                  <a:pt x="2412210" y="676573"/>
                  <a:pt x="2416178" y="678954"/>
                </a:cubicBezTo>
                <a:cubicBezTo>
                  <a:pt x="2423322" y="682923"/>
                  <a:pt x="2429272" y="689273"/>
                  <a:pt x="2434034" y="698004"/>
                </a:cubicBezTo>
                <a:cubicBezTo>
                  <a:pt x="2436415" y="701973"/>
                  <a:pt x="2436812" y="705148"/>
                  <a:pt x="2435225" y="707529"/>
                </a:cubicBezTo>
                <a:cubicBezTo>
                  <a:pt x="2433637" y="709911"/>
                  <a:pt x="2430859" y="710704"/>
                  <a:pt x="2426893" y="709911"/>
                </a:cubicBezTo>
                <a:cubicBezTo>
                  <a:pt x="2403875" y="709117"/>
                  <a:pt x="2378078" y="708720"/>
                  <a:pt x="2349503" y="708720"/>
                </a:cubicBezTo>
                <a:cubicBezTo>
                  <a:pt x="2348709" y="717451"/>
                  <a:pt x="2348312" y="724992"/>
                  <a:pt x="2348312" y="731342"/>
                </a:cubicBezTo>
                <a:cubicBezTo>
                  <a:pt x="2348312" y="753567"/>
                  <a:pt x="2348312" y="769839"/>
                  <a:pt x="2348312" y="780158"/>
                </a:cubicBezTo>
                <a:cubicBezTo>
                  <a:pt x="2343550" y="807939"/>
                  <a:pt x="2332834" y="823417"/>
                  <a:pt x="2316165" y="826592"/>
                </a:cubicBezTo>
                <a:cubicBezTo>
                  <a:pt x="2310610" y="826592"/>
                  <a:pt x="2306244" y="823020"/>
                  <a:pt x="2303068" y="815876"/>
                </a:cubicBezTo>
                <a:cubicBezTo>
                  <a:pt x="2298306" y="800001"/>
                  <a:pt x="2288782" y="788095"/>
                  <a:pt x="2274494" y="780158"/>
                </a:cubicBezTo>
                <a:cubicBezTo>
                  <a:pt x="2272112" y="778570"/>
                  <a:pt x="2270922" y="777380"/>
                  <a:pt x="2270922" y="776586"/>
                </a:cubicBezTo>
                <a:cubicBezTo>
                  <a:pt x="2271716" y="774998"/>
                  <a:pt x="2273700" y="774601"/>
                  <a:pt x="2276875" y="775395"/>
                </a:cubicBezTo>
                <a:cubicBezTo>
                  <a:pt x="2280844" y="775395"/>
                  <a:pt x="2286400" y="775792"/>
                  <a:pt x="2293544" y="776586"/>
                </a:cubicBezTo>
                <a:cubicBezTo>
                  <a:pt x="2299894" y="777380"/>
                  <a:pt x="2305053" y="778173"/>
                  <a:pt x="2309022" y="778967"/>
                </a:cubicBezTo>
                <a:cubicBezTo>
                  <a:pt x="2312197" y="779761"/>
                  <a:pt x="2314181" y="778173"/>
                  <a:pt x="2314975" y="774205"/>
                </a:cubicBezTo>
                <a:cubicBezTo>
                  <a:pt x="2314975" y="752773"/>
                  <a:pt x="2314975" y="731739"/>
                  <a:pt x="2314975" y="711101"/>
                </a:cubicBezTo>
                <a:cubicBezTo>
                  <a:pt x="2291163" y="711895"/>
                  <a:pt x="2258221" y="715864"/>
                  <a:pt x="2216152" y="723008"/>
                </a:cubicBezTo>
                <a:cubicBezTo>
                  <a:pt x="2209803" y="724595"/>
                  <a:pt x="2205437" y="724198"/>
                  <a:pt x="2203056" y="721817"/>
                </a:cubicBezTo>
                <a:cubicBezTo>
                  <a:pt x="2202262" y="721023"/>
                  <a:pt x="2200675" y="719436"/>
                  <a:pt x="2198294" y="717054"/>
                </a:cubicBezTo>
                <a:cubicBezTo>
                  <a:pt x="2191943" y="711498"/>
                  <a:pt x="2187578" y="706736"/>
                  <a:pt x="2185197" y="702767"/>
                </a:cubicBezTo>
                <a:cubicBezTo>
                  <a:pt x="2183610" y="698798"/>
                  <a:pt x="2184800" y="696417"/>
                  <a:pt x="2188769" y="695623"/>
                </a:cubicBezTo>
                <a:cubicBezTo>
                  <a:pt x="2206231" y="695623"/>
                  <a:pt x="2223297" y="694829"/>
                  <a:pt x="2239966" y="693242"/>
                </a:cubicBezTo>
                <a:cubicBezTo>
                  <a:pt x="2241553" y="693242"/>
                  <a:pt x="2243537" y="693242"/>
                  <a:pt x="2245919" y="693242"/>
                </a:cubicBezTo>
                <a:cubicBezTo>
                  <a:pt x="2266556" y="690861"/>
                  <a:pt x="2289178" y="688876"/>
                  <a:pt x="2313784" y="687289"/>
                </a:cubicBezTo>
                <a:cubicBezTo>
                  <a:pt x="2312991" y="682526"/>
                  <a:pt x="2311403" y="678161"/>
                  <a:pt x="2309022" y="674192"/>
                </a:cubicBezTo>
                <a:lnTo>
                  <a:pt x="2304259" y="674192"/>
                </a:lnTo>
                <a:cubicBezTo>
                  <a:pt x="2285209" y="674192"/>
                  <a:pt x="2272112" y="671414"/>
                  <a:pt x="2264969" y="665858"/>
                </a:cubicBezTo>
                <a:cubicBezTo>
                  <a:pt x="2254650" y="657920"/>
                  <a:pt x="2249887" y="639664"/>
                  <a:pt x="2250681" y="611089"/>
                </a:cubicBezTo>
                <a:cubicBezTo>
                  <a:pt x="2249887" y="589658"/>
                  <a:pt x="2248696" y="575767"/>
                  <a:pt x="2247109" y="569417"/>
                </a:cubicBezTo>
                <a:cubicBezTo>
                  <a:pt x="2246316" y="565448"/>
                  <a:pt x="2248696" y="563067"/>
                  <a:pt x="2254253" y="562273"/>
                </a:cubicBezTo>
                <a:cubicBezTo>
                  <a:pt x="2255841" y="562273"/>
                  <a:pt x="2257825" y="562670"/>
                  <a:pt x="2260206" y="563464"/>
                </a:cubicBezTo>
                <a:cubicBezTo>
                  <a:pt x="2263381" y="564258"/>
                  <a:pt x="2265366" y="565051"/>
                  <a:pt x="2266160" y="565845"/>
                </a:cubicBezTo>
                <a:cubicBezTo>
                  <a:pt x="2284416" y="564258"/>
                  <a:pt x="2299497" y="562273"/>
                  <a:pt x="2311403" y="559892"/>
                </a:cubicBezTo>
                <a:cubicBezTo>
                  <a:pt x="2320135" y="558304"/>
                  <a:pt x="2327675" y="556320"/>
                  <a:pt x="2334025" y="553939"/>
                </a:cubicBezTo>
                <a:cubicBezTo>
                  <a:pt x="2336803" y="552748"/>
                  <a:pt x="2339383" y="552252"/>
                  <a:pt x="2341764" y="552451"/>
                </a:cubicBezTo>
                <a:close/>
                <a:moveTo>
                  <a:pt x="2645965" y="550367"/>
                </a:moveTo>
                <a:cubicBezTo>
                  <a:pt x="2662634" y="553542"/>
                  <a:pt x="2674937" y="559098"/>
                  <a:pt x="2682875" y="567036"/>
                </a:cubicBezTo>
                <a:cubicBezTo>
                  <a:pt x="2686843" y="571004"/>
                  <a:pt x="2688034" y="575370"/>
                  <a:pt x="2686447" y="580133"/>
                </a:cubicBezTo>
                <a:cubicBezTo>
                  <a:pt x="2686447" y="580926"/>
                  <a:pt x="2685653" y="584498"/>
                  <a:pt x="2684065" y="590848"/>
                </a:cubicBezTo>
                <a:cubicBezTo>
                  <a:pt x="2683272" y="598786"/>
                  <a:pt x="2682478" y="604739"/>
                  <a:pt x="2681684" y="608708"/>
                </a:cubicBezTo>
                <a:cubicBezTo>
                  <a:pt x="2682478" y="608708"/>
                  <a:pt x="2683669" y="608311"/>
                  <a:pt x="2685256" y="607517"/>
                </a:cubicBezTo>
                <a:cubicBezTo>
                  <a:pt x="2686843" y="607517"/>
                  <a:pt x="2688034" y="607517"/>
                  <a:pt x="2688828" y="607517"/>
                </a:cubicBezTo>
                <a:cubicBezTo>
                  <a:pt x="2694384" y="605929"/>
                  <a:pt x="2698750" y="605929"/>
                  <a:pt x="2701925" y="607517"/>
                </a:cubicBezTo>
                <a:cubicBezTo>
                  <a:pt x="2707481" y="610692"/>
                  <a:pt x="2712244" y="614264"/>
                  <a:pt x="2716212" y="618233"/>
                </a:cubicBezTo>
                <a:cubicBezTo>
                  <a:pt x="2720181" y="624583"/>
                  <a:pt x="2717800" y="628948"/>
                  <a:pt x="2709069" y="631330"/>
                </a:cubicBezTo>
                <a:cubicBezTo>
                  <a:pt x="2705100" y="632123"/>
                  <a:pt x="2699940" y="632917"/>
                  <a:pt x="2693590" y="633711"/>
                </a:cubicBezTo>
                <a:cubicBezTo>
                  <a:pt x="2688034" y="635298"/>
                  <a:pt x="2683669" y="636092"/>
                  <a:pt x="2680494" y="636092"/>
                </a:cubicBezTo>
                <a:cubicBezTo>
                  <a:pt x="2679700" y="643236"/>
                  <a:pt x="2679303" y="649189"/>
                  <a:pt x="2679303" y="653951"/>
                </a:cubicBezTo>
                <a:cubicBezTo>
                  <a:pt x="2681684" y="653951"/>
                  <a:pt x="2684462" y="653554"/>
                  <a:pt x="2687637" y="652761"/>
                </a:cubicBezTo>
                <a:cubicBezTo>
                  <a:pt x="2706687" y="649586"/>
                  <a:pt x="2718594" y="647204"/>
                  <a:pt x="2723356" y="645617"/>
                </a:cubicBezTo>
                <a:cubicBezTo>
                  <a:pt x="2729706" y="645617"/>
                  <a:pt x="2734468" y="646014"/>
                  <a:pt x="2737644" y="646808"/>
                </a:cubicBezTo>
                <a:cubicBezTo>
                  <a:pt x="2749550" y="651570"/>
                  <a:pt x="2757090" y="657523"/>
                  <a:pt x="2760265" y="664667"/>
                </a:cubicBezTo>
                <a:cubicBezTo>
                  <a:pt x="2763441" y="671811"/>
                  <a:pt x="2761456" y="675780"/>
                  <a:pt x="2754312" y="676573"/>
                </a:cubicBezTo>
                <a:cubicBezTo>
                  <a:pt x="2740025" y="674986"/>
                  <a:pt x="2720975" y="674986"/>
                  <a:pt x="2697162" y="676573"/>
                </a:cubicBezTo>
                <a:cubicBezTo>
                  <a:pt x="2701925" y="681336"/>
                  <a:pt x="2703909" y="685701"/>
                  <a:pt x="2703115" y="689670"/>
                </a:cubicBezTo>
                <a:cubicBezTo>
                  <a:pt x="2704703" y="689670"/>
                  <a:pt x="2706291" y="689273"/>
                  <a:pt x="2707878" y="688479"/>
                </a:cubicBezTo>
                <a:cubicBezTo>
                  <a:pt x="2709465" y="688479"/>
                  <a:pt x="2710656" y="688479"/>
                  <a:pt x="2711450" y="688479"/>
                </a:cubicBezTo>
                <a:cubicBezTo>
                  <a:pt x="2720975" y="686098"/>
                  <a:pt x="2728119" y="686892"/>
                  <a:pt x="2732881" y="690861"/>
                </a:cubicBezTo>
                <a:cubicBezTo>
                  <a:pt x="2736850" y="693242"/>
                  <a:pt x="2741215" y="696814"/>
                  <a:pt x="2745978" y="701576"/>
                </a:cubicBezTo>
                <a:cubicBezTo>
                  <a:pt x="2750740" y="710308"/>
                  <a:pt x="2748756" y="715070"/>
                  <a:pt x="2740025" y="715864"/>
                </a:cubicBezTo>
                <a:cubicBezTo>
                  <a:pt x="2728119" y="715864"/>
                  <a:pt x="2714625" y="715864"/>
                  <a:pt x="2699544" y="715864"/>
                </a:cubicBezTo>
                <a:cubicBezTo>
                  <a:pt x="2699544" y="717451"/>
                  <a:pt x="2699544" y="719833"/>
                  <a:pt x="2699544" y="723008"/>
                </a:cubicBezTo>
                <a:cubicBezTo>
                  <a:pt x="2698750" y="729358"/>
                  <a:pt x="2698750" y="733723"/>
                  <a:pt x="2699544" y="736105"/>
                </a:cubicBezTo>
                <a:cubicBezTo>
                  <a:pt x="2699544" y="752773"/>
                  <a:pt x="2699544" y="769442"/>
                  <a:pt x="2699544" y="786111"/>
                </a:cubicBezTo>
                <a:cubicBezTo>
                  <a:pt x="2701131" y="801986"/>
                  <a:pt x="2694384" y="813892"/>
                  <a:pt x="2679303" y="821830"/>
                </a:cubicBezTo>
                <a:cubicBezTo>
                  <a:pt x="2672159" y="825005"/>
                  <a:pt x="2667397" y="824211"/>
                  <a:pt x="2665015" y="819448"/>
                </a:cubicBezTo>
                <a:cubicBezTo>
                  <a:pt x="2658666" y="801986"/>
                  <a:pt x="2647950" y="789286"/>
                  <a:pt x="2632869" y="781348"/>
                </a:cubicBezTo>
                <a:cubicBezTo>
                  <a:pt x="2631281" y="780555"/>
                  <a:pt x="2630487" y="779761"/>
                  <a:pt x="2630487" y="778967"/>
                </a:cubicBezTo>
                <a:cubicBezTo>
                  <a:pt x="2631281" y="777380"/>
                  <a:pt x="2632869" y="776586"/>
                  <a:pt x="2635250" y="776586"/>
                </a:cubicBezTo>
                <a:cubicBezTo>
                  <a:pt x="2647950" y="778173"/>
                  <a:pt x="2657475" y="778967"/>
                  <a:pt x="2663825" y="778967"/>
                </a:cubicBezTo>
                <a:cubicBezTo>
                  <a:pt x="2667793" y="779761"/>
                  <a:pt x="2669778" y="778570"/>
                  <a:pt x="2669778" y="775395"/>
                </a:cubicBezTo>
                <a:cubicBezTo>
                  <a:pt x="2669778" y="759520"/>
                  <a:pt x="2669778" y="740470"/>
                  <a:pt x="2669778" y="718245"/>
                </a:cubicBezTo>
                <a:cubicBezTo>
                  <a:pt x="2644378" y="720626"/>
                  <a:pt x="2627709" y="723405"/>
                  <a:pt x="2619772" y="726579"/>
                </a:cubicBezTo>
                <a:cubicBezTo>
                  <a:pt x="2615803" y="728167"/>
                  <a:pt x="2611834" y="727770"/>
                  <a:pt x="2607865" y="725389"/>
                </a:cubicBezTo>
                <a:cubicBezTo>
                  <a:pt x="2607072" y="724595"/>
                  <a:pt x="2605881" y="723801"/>
                  <a:pt x="2604294" y="723008"/>
                </a:cubicBezTo>
                <a:cubicBezTo>
                  <a:pt x="2599531" y="719833"/>
                  <a:pt x="2596356" y="716658"/>
                  <a:pt x="2594769" y="713483"/>
                </a:cubicBezTo>
                <a:cubicBezTo>
                  <a:pt x="2590800" y="708720"/>
                  <a:pt x="2591197" y="705942"/>
                  <a:pt x="2595959" y="705148"/>
                </a:cubicBezTo>
                <a:cubicBezTo>
                  <a:pt x="2607865" y="703561"/>
                  <a:pt x="2620566" y="702370"/>
                  <a:pt x="2634059" y="701576"/>
                </a:cubicBezTo>
                <a:cubicBezTo>
                  <a:pt x="2639616" y="700783"/>
                  <a:pt x="2645965" y="699989"/>
                  <a:pt x="2653109" y="699195"/>
                </a:cubicBezTo>
                <a:cubicBezTo>
                  <a:pt x="2658666" y="698402"/>
                  <a:pt x="2663825" y="697608"/>
                  <a:pt x="2668587" y="696814"/>
                </a:cubicBezTo>
                <a:cubicBezTo>
                  <a:pt x="2667793" y="690464"/>
                  <a:pt x="2666603" y="684908"/>
                  <a:pt x="2665015" y="680145"/>
                </a:cubicBezTo>
                <a:cubicBezTo>
                  <a:pt x="2658666" y="680939"/>
                  <a:pt x="2649141" y="682526"/>
                  <a:pt x="2636440" y="684908"/>
                </a:cubicBezTo>
                <a:cubicBezTo>
                  <a:pt x="2626915" y="686495"/>
                  <a:pt x="2619772" y="687686"/>
                  <a:pt x="2615009" y="688479"/>
                </a:cubicBezTo>
                <a:cubicBezTo>
                  <a:pt x="2609453" y="689273"/>
                  <a:pt x="2605484" y="688876"/>
                  <a:pt x="2603103" y="687289"/>
                </a:cubicBezTo>
                <a:cubicBezTo>
                  <a:pt x="2603103" y="687289"/>
                  <a:pt x="2602706" y="687686"/>
                  <a:pt x="2601912" y="688479"/>
                </a:cubicBezTo>
                <a:cubicBezTo>
                  <a:pt x="2593181" y="697211"/>
                  <a:pt x="2586037" y="703958"/>
                  <a:pt x="2580481" y="708720"/>
                </a:cubicBezTo>
                <a:cubicBezTo>
                  <a:pt x="2580481" y="742851"/>
                  <a:pt x="2580878" y="766267"/>
                  <a:pt x="2581672" y="778967"/>
                </a:cubicBezTo>
                <a:cubicBezTo>
                  <a:pt x="2583259" y="794842"/>
                  <a:pt x="2580878" y="805161"/>
                  <a:pt x="2574528" y="809923"/>
                </a:cubicBezTo>
                <a:cubicBezTo>
                  <a:pt x="2570559" y="813892"/>
                  <a:pt x="2565797" y="813495"/>
                  <a:pt x="2560240" y="808733"/>
                </a:cubicBezTo>
                <a:cubicBezTo>
                  <a:pt x="2556272" y="803970"/>
                  <a:pt x="2553493" y="799208"/>
                  <a:pt x="2551906" y="794445"/>
                </a:cubicBezTo>
                <a:cubicBezTo>
                  <a:pt x="2549525" y="787301"/>
                  <a:pt x="2548731" y="781745"/>
                  <a:pt x="2549525" y="777776"/>
                </a:cubicBezTo>
                <a:cubicBezTo>
                  <a:pt x="2551906" y="768251"/>
                  <a:pt x="2553097" y="753964"/>
                  <a:pt x="2553097" y="734914"/>
                </a:cubicBezTo>
                <a:lnTo>
                  <a:pt x="2553097" y="731342"/>
                </a:lnTo>
                <a:cubicBezTo>
                  <a:pt x="2539603" y="740867"/>
                  <a:pt x="2529681" y="749995"/>
                  <a:pt x="2523331" y="758726"/>
                </a:cubicBezTo>
                <a:cubicBezTo>
                  <a:pt x="2520156" y="762695"/>
                  <a:pt x="2515393" y="762695"/>
                  <a:pt x="2509044" y="758726"/>
                </a:cubicBezTo>
                <a:cubicBezTo>
                  <a:pt x="2501106" y="752376"/>
                  <a:pt x="2495947" y="745233"/>
                  <a:pt x="2493565" y="737295"/>
                </a:cubicBezTo>
                <a:cubicBezTo>
                  <a:pt x="2491184" y="730151"/>
                  <a:pt x="2491978" y="726976"/>
                  <a:pt x="2495947" y="727770"/>
                </a:cubicBezTo>
                <a:cubicBezTo>
                  <a:pt x="2500709" y="728564"/>
                  <a:pt x="2508250" y="726579"/>
                  <a:pt x="2518569" y="721817"/>
                </a:cubicBezTo>
                <a:cubicBezTo>
                  <a:pt x="2517775" y="721817"/>
                  <a:pt x="2518569" y="721420"/>
                  <a:pt x="2520950" y="720626"/>
                </a:cubicBezTo>
                <a:cubicBezTo>
                  <a:pt x="2524125" y="719039"/>
                  <a:pt x="2528887" y="716658"/>
                  <a:pt x="2535237" y="713483"/>
                </a:cubicBezTo>
                <a:cubicBezTo>
                  <a:pt x="2543175" y="709514"/>
                  <a:pt x="2549128" y="706339"/>
                  <a:pt x="2553097" y="703958"/>
                </a:cubicBezTo>
                <a:cubicBezTo>
                  <a:pt x="2553891" y="692051"/>
                  <a:pt x="2554287" y="680939"/>
                  <a:pt x="2554287" y="670620"/>
                </a:cubicBezTo>
                <a:cubicBezTo>
                  <a:pt x="2553493" y="670620"/>
                  <a:pt x="2552303" y="670620"/>
                  <a:pt x="2550715" y="670620"/>
                </a:cubicBezTo>
                <a:cubicBezTo>
                  <a:pt x="2548334" y="671414"/>
                  <a:pt x="2546350" y="671811"/>
                  <a:pt x="2544762" y="671811"/>
                </a:cubicBezTo>
                <a:cubicBezTo>
                  <a:pt x="2542381" y="671811"/>
                  <a:pt x="2538412" y="671811"/>
                  <a:pt x="2532856" y="671811"/>
                </a:cubicBezTo>
                <a:cubicBezTo>
                  <a:pt x="2526506" y="682923"/>
                  <a:pt x="2515393" y="695226"/>
                  <a:pt x="2499519" y="708720"/>
                </a:cubicBezTo>
                <a:cubicBezTo>
                  <a:pt x="2496343" y="711101"/>
                  <a:pt x="2494359" y="712292"/>
                  <a:pt x="2493565" y="712292"/>
                </a:cubicBezTo>
                <a:cubicBezTo>
                  <a:pt x="2492772" y="711498"/>
                  <a:pt x="2493169" y="709514"/>
                  <a:pt x="2494756" y="706339"/>
                </a:cubicBezTo>
                <a:cubicBezTo>
                  <a:pt x="2495550" y="704751"/>
                  <a:pt x="2496741" y="702370"/>
                  <a:pt x="2498328" y="699195"/>
                </a:cubicBezTo>
                <a:cubicBezTo>
                  <a:pt x="2506266" y="683320"/>
                  <a:pt x="2512219" y="667842"/>
                  <a:pt x="2516187" y="652761"/>
                </a:cubicBezTo>
                <a:cubicBezTo>
                  <a:pt x="2520950" y="633711"/>
                  <a:pt x="2522140" y="622201"/>
                  <a:pt x="2519759" y="618233"/>
                </a:cubicBezTo>
                <a:cubicBezTo>
                  <a:pt x="2518172" y="613470"/>
                  <a:pt x="2520950" y="611883"/>
                  <a:pt x="2528094" y="613470"/>
                </a:cubicBezTo>
                <a:cubicBezTo>
                  <a:pt x="2533650" y="614264"/>
                  <a:pt x="2541190" y="619423"/>
                  <a:pt x="2550715" y="628948"/>
                </a:cubicBezTo>
                <a:cubicBezTo>
                  <a:pt x="2553891" y="631330"/>
                  <a:pt x="2553891" y="634901"/>
                  <a:pt x="2550715" y="639664"/>
                </a:cubicBezTo>
                <a:cubicBezTo>
                  <a:pt x="2547540" y="642839"/>
                  <a:pt x="2545556" y="646014"/>
                  <a:pt x="2544762" y="649189"/>
                </a:cubicBezTo>
                <a:cubicBezTo>
                  <a:pt x="2547144" y="649189"/>
                  <a:pt x="2550715" y="648395"/>
                  <a:pt x="2555478" y="646808"/>
                </a:cubicBezTo>
                <a:cubicBezTo>
                  <a:pt x="2554684" y="607120"/>
                  <a:pt x="2551906" y="584101"/>
                  <a:pt x="2547144" y="577751"/>
                </a:cubicBezTo>
                <a:cubicBezTo>
                  <a:pt x="2544762" y="572989"/>
                  <a:pt x="2543968" y="569417"/>
                  <a:pt x="2544762" y="567036"/>
                </a:cubicBezTo>
                <a:cubicBezTo>
                  <a:pt x="2546350" y="564654"/>
                  <a:pt x="2549525" y="563464"/>
                  <a:pt x="2554287" y="563464"/>
                </a:cubicBezTo>
                <a:cubicBezTo>
                  <a:pt x="2564606" y="564258"/>
                  <a:pt x="2575322" y="570211"/>
                  <a:pt x="2586434" y="581323"/>
                </a:cubicBezTo>
                <a:cubicBezTo>
                  <a:pt x="2589609" y="585292"/>
                  <a:pt x="2590006" y="589658"/>
                  <a:pt x="2587625" y="594420"/>
                </a:cubicBezTo>
                <a:cubicBezTo>
                  <a:pt x="2585244" y="602358"/>
                  <a:pt x="2583259" y="617042"/>
                  <a:pt x="2581672" y="638473"/>
                </a:cubicBezTo>
                <a:cubicBezTo>
                  <a:pt x="2582466" y="638473"/>
                  <a:pt x="2583656" y="638076"/>
                  <a:pt x="2585244" y="637283"/>
                </a:cubicBezTo>
                <a:cubicBezTo>
                  <a:pt x="2586831" y="637283"/>
                  <a:pt x="2587625" y="637283"/>
                  <a:pt x="2587625" y="637283"/>
                </a:cubicBezTo>
                <a:cubicBezTo>
                  <a:pt x="2593975" y="634901"/>
                  <a:pt x="2598340" y="635298"/>
                  <a:pt x="2600722" y="638473"/>
                </a:cubicBezTo>
                <a:cubicBezTo>
                  <a:pt x="2603897" y="640061"/>
                  <a:pt x="2607469" y="642839"/>
                  <a:pt x="2611437" y="646808"/>
                </a:cubicBezTo>
                <a:cubicBezTo>
                  <a:pt x="2615406" y="651570"/>
                  <a:pt x="2613819" y="655539"/>
                  <a:pt x="2606675" y="658714"/>
                </a:cubicBezTo>
                <a:cubicBezTo>
                  <a:pt x="2599531" y="661095"/>
                  <a:pt x="2590800" y="663079"/>
                  <a:pt x="2580481" y="664667"/>
                </a:cubicBezTo>
                <a:cubicBezTo>
                  <a:pt x="2580481" y="672604"/>
                  <a:pt x="2580481" y="681336"/>
                  <a:pt x="2580481" y="690861"/>
                </a:cubicBezTo>
                <a:cubicBezTo>
                  <a:pt x="2582862" y="689273"/>
                  <a:pt x="2586434" y="687686"/>
                  <a:pt x="2591197" y="686098"/>
                </a:cubicBezTo>
                <a:cubicBezTo>
                  <a:pt x="2594372" y="684511"/>
                  <a:pt x="2596753" y="683320"/>
                  <a:pt x="2598340" y="682526"/>
                </a:cubicBezTo>
                <a:cubicBezTo>
                  <a:pt x="2595165" y="680145"/>
                  <a:pt x="2591593" y="676970"/>
                  <a:pt x="2587625" y="673001"/>
                </a:cubicBezTo>
                <a:cubicBezTo>
                  <a:pt x="2584450" y="669033"/>
                  <a:pt x="2585244" y="666254"/>
                  <a:pt x="2590006" y="664667"/>
                </a:cubicBezTo>
                <a:cubicBezTo>
                  <a:pt x="2601912" y="664667"/>
                  <a:pt x="2615406" y="663873"/>
                  <a:pt x="2630487" y="662286"/>
                </a:cubicBezTo>
                <a:cubicBezTo>
                  <a:pt x="2638425" y="660698"/>
                  <a:pt x="2645172" y="659508"/>
                  <a:pt x="2650728" y="658714"/>
                </a:cubicBezTo>
                <a:cubicBezTo>
                  <a:pt x="2650728" y="653158"/>
                  <a:pt x="2650728" y="647601"/>
                  <a:pt x="2650728" y="642045"/>
                </a:cubicBezTo>
                <a:cubicBezTo>
                  <a:pt x="2649934" y="642045"/>
                  <a:pt x="2647950" y="642045"/>
                  <a:pt x="2644775" y="642045"/>
                </a:cubicBezTo>
                <a:cubicBezTo>
                  <a:pt x="2642394" y="642839"/>
                  <a:pt x="2640409" y="643236"/>
                  <a:pt x="2638822" y="643236"/>
                </a:cubicBezTo>
                <a:cubicBezTo>
                  <a:pt x="2630884" y="644029"/>
                  <a:pt x="2622153" y="639664"/>
                  <a:pt x="2612628" y="630139"/>
                </a:cubicBezTo>
                <a:cubicBezTo>
                  <a:pt x="2610247" y="627758"/>
                  <a:pt x="2609453" y="625773"/>
                  <a:pt x="2610247" y="624186"/>
                </a:cubicBezTo>
                <a:cubicBezTo>
                  <a:pt x="2610247" y="622598"/>
                  <a:pt x="2611834" y="621805"/>
                  <a:pt x="2615009" y="621805"/>
                </a:cubicBezTo>
                <a:cubicBezTo>
                  <a:pt x="2619772" y="621011"/>
                  <a:pt x="2626915" y="620217"/>
                  <a:pt x="2636440" y="619423"/>
                </a:cubicBezTo>
                <a:cubicBezTo>
                  <a:pt x="2642790" y="617836"/>
                  <a:pt x="2647553" y="617042"/>
                  <a:pt x="2650728" y="617042"/>
                </a:cubicBezTo>
                <a:cubicBezTo>
                  <a:pt x="2650728" y="614661"/>
                  <a:pt x="2650728" y="611883"/>
                  <a:pt x="2650728" y="608708"/>
                </a:cubicBezTo>
                <a:cubicBezTo>
                  <a:pt x="2649934" y="604739"/>
                  <a:pt x="2649537" y="601961"/>
                  <a:pt x="2649537" y="600373"/>
                </a:cubicBezTo>
                <a:cubicBezTo>
                  <a:pt x="2648743" y="580529"/>
                  <a:pt x="2645569" y="567036"/>
                  <a:pt x="2640012" y="559892"/>
                </a:cubicBezTo>
                <a:cubicBezTo>
                  <a:pt x="2637631" y="554336"/>
                  <a:pt x="2639616" y="551161"/>
                  <a:pt x="2645965" y="550367"/>
                </a:cubicBezTo>
                <a:close/>
                <a:moveTo>
                  <a:pt x="8178800" y="549176"/>
                </a:moveTo>
                <a:cubicBezTo>
                  <a:pt x="8197850" y="550764"/>
                  <a:pt x="8212931" y="558701"/>
                  <a:pt x="8224043" y="572989"/>
                </a:cubicBezTo>
                <a:cubicBezTo>
                  <a:pt x="8226424" y="578545"/>
                  <a:pt x="8226424" y="583704"/>
                  <a:pt x="8224043" y="588467"/>
                </a:cubicBezTo>
                <a:cubicBezTo>
                  <a:pt x="8221662" y="597198"/>
                  <a:pt x="8220472" y="606723"/>
                  <a:pt x="8220472" y="617042"/>
                </a:cubicBezTo>
                <a:lnTo>
                  <a:pt x="8220472" y="619423"/>
                </a:lnTo>
                <a:cubicBezTo>
                  <a:pt x="8233965" y="617836"/>
                  <a:pt x="8245872" y="616645"/>
                  <a:pt x="8256190" y="615851"/>
                </a:cubicBezTo>
                <a:cubicBezTo>
                  <a:pt x="8262540" y="615058"/>
                  <a:pt x="8268096" y="613470"/>
                  <a:pt x="8272859" y="611089"/>
                </a:cubicBezTo>
                <a:cubicBezTo>
                  <a:pt x="8279209" y="607914"/>
                  <a:pt x="8285162" y="608708"/>
                  <a:pt x="8290718" y="613470"/>
                </a:cubicBezTo>
                <a:cubicBezTo>
                  <a:pt x="8297862" y="619026"/>
                  <a:pt x="8304609" y="626567"/>
                  <a:pt x="8310959" y="636092"/>
                </a:cubicBezTo>
                <a:cubicBezTo>
                  <a:pt x="8314134" y="640855"/>
                  <a:pt x="8313340" y="646014"/>
                  <a:pt x="8308578" y="651570"/>
                </a:cubicBezTo>
                <a:cubicBezTo>
                  <a:pt x="8299053" y="661095"/>
                  <a:pt x="8291909" y="672208"/>
                  <a:pt x="8287146" y="684908"/>
                </a:cubicBezTo>
                <a:cubicBezTo>
                  <a:pt x="8289528" y="686495"/>
                  <a:pt x="8291115" y="688479"/>
                  <a:pt x="8291909" y="690861"/>
                </a:cubicBezTo>
                <a:cubicBezTo>
                  <a:pt x="8294290" y="694036"/>
                  <a:pt x="8294687" y="696814"/>
                  <a:pt x="8293099" y="699195"/>
                </a:cubicBezTo>
                <a:cubicBezTo>
                  <a:pt x="8291512" y="701576"/>
                  <a:pt x="8288337" y="702767"/>
                  <a:pt x="8283574" y="702767"/>
                </a:cubicBezTo>
                <a:cubicBezTo>
                  <a:pt x="8266906" y="701179"/>
                  <a:pt x="8245474" y="701179"/>
                  <a:pt x="8219280" y="702767"/>
                </a:cubicBezTo>
                <a:lnTo>
                  <a:pt x="8219280" y="725389"/>
                </a:lnTo>
                <a:cubicBezTo>
                  <a:pt x="8219280" y="765870"/>
                  <a:pt x="8214122" y="797620"/>
                  <a:pt x="8203802" y="820639"/>
                </a:cubicBezTo>
                <a:cubicBezTo>
                  <a:pt x="8202216" y="823814"/>
                  <a:pt x="8201025" y="825401"/>
                  <a:pt x="8200230" y="825401"/>
                </a:cubicBezTo>
                <a:cubicBezTo>
                  <a:pt x="8199437" y="825401"/>
                  <a:pt x="8198246" y="824211"/>
                  <a:pt x="8196659" y="821830"/>
                </a:cubicBezTo>
                <a:cubicBezTo>
                  <a:pt x="8188722" y="807542"/>
                  <a:pt x="8184752" y="782936"/>
                  <a:pt x="8184752" y="748011"/>
                </a:cubicBezTo>
                <a:cubicBezTo>
                  <a:pt x="8184752" y="743248"/>
                  <a:pt x="8184752" y="736105"/>
                  <a:pt x="8184752" y="726579"/>
                </a:cubicBezTo>
                <a:cubicBezTo>
                  <a:pt x="8183959" y="717054"/>
                  <a:pt x="8183562" y="709911"/>
                  <a:pt x="8183562" y="705148"/>
                </a:cubicBezTo>
                <a:cubicBezTo>
                  <a:pt x="8169274" y="705942"/>
                  <a:pt x="8156972" y="707133"/>
                  <a:pt x="8146652" y="708720"/>
                </a:cubicBezTo>
                <a:cubicBezTo>
                  <a:pt x="8145859" y="719039"/>
                  <a:pt x="8142287" y="724198"/>
                  <a:pt x="8135937" y="724198"/>
                </a:cubicBezTo>
                <a:cubicBezTo>
                  <a:pt x="8126412" y="724992"/>
                  <a:pt x="8120459" y="717848"/>
                  <a:pt x="8118078" y="702767"/>
                </a:cubicBezTo>
                <a:cubicBezTo>
                  <a:pt x="8115696" y="667842"/>
                  <a:pt x="8111331" y="645220"/>
                  <a:pt x="8104980" y="634901"/>
                </a:cubicBezTo>
                <a:cubicBezTo>
                  <a:pt x="8102600" y="631726"/>
                  <a:pt x="8102203" y="628948"/>
                  <a:pt x="8103790" y="626567"/>
                </a:cubicBezTo>
                <a:cubicBezTo>
                  <a:pt x="8105378" y="624186"/>
                  <a:pt x="8108156" y="623392"/>
                  <a:pt x="8112124" y="624186"/>
                </a:cubicBezTo>
                <a:cubicBezTo>
                  <a:pt x="8116094" y="624186"/>
                  <a:pt x="8124030" y="626170"/>
                  <a:pt x="8135937" y="630139"/>
                </a:cubicBezTo>
                <a:cubicBezTo>
                  <a:pt x="8152606" y="627758"/>
                  <a:pt x="8154590" y="627361"/>
                  <a:pt x="8141890" y="628948"/>
                </a:cubicBezTo>
                <a:cubicBezTo>
                  <a:pt x="8154590" y="627361"/>
                  <a:pt x="8168481" y="625773"/>
                  <a:pt x="8183562" y="624186"/>
                </a:cubicBezTo>
                <a:lnTo>
                  <a:pt x="8183562" y="601564"/>
                </a:lnTo>
                <a:cubicBezTo>
                  <a:pt x="8184356" y="584895"/>
                  <a:pt x="8180784" y="570211"/>
                  <a:pt x="8172846" y="557511"/>
                </a:cubicBezTo>
                <a:cubicBezTo>
                  <a:pt x="8170465" y="551954"/>
                  <a:pt x="8172450" y="549176"/>
                  <a:pt x="8178800" y="549176"/>
                </a:cubicBezTo>
                <a:close/>
                <a:moveTo>
                  <a:pt x="4768850" y="549176"/>
                </a:moveTo>
                <a:cubicBezTo>
                  <a:pt x="4787900" y="550764"/>
                  <a:pt x="4802981" y="558701"/>
                  <a:pt x="4814093" y="572989"/>
                </a:cubicBezTo>
                <a:cubicBezTo>
                  <a:pt x="4816475" y="578545"/>
                  <a:pt x="4816475" y="583704"/>
                  <a:pt x="4814093" y="588467"/>
                </a:cubicBezTo>
                <a:cubicBezTo>
                  <a:pt x="4811712" y="597198"/>
                  <a:pt x="4810522" y="606723"/>
                  <a:pt x="4810522" y="617042"/>
                </a:cubicBezTo>
                <a:lnTo>
                  <a:pt x="4810522" y="619423"/>
                </a:lnTo>
                <a:cubicBezTo>
                  <a:pt x="4824015" y="617836"/>
                  <a:pt x="4835922" y="616645"/>
                  <a:pt x="4846240" y="615851"/>
                </a:cubicBezTo>
                <a:cubicBezTo>
                  <a:pt x="4852590" y="615058"/>
                  <a:pt x="4858147" y="613470"/>
                  <a:pt x="4862909" y="611089"/>
                </a:cubicBezTo>
                <a:cubicBezTo>
                  <a:pt x="4869259" y="607914"/>
                  <a:pt x="4875212" y="608708"/>
                  <a:pt x="4880768" y="613470"/>
                </a:cubicBezTo>
                <a:cubicBezTo>
                  <a:pt x="4887912" y="619026"/>
                  <a:pt x="4894659" y="626567"/>
                  <a:pt x="4901009" y="636092"/>
                </a:cubicBezTo>
                <a:cubicBezTo>
                  <a:pt x="4904184" y="640855"/>
                  <a:pt x="4903390" y="646014"/>
                  <a:pt x="4898628" y="651570"/>
                </a:cubicBezTo>
                <a:cubicBezTo>
                  <a:pt x="4889103" y="661095"/>
                  <a:pt x="4881959" y="672208"/>
                  <a:pt x="4877197" y="684908"/>
                </a:cubicBezTo>
                <a:cubicBezTo>
                  <a:pt x="4879578" y="686495"/>
                  <a:pt x="4881165" y="688479"/>
                  <a:pt x="4881959" y="690861"/>
                </a:cubicBezTo>
                <a:cubicBezTo>
                  <a:pt x="4884340" y="694036"/>
                  <a:pt x="4884737" y="696814"/>
                  <a:pt x="4883150" y="699195"/>
                </a:cubicBezTo>
                <a:cubicBezTo>
                  <a:pt x="4881562" y="701576"/>
                  <a:pt x="4878387" y="702767"/>
                  <a:pt x="4873625" y="702767"/>
                </a:cubicBezTo>
                <a:cubicBezTo>
                  <a:pt x="4856956" y="701179"/>
                  <a:pt x="4835525" y="701179"/>
                  <a:pt x="4809331" y="702767"/>
                </a:cubicBezTo>
                <a:lnTo>
                  <a:pt x="4809331" y="725389"/>
                </a:lnTo>
                <a:cubicBezTo>
                  <a:pt x="4809331" y="765870"/>
                  <a:pt x="4804172" y="797620"/>
                  <a:pt x="4793853" y="820639"/>
                </a:cubicBezTo>
                <a:cubicBezTo>
                  <a:pt x="4792266" y="823814"/>
                  <a:pt x="4791075" y="825401"/>
                  <a:pt x="4790281" y="825401"/>
                </a:cubicBezTo>
                <a:cubicBezTo>
                  <a:pt x="4789487" y="825401"/>
                  <a:pt x="4788297" y="824211"/>
                  <a:pt x="4786709" y="821830"/>
                </a:cubicBezTo>
                <a:cubicBezTo>
                  <a:pt x="4778772" y="807542"/>
                  <a:pt x="4774803" y="782936"/>
                  <a:pt x="4774803" y="748011"/>
                </a:cubicBezTo>
                <a:cubicBezTo>
                  <a:pt x="4774803" y="743248"/>
                  <a:pt x="4774803" y="736105"/>
                  <a:pt x="4774803" y="726579"/>
                </a:cubicBezTo>
                <a:cubicBezTo>
                  <a:pt x="4774009" y="717054"/>
                  <a:pt x="4773612" y="709911"/>
                  <a:pt x="4773612" y="705148"/>
                </a:cubicBezTo>
                <a:cubicBezTo>
                  <a:pt x="4759325" y="705942"/>
                  <a:pt x="4747022" y="707133"/>
                  <a:pt x="4736703" y="708720"/>
                </a:cubicBezTo>
                <a:cubicBezTo>
                  <a:pt x="4735909" y="719039"/>
                  <a:pt x="4732337" y="724198"/>
                  <a:pt x="4725987" y="724198"/>
                </a:cubicBezTo>
                <a:cubicBezTo>
                  <a:pt x="4716462" y="724992"/>
                  <a:pt x="4710509" y="717848"/>
                  <a:pt x="4708128" y="702767"/>
                </a:cubicBezTo>
                <a:cubicBezTo>
                  <a:pt x="4705747" y="667842"/>
                  <a:pt x="4701381" y="645220"/>
                  <a:pt x="4695031" y="634901"/>
                </a:cubicBezTo>
                <a:cubicBezTo>
                  <a:pt x="4692650" y="631726"/>
                  <a:pt x="4692253" y="628948"/>
                  <a:pt x="4693841" y="626567"/>
                </a:cubicBezTo>
                <a:cubicBezTo>
                  <a:pt x="4695428" y="624186"/>
                  <a:pt x="4698206" y="623392"/>
                  <a:pt x="4702175" y="624186"/>
                </a:cubicBezTo>
                <a:cubicBezTo>
                  <a:pt x="4706144" y="624186"/>
                  <a:pt x="4714081" y="626170"/>
                  <a:pt x="4725987" y="630139"/>
                </a:cubicBezTo>
                <a:cubicBezTo>
                  <a:pt x="4742656" y="627758"/>
                  <a:pt x="4744641" y="627361"/>
                  <a:pt x="4731941" y="628948"/>
                </a:cubicBezTo>
                <a:cubicBezTo>
                  <a:pt x="4744641" y="627361"/>
                  <a:pt x="4758531" y="625773"/>
                  <a:pt x="4773612" y="624186"/>
                </a:cubicBezTo>
                <a:lnTo>
                  <a:pt x="4773612" y="601564"/>
                </a:lnTo>
                <a:cubicBezTo>
                  <a:pt x="4774406" y="584895"/>
                  <a:pt x="4770834" y="570211"/>
                  <a:pt x="4762897" y="557511"/>
                </a:cubicBezTo>
                <a:cubicBezTo>
                  <a:pt x="4760516" y="551954"/>
                  <a:pt x="4762500" y="549176"/>
                  <a:pt x="4768850" y="549176"/>
                </a:cubicBezTo>
                <a:close/>
                <a:moveTo>
                  <a:pt x="3835400" y="549176"/>
                </a:moveTo>
                <a:cubicBezTo>
                  <a:pt x="3854450" y="550764"/>
                  <a:pt x="3869531" y="558701"/>
                  <a:pt x="3880644" y="572989"/>
                </a:cubicBezTo>
                <a:cubicBezTo>
                  <a:pt x="3883025" y="578545"/>
                  <a:pt x="3883025" y="583704"/>
                  <a:pt x="3880644" y="588467"/>
                </a:cubicBezTo>
                <a:cubicBezTo>
                  <a:pt x="3878262" y="597198"/>
                  <a:pt x="3877072" y="606723"/>
                  <a:pt x="3877072" y="617042"/>
                </a:cubicBezTo>
                <a:lnTo>
                  <a:pt x="3877072" y="619423"/>
                </a:lnTo>
                <a:cubicBezTo>
                  <a:pt x="3890565" y="617836"/>
                  <a:pt x="3902472" y="616645"/>
                  <a:pt x="3912790" y="615851"/>
                </a:cubicBezTo>
                <a:cubicBezTo>
                  <a:pt x="3919140" y="615058"/>
                  <a:pt x="3924697" y="613470"/>
                  <a:pt x="3929459" y="611089"/>
                </a:cubicBezTo>
                <a:cubicBezTo>
                  <a:pt x="3935809" y="607914"/>
                  <a:pt x="3941762" y="608708"/>
                  <a:pt x="3947319" y="613470"/>
                </a:cubicBezTo>
                <a:cubicBezTo>
                  <a:pt x="3954462" y="619026"/>
                  <a:pt x="3961209" y="626567"/>
                  <a:pt x="3967559" y="636092"/>
                </a:cubicBezTo>
                <a:cubicBezTo>
                  <a:pt x="3970734" y="640855"/>
                  <a:pt x="3969940" y="646014"/>
                  <a:pt x="3965178" y="651570"/>
                </a:cubicBezTo>
                <a:cubicBezTo>
                  <a:pt x="3955653" y="661095"/>
                  <a:pt x="3948509" y="672208"/>
                  <a:pt x="3943747" y="684908"/>
                </a:cubicBezTo>
                <a:cubicBezTo>
                  <a:pt x="3946128" y="686495"/>
                  <a:pt x="3947715" y="688479"/>
                  <a:pt x="3948509" y="690861"/>
                </a:cubicBezTo>
                <a:cubicBezTo>
                  <a:pt x="3950890" y="694036"/>
                  <a:pt x="3951287" y="696814"/>
                  <a:pt x="3949700" y="699195"/>
                </a:cubicBezTo>
                <a:cubicBezTo>
                  <a:pt x="3948112" y="701576"/>
                  <a:pt x="3944937" y="702767"/>
                  <a:pt x="3940175" y="702767"/>
                </a:cubicBezTo>
                <a:cubicBezTo>
                  <a:pt x="3923506" y="701179"/>
                  <a:pt x="3902075" y="701179"/>
                  <a:pt x="3875881" y="702767"/>
                </a:cubicBezTo>
                <a:lnTo>
                  <a:pt x="3875881" y="725389"/>
                </a:lnTo>
                <a:cubicBezTo>
                  <a:pt x="3875881" y="765870"/>
                  <a:pt x="3870722" y="797620"/>
                  <a:pt x="3860403" y="820639"/>
                </a:cubicBezTo>
                <a:cubicBezTo>
                  <a:pt x="3858816" y="823814"/>
                  <a:pt x="3857625" y="825401"/>
                  <a:pt x="3856831" y="825401"/>
                </a:cubicBezTo>
                <a:cubicBezTo>
                  <a:pt x="3856037" y="825401"/>
                  <a:pt x="3854847" y="824211"/>
                  <a:pt x="3853259" y="821830"/>
                </a:cubicBezTo>
                <a:cubicBezTo>
                  <a:pt x="3845322" y="807542"/>
                  <a:pt x="3841353" y="782936"/>
                  <a:pt x="3841353" y="748011"/>
                </a:cubicBezTo>
                <a:cubicBezTo>
                  <a:pt x="3841353" y="743248"/>
                  <a:pt x="3841353" y="736105"/>
                  <a:pt x="3841353" y="726579"/>
                </a:cubicBezTo>
                <a:cubicBezTo>
                  <a:pt x="3840559" y="717054"/>
                  <a:pt x="3840162" y="709911"/>
                  <a:pt x="3840162" y="705148"/>
                </a:cubicBezTo>
                <a:cubicBezTo>
                  <a:pt x="3825875" y="705942"/>
                  <a:pt x="3813572" y="707133"/>
                  <a:pt x="3803253" y="708720"/>
                </a:cubicBezTo>
                <a:cubicBezTo>
                  <a:pt x="3802459" y="719039"/>
                  <a:pt x="3798887" y="724198"/>
                  <a:pt x="3792537" y="724198"/>
                </a:cubicBezTo>
                <a:cubicBezTo>
                  <a:pt x="3783012" y="724992"/>
                  <a:pt x="3777059" y="717848"/>
                  <a:pt x="3774678" y="702767"/>
                </a:cubicBezTo>
                <a:cubicBezTo>
                  <a:pt x="3772297" y="667842"/>
                  <a:pt x="3767931" y="645220"/>
                  <a:pt x="3761581" y="634901"/>
                </a:cubicBezTo>
                <a:cubicBezTo>
                  <a:pt x="3759200" y="631726"/>
                  <a:pt x="3758803" y="628948"/>
                  <a:pt x="3760390" y="626567"/>
                </a:cubicBezTo>
                <a:cubicBezTo>
                  <a:pt x="3761978" y="624186"/>
                  <a:pt x="3764756" y="623392"/>
                  <a:pt x="3768725" y="624186"/>
                </a:cubicBezTo>
                <a:cubicBezTo>
                  <a:pt x="3772693" y="624186"/>
                  <a:pt x="3780631" y="626170"/>
                  <a:pt x="3792537" y="630139"/>
                </a:cubicBezTo>
                <a:cubicBezTo>
                  <a:pt x="3809206" y="627758"/>
                  <a:pt x="3811191" y="627361"/>
                  <a:pt x="3798490" y="628948"/>
                </a:cubicBezTo>
                <a:cubicBezTo>
                  <a:pt x="3811191" y="627361"/>
                  <a:pt x="3825081" y="625773"/>
                  <a:pt x="3840162" y="624186"/>
                </a:cubicBezTo>
                <a:lnTo>
                  <a:pt x="3840162" y="601564"/>
                </a:lnTo>
                <a:cubicBezTo>
                  <a:pt x="3840956" y="584895"/>
                  <a:pt x="3837384" y="570211"/>
                  <a:pt x="3829447" y="557511"/>
                </a:cubicBezTo>
                <a:cubicBezTo>
                  <a:pt x="3827065" y="551954"/>
                  <a:pt x="3829050" y="549176"/>
                  <a:pt x="3835400" y="549176"/>
                </a:cubicBezTo>
                <a:close/>
                <a:moveTo>
                  <a:pt x="7823993" y="194370"/>
                </a:moveTo>
                <a:cubicBezTo>
                  <a:pt x="7847806" y="193576"/>
                  <a:pt x="7860109" y="201514"/>
                  <a:pt x="7860902" y="218183"/>
                </a:cubicBezTo>
                <a:cubicBezTo>
                  <a:pt x="7860109" y="230883"/>
                  <a:pt x="7841456" y="243186"/>
                  <a:pt x="7804943" y="255092"/>
                </a:cubicBezTo>
                <a:cubicBezTo>
                  <a:pt x="7799387" y="255886"/>
                  <a:pt x="7795815" y="255092"/>
                  <a:pt x="7794228" y="252711"/>
                </a:cubicBezTo>
                <a:cubicBezTo>
                  <a:pt x="7792640" y="250329"/>
                  <a:pt x="7793831" y="247551"/>
                  <a:pt x="7797800" y="244376"/>
                </a:cubicBezTo>
                <a:cubicBezTo>
                  <a:pt x="7808118" y="237233"/>
                  <a:pt x="7814468" y="232073"/>
                  <a:pt x="7816850" y="228898"/>
                </a:cubicBezTo>
                <a:cubicBezTo>
                  <a:pt x="7818437" y="227311"/>
                  <a:pt x="7818834" y="226120"/>
                  <a:pt x="7818040" y="225326"/>
                </a:cubicBezTo>
                <a:cubicBezTo>
                  <a:pt x="7817246" y="224533"/>
                  <a:pt x="7815659" y="223739"/>
                  <a:pt x="7813278" y="222945"/>
                </a:cubicBezTo>
                <a:cubicBezTo>
                  <a:pt x="7802959" y="221358"/>
                  <a:pt x="7797800" y="216595"/>
                  <a:pt x="7797800" y="208658"/>
                </a:cubicBezTo>
                <a:cubicBezTo>
                  <a:pt x="7798594" y="199133"/>
                  <a:pt x="7807324" y="194370"/>
                  <a:pt x="7823993" y="194370"/>
                </a:cubicBezTo>
                <a:close/>
                <a:moveTo>
                  <a:pt x="6298803" y="182464"/>
                </a:moveTo>
                <a:cubicBezTo>
                  <a:pt x="6296422" y="182464"/>
                  <a:pt x="6292453" y="183258"/>
                  <a:pt x="6286897" y="184845"/>
                </a:cubicBezTo>
                <a:cubicBezTo>
                  <a:pt x="6281340" y="185639"/>
                  <a:pt x="6277372" y="186433"/>
                  <a:pt x="6274990" y="187226"/>
                </a:cubicBezTo>
                <a:cubicBezTo>
                  <a:pt x="6274990" y="191195"/>
                  <a:pt x="6274990" y="194370"/>
                  <a:pt x="6274990" y="196751"/>
                </a:cubicBezTo>
                <a:cubicBezTo>
                  <a:pt x="6277372" y="196751"/>
                  <a:pt x="6280546" y="195958"/>
                  <a:pt x="6284515" y="194370"/>
                </a:cubicBezTo>
                <a:cubicBezTo>
                  <a:pt x="6290865" y="193576"/>
                  <a:pt x="6295628" y="192783"/>
                  <a:pt x="6298803" y="191989"/>
                </a:cubicBezTo>
                <a:cubicBezTo>
                  <a:pt x="6298803" y="188020"/>
                  <a:pt x="6298803" y="184845"/>
                  <a:pt x="6298803" y="182464"/>
                </a:cubicBezTo>
                <a:close/>
                <a:moveTo>
                  <a:pt x="3822303" y="182464"/>
                </a:moveTo>
                <a:cubicBezTo>
                  <a:pt x="3819922" y="182464"/>
                  <a:pt x="3815953" y="183258"/>
                  <a:pt x="3810397" y="184845"/>
                </a:cubicBezTo>
                <a:cubicBezTo>
                  <a:pt x="3804840" y="185639"/>
                  <a:pt x="3800872" y="186433"/>
                  <a:pt x="3798491" y="187226"/>
                </a:cubicBezTo>
                <a:cubicBezTo>
                  <a:pt x="3798491" y="191195"/>
                  <a:pt x="3798491" y="194370"/>
                  <a:pt x="3798491" y="196751"/>
                </a:cubicBezTo>
                <a:cubicBezTo>
                  <a:pt x="3800872" y="196751"/>
                  <a:pt x="3804047" y="195958"/>
                  <a:pt x="3808015" y="194370"/>
                </a:cubicBezTo>
                <a:cubicBezTo>
                  <a:pt x="3814365" y="193576"/>
                  <a:pt x="3819128" y="192783"/>
                  <a:pt x="3822303" y="191989"/>
                </a:cubicBezTo>
                <a:cubicBezTo>
                  <a:pt x="3822303" y="188020"/>
                  <a:pt x="3822303" y="184845"/>
                  <a:pt x="3822303" y="182464"/>
                </a:cubicBezTo>
                <a:close/>
                <a:moveTo>
                  <a:pt x="5103415" y="181273"/>
                </a:moveTo>
                <a:cubicBezTo>
                  <a:pt x="5101034" y="181273"/>
                  <a:pt x="5097859" y="181670"/>
                  <a:pt x="5093890" y="182464"/>
                </a:cubicBezTo>
                <a:cubicBezTo>
                  <a:pt x="5089922" y="182464"/>
                  <a:pt x="5086747" y="182861"/>
                  <a:pt x="5084365" y="183654"/>
                </a:cubicBezTo>
                <a:cubicBezTo>
                  <a:pt x="5087541" y="185242"/>
                  <a:pt x="5093097" y="188814"/>
                  <a:pt x="5101034" y="194370"/>
                </a:cubicBezTo>
                <a:cubicBezTo>
                  <a:pt x="5102622" y="195958"/>
                  <a:pt x="5103812" y="196751"/>
                  <a:pt x="5104606" y="196751"/>
                </a:cubicBezTo>
                <a:cubicBezTo>
                  <a:pt x="5105400" y="196751"/>
                  <a:pt x="5105797" y="197148"/>
                  <a:pt x="5105797" y="197942"/>
                </a:cubicBezTo>
                <a:cubicBezTo>
                  <a:pt x="5106591" y="198736"/>
                  <a:pt x="5106987" y="199529"/>
                  <a:pt x="5106987" y="200323"/>
                </a:cubicBezTo>
                <a:cubicBezTo>
                  <a:pt x="5106987" y="192386"/>
                  <a:pt x="5105797" y="186036"/>
                  <a:pt x="5103415" y="181273"/>
                </a:cubicBezTo>
                <a:close/>
                <a:moveTo>
                  <a:pt x="821931" y="177701"/>
                </a:moveTo>
                <a:cubicBezTo>
                  <a:pt x="815581" y="178495"/>
                  <a:pt x="804469" y="180083"/>
                  <a:pt x="788594" y="182464"/>
                </a:cubicBezTo>
                <a:cubicBezTo>
                  <a:pt x="781450" y="183258"/>
                  <a:pt x="775894" y="184051"/>
                  <a:pt x="771925" y="184845"/>
                </a:cubicBezTo>
                <a:cubicBezTo>
                  <a:pt x="772719" y="188020"/>
                  <a:pt x="773116" y="193973"/>
                  <a:pt x="773116" y="202704"/>
                </a:cubicBezTo>
                <a:cubicBezTo>
                  <a:pt x="773909" y="210642"/>
                  <a:pt x="774306" y="216595"/>
                  <a:pt x="774306" y="220564"/>
                </a:cubicBezTo>
                <a:cubicBezTo>
                  <a:pt x="778275" y="219770"/>
                  <a:pt x="785420" y="218976"/>
                  <a:pt x="795737" y="218183"/>
                </a:cubicBezTo>
                <a:cubicBezTo>
                  <a:pt x="810820" y="215801"/>
                  <a:pt x="820740" y="214214"/>
                  <a:pt x="825503" y="213420"/>
                </a:cubicBezTo>
                <a:cubicBezTo>
                  <a:pt x="826297" y="210245"/>
                  <a:pt x="827090" y="205483"/>
                  <a:pt x="827884" y="199133"/>
                </a:cubicBezTo>
                <a:cubicBezTo>
                  <a:pt x="828678" y="192783"/>
                  <a:pt x="829075" y="188417"/>
                  <a:pt x="829075" y="186036"/>
                </a:cubicBezTo>
                <a:cubicBezTo>
                  <a:pt x="828281" y="182067"/>
                  <a:pt x="825900" y="179289"/>
                  <a:pt x="821931" y="177701"/>
                </a:cubicBezTo>
                <a:close/>
                <a:moveTo>
                  <a:pt x="6922690" y="156270"/>
                </a:moveTo>
                <a:cubicBezTo>
                  <a:pt x="6914752" y="158651"/>
                  <a:pt x="6904830" y="160239"/>
                  <a:pt x="6892924" y="161033"/>
                </a:cubicBezTo>
                <a:cubicBezTo>
                  <a:pt x="6892131" y="161033"/>
                  <a:pt x="6890940" y="161033"/>
                  <a:pt x="6889352" y="161033"/>
                </a:cubicBezTo>
                <a:cubicBezTo>
                  <a:pt x="6889352" y="163414"/>
                  <a:pt x="6889352" y="166986"/>
                  <a:pt x="6889352" y="171748"/>
                </a:cubicBezTo>
                <a:cubicBezTo>
                  <a:pt x="6890146" y="178892"/>
                  <a:pt x="6890543" y="184448"/>
                  <a:pt x="6890543" y="188417"/>
                </a:cubicBezTo>
                <a:cubicBezTo>
                  <a:pt x="6895306" y="187623"/>
                  <a:pt x="6899274" y="186036"/>
                  <a:pt x="6902450" y="183654"/>
                </a:cubicBezTo>
                <a:cubicBezTo>
                  <a:pt x="6908800" y="181273"/>
                  <a:pt x="6915546" y="181273"/>
                  <a:pt x="6922690" y="183654"/>
                </a:cubicBezTo>
                <a:cubicBezTo>
                  <a:pt x="6922690" y="175717"/>
                  <a:pt x="6922690" y="166589"/>
                  <a:pt x="6922690" y="156270"/>
                </a:cubicBezTo>
                <a:close/>
                <a:moveTo>
                  <a:pt x="6673850" y="156270"/>
                </a:moveTo>
                <a:cubicBezTo>
                  <a:pt x="6664324" y="164208"/>
                  <a:pt x="6654402" y="171351"/>
                  <a:pt x="6644084" y="177701"/>
                </a:cubicBezTo>
                <a:cubicBezTo>
                  <a:pt x="6661546" y="178495"/>
                  <a:pt x="6672659" y="181670"/>
                  <a:pt x="6677422" y="187226"/>
                </a:cubicBezTo>
                <a:cubicBezTo>
                  <a:pt x="6679009" y="188814"/>
                  <a:pt x="6679802" y="191195"/>
                  <a:pt x="6679802" y="194370"/>
                </a:cubicBezTo>
                <a:cubicBezTo>
                  <a:pt x="6689328" y="184051"/>
                  <a:pt x="6696868" y="174129"/>
                  <a:pt x="6702424" y="164605"/>
                </a:cubicBezTo>
                <a:cubicBezTo>
                  <a:pt x="6703218" y="163017"/>
                  <a:pt x="6703615" y="161826"/>
                  <a:pt x="6703615" y="161033"/>
                </a:cubicBezTo>
                <a:cubicBezTo>
                  <a:pt x="6703615" y="160239"/>
                  <a:pt x="6702822" y="160239"/>
                  <a:pt x="6701234" y="161033"/>
                </a:cubicBezTo>
                <a:cubicBezTo>
                  <a:pt x="6698852" y="161826"/>
                  <a:pt x="6696472" y="163017"/>
                  <a:pt x="6694090" y="164605"/>
                </a:cubicBezTo>
                <a:cubicBezTo>
                  <a:pt x="6690915" y="165398"/>
                  <a:pt x="6688534" y="165398"/>
                  <a:pt x="6686946" y="164605"/>
                </a:cubicBezTo>
                <a:cubicBezTo>
                  <a:pt x="6686152" y="163811"/>
                  <a:pt x="6684565" y="163017"/>
                  <a:pt x="6682184" y="162223"/>
                </a:cubicBezTo>
                <a:cubicBezTo>
                  <a:pt x="6679009" y="159842"/>
                  <a:pt x="6676230" y="157858"/>
                  <a:pt x="6673850" y="156270"/>
                </a:cubicBezTo>
                <a:close/>
                <a:moveTo>
                  <a:pt x="4446191" y="156270"/>
                </a:moveTo>
                <a:cubicBezTo>
                  <a:pt x="4438253" y="158651"/>
                  <a:pt x="4428331" y="160239"/>
                  <a:pt x="4416425" y="161033"/>
                </a:cubicBezTo>
                <a:cubicBezTo>
                  <a:pt x="4415631" y="161033"/>
                  <a:pt x="4414440" y="161033"/>
                  <a:pt x="4412853" y="161033"/>
                </a:cubicBezTo>
                <a:cubicBezTo>
                  <a:pt x="4412853" y="163414"/>
                  <a:pt x="4412853" y="166986"/>
                  <a:pt x="4412853" y="171748"/>
                </a:cubicBezTo>
                <a:cubicBezTo>
                  <a:pt x="4413647" y="178892"/>
                  <a:pt x="4414044" y="184448"/>
                  <a:pt x="4414044" y="188417"/>
                </a:cubicBezTo>
                <a:cubicBezTo>
                  <a:pt x="4418806" y="187623"/>
                  <a:pt x="4422775" y="186036"/>
                  <a:pt x="4425950" y="183654"/>
                </a:cubicBezTo>
                <a:cubicBezTo>
                  <a:pt x="4432300" y="181273"/>
                  <a:pt x="4439047" y="181273"/>
                  <a:pt x="4446191" y="183654"/>
                </a:cubicBezTo>
                <a:cubicBezTo>
                  <a:pt x="4446191" y="175717"/>
                  <a:pt x="4446191" y="166589"/>
                  <a:pt x="4446191" y="156270"/>
                </a:cubicBezTo>
                <a:close/>
                <a:moveTo>
                  <a:pt x="6299993" y="150317"/>
                </a:moveTo>
                <a:cubicBezTo>
                  <a:pt x="6296024" y="151905"/>
                  <a:pt x="6289675" y="153095"/>
                  <a:pt x="6280943" y="153889"/>
                </a:cubicBezTo>
                <a:cubicBezTo>
                  <a:pt x="6278562" y="154683"/>
                  <a:pt x="6276974" y="155080"/>
                  <a:pt x="6276181" y="155080"/>
                </a:cubicBezTo>
                <a:cubicBezTo>
                  <a:pt x="6276181" y="158255"/>
                  <a:pt x="6276181" y="161826"/>
                  <a:pt x="6276181" y="165795"/>
                </a:cubicBezTo>
                <a:cubicBezTo>
                  <a:pt x="6277769" y="165001"/>
                  <a:pt x="6280943" y="164208"/>
                  <a:pt x="6285706" y="163414"/>
                </a:cubicBezTo>
                <a:cubicBezTo>
                  <a:pt x="6288087" y="162620"/>
                  <a:pt x="6289675" y="162223"/>
                  <a:pt x="6290468" y="162223"/>
                </a:cubicBezTo>
                <a:cubicBezTo>
                  <a:pt x="6291262" y="161430"/>
                  <a:pt x="6293247" y="161430"/>
                  <a:pt x="6296422" y="162223"/>
                </a:cubicBezTo>
                <a:cubicBezTo>
                  <a:pt x="6298009" y="162223"/>
                  <a:pt x="6299200" y="162223"/>
                  <a:pt x="6299993" y="162223"/>
                </a:cubicBezTo>
                <a:cubicBezTo>
                  <a:pt x="6299993" y="158255"/>
                  <a:pt x="6299993" y="154286"/>
                  <a:pt x="6299993" y="150317"/>
                </a:cubicBezTo>
                <a:close/>
                <a:moveTo>
                  <a:pt x="3823494" y="150317"/>
                </a:moveTo>
                <a:cubicBezTo>
                  <a:pt x="3819525" y="151905"/>
                  <a:pt x="3813175" y="153095"/>
                  <a:pt x="3804444" y="153889"/>
                </a:cubicBezTo>
                <a:cubicBezTo>
                  <a:pt x="3802062" y="154683"/>
                  <a:pt x="3800475" y="155080"/>
                  <a:pt x="3799681" y="155080"/>
                </a:cubicBezTo>
                <a:cubicBezTo>
                  <a:pt x="3799681" y="158255"/>
                  <a:pt x="3799681" y="161826"/>
                  <a:pt x="3799681" y="165795"/>
                </a:cubicBezTo>
                <a:cubicBezTo>
                  <a:pt x="3801268" y="165001"/>
                  <a:pt x="3804444" y="164208"/>
                  <a:pt x="3809206" y="163414"/>
                </a:cubicBezTo>
                <a:cubicBezTo>
                  <a:pt x="3811587" y="162620"/>
                  <a:pt x="3813175" y="162223"/>
                  <a:pt x="3813969" y="162223"/>
                </a:cubicBezTo>
                <a:cubicBezTo>
                  <a:pt x="3814762" y="161430"/>
                  <a:pt x="3816747" y="161430"/>
                  <a:pt x="3819922" y="162223"/>
                </a:cubicBezTo>
                <a:cubicBezTo>
                  <a:pt x="3821509" y="162223"/>
                  <a:pt x="3822700" y="162223"/>
                  <a:pt x="3823494" y="162223"/>
                </a:cubicBezTo>
                <a:cubicBezTo>
                  <a:pt x="3823494" y="158255"/>
                  <a:pt x="3823494" y="154286"/>
                  <a:pt x="3823494" y="150317"/>
                </a:cubicBezTo>
                <a:close/>
                <a:moveTo>
                  <a:pt x="843065" y="150019"/>
                </a:moveTo>
                <a:cubicBezTo>
                  <a:pt x="846438" y="150218"/>
                  <a:pt x="849712" y="151111"/>
                  <a:pt x="852888" y="152698"/>
                </a:cubicBezTo>
                <a:cubicBezTo>
                  <a:pt x="861618" y="159048"/>
                  <a:pt x="868763" y="166986"/>
                  <a:pt x="874319" y="176511"/>
                </a:cubicBezTo>
                <a:cubicBezTo>
                  <a:pt x="875907" y="182067"/>
                  <a:pt x="875509" y="186036"/>
                  <a:pt x="873129" y="188417"/>
                </a:cubicBezTo>
                <a:cubicBezTo>
                  <a:pt x="866779" y="192386"/>
                  <a:pt x="860825" y="202308"/>
                  <a:pt x="855268" y="218183"/>
                </a:cubicBezTo>
                <a:cubicBezTo>
                  <a:pt x="857650" y="218976"/>
                  <a:pt x="859238" y="220564"/>
                  <a:pt x="860032" y="222945"/>
                </a:cubicBezTo>
                <a:cubicBezTo>
                  <a:pt x="863205" y="230883"/>
                  <a:pt x="861222" y="235248"/>
                  <a:pt x="854078" y="236042"/>
                </a:cubicBezTo>
                <a:cubicBezTo>
                  <a:pt x="848523" y="236042"/>
                  <a:pt x="838204" y="236836"/>
                  <a:pt x="823123" y="238423"/>
                </a:cubicBezTo>
                <a:cubicBezTo>
                  <a:pt x="799309" y="239217"/>
                  <a:pt x="782641" y="240011"/>
                  <a:pt x="773116" y="240804"/>
                </a:cubicBezTo>
                <a:cubicBezTo>
                  <a:pt x="773116" y="242392"/>
                  <a:pt x="772719" y="244376"/>
                  <a:pt x="771925" y="246758"/>
                </a:cubicBezTo>
                <a:cubicBezTo>
                  <a:pt x="771925" y="247551"/>
                  <a:pt x="771925" y="247948"/>
                  <a:pt x="771925" y="247948"/>
                </a:cubicBezTo>
                <a:cubicBezTo>
                  <a:pt x="769544" y="251917"/>
                  <a:pt x="765575" y="253108"/>
                  <a:pt x="760019" y="251520"/>
                </a:cubicBezTo>
                <a:cubicBezTo>
                  <a:pt x="750494" y="247551"/>
                  <a:pt x="746129" y="238423"/>
                  <a:pt x="746921" y="224136"/>
                </a:cubicBezTo>
                <a:cubicBezTo>
                  <a:pt x="746921" y="217786"/>
                  <a:pt x="746129" y="210245"/>
                  <a:pt x="744540" y="201514"/>
                </a:cubicBezTo>
                <a:cubicBezTo>
                  <a:pt x="744540" y="199133"/>
                  <a:pt x="744540" y="197545"/>
                  <a:pt x="744540" y="196751"/>
                </a:cubicBezTo>
                <a:cubicBezTo>
                  <a:pt x="741366" y="184051"/>
                  <a:pt x="737794" y="174526"/>
                  <a:pt x="733825" y="168176"/>
                </a:cubicBezTo>
                <a:cubicBezTo>
                  <a:pt x="731443" y="162620"/>
                  <a:pt x="733825" y="159842"/>
                  <a:pt x="740968" y="159842"/>
                </a:cubicBezTo>
                <a:cubicBezTo>
                  <a:pt x="742557" y="159842"/>
                  <a:pt x="744938" y="160239"/>
                  <a:pt x="748113" y="161033"/>
                </a:cubicBezTo>
                <a:cubicBezTo>
                  <a:pt x="754463" y="161826"/>
                  <a:pt x="759225" y="162620"/>
                  <a:pt x="762400" y="163414"/>
                </a:cubicBezTo>
                <a:cubicBezTo>
                  <a:pt x="770337" y="162620"/>
                  <a:pt x="783434" y="161430"/>
                  <a:pt x="801690" y="159842"/>
                </a:cubicBezTo>
                <a:cubicBezTo>
                  <a:pt x="820740" y="156667"/>
                  <a:pt x="831059" y="153889"/>
                  <a:pt x="832647" y="151508"/>
                </a:cubicBezTo>
                <a:cubicBezTo>
                  <a:pt x="836218" y="150317"/>
                  <a:pt x="839691" y="149821"/>
                  <a:pt x="843065" y="150019"/>
                </a:cubicBezTo>
                <a:close/>
                <a:moveTo>
                  <a:pt x="6328568" y="145555"/>
                </a:moveTo>
                <a:cubicBezTo>
                  <a:pt x="6327775" y="151111"/>
                  <a:pt x="6326981" y="160239"/>
                  <a:pt x="6326187" y="172939"/>
                </a:cubicBezTo>
                <a:cubicBezTo>
                  <a:pt x="6325394" y="179289"/>
                  <a:pt x="6324997" y="184051"/>
                  <a:pt x="6324997" y="187226"/>
                </a:cubicBezTo>
                <a:cubicBezTo>
                  <a:pt x="6334522" y="185639"/>
                  <a:pt x="6342459" y="184448"/>
                  <a:pt x="6348809" y="183654"/>
                </a:cubicBezTo>
                <a:cubicBezTo>
                  <a:pt x="6350397" y="183654"/>
                  <a:pt x="6351587" y="184448"/>
                  <a:pt x="6352381" y="186036"/>
                </a:cubicBezTo>
                <a:cubicBezTo>
                  <a:pt x="6352381" y="186829"/>
                  <a:pt x="6351587" y="187623"/>
                  <a:pt x="6350000" y="188417"/>
                </a:cubicBezTo>
                <a:cubicBezTo>
                  <a:pt x="6348412" y="189211"/>
                  <a:pt x="6346031" y="190401"/>
                  <a:pt x="6342856" y="191989"/>
                </a:cubicBezTo>
                <a:cubicBezTo>
                  <a:pt x="6340475" y="193576"/>
                  <a:pt x="6334124" y="196751"/>
                  <a:pt x="6323806" y="201514"/>
                </a:cubicBezTo>
                <a:lnTo>
                  <a:pt x="6323806" y="211039"/>
                </a:lnTo>
                <a:cubicBezTo>
                  <a:pt x="6323806" y="215801"/>
                  <a:pt x="6323806" y="220167"/>
                  <a:pt x="6323806" y="224136"/>
                </a:cubicBezTo>
                <a:cubicBezTo>
                  <a:pt x="6336506" y="213023"/>
                  <a:pt x="6347618" y="201514"/>
                  <a:pt x="6357143" y="189608"/>
                </a:cubicBezTo>
                <a:cubicBezTo>
                  <a:pt x="6345237" y="177701"/>
                  <a:pt x="6336109" y="170161"/>
                  <a:pt x="6329759" y="166986"/>
                </a:cubicBezTo>
                <a:cubicBezTo>
                  <a:pt x="6325790" y="163811"/>
                  <a:pt x="6325790" y="160239"/>
                  <a:pt x="6329759" y="156270"/>
                </a:cubicBezTo>
                <a:cubicBezTo>
                  <a:pt x="6341665" y="153889"/>
                  <a:pt x="6351587" y="155873"/>
                  <a:pt x="6359525" y="162223"/>
                </a:cubicBezTo>
                <a:cubicBezTo>
                  <a:pt x="6361112" y="163017"/>
                  <a:pt x="6363097" y="165001"/>
                  <a:pt x="6365478" y="168176"/>
                </a:cubicBezTo>
                <a:cubicBezTo>
                  <a:pt x="6367065" y="169764"/>
                  <a:pt x="6368256" y="170955"/>
                  <a:pt x="6369050" y="171748"/>
                </a:cubicBezTo>
                <a:cubicBezTo>
                  <a:pt x="6369843" y="170161"/>
                  <a:pt x="6370637" y="167383"/>
                  <a:pt x="6371431" y="163414"/>
                </a:cubicBezTo>
                <a:cubicBezTo>
                  <a:pt x="6373812" y="159445"/>
                  <a:pt x="6376193" y="153492"/>
                  <a:pt x="6378575" y="145555"/>
                </a:cubicBezTo>
                <a:cubicBezTo>
                  <a:pt x="6377781" y="145555"/>
                  <a:pt x="6375003" y="146348"/>
                  <a:pt x="6370240" y="147936"/>
                </a:cubicBezTo>
                <a:cubicBezTo>
                  <a:pt x="6358334" y="151111"/>
                  <a:pt x="6351190" y="153095"/>
                  <a:pt x="6348809" y="153889"/>
                </a:cubicBezTo>
                <a:cubicBezTo>
                  <a:pt x="6346428" y="154683"/>
                  <a:pt x="6343649" y="154683"/>
                  <a:pt x="6340475" y="153889"/>
                </a:cubicBezTo>
                <a:cubicBezTo>
                  <a:pt x="6334919" y="151508"/>
                  <a:pt x="6330950" y="148730"/>
                  <a:pt x="6328568" y="145555"/>
                </a:cubicBezTo>
                <a:close/>
                <a:moveTo>
                  <a:pt x="3852069" y="145555"/>
                </a:moveTo>
                <a:cubicBezTo>
                  <a:pt x="3851275" y="151111"/>
                  <a:pt x="3850481" y="160239"/>
                  <a:pt x="3849687" y="172939"/>
                </a:cubicBezTo>
                <a:cubicBezTo>
                  <a:pt x="3848893" y="179289"/>
                  <a:pt x="3848497" y="184051"/>
                  <a:pt x="3848497" y="187226"/>
                </a:cubicBezTo>
                <a:cubicBezTo>
                  <a:pt x="3858022" y="185639"/>
                  <a:pt x="3865959" y="184448"/>
                  <a:pt x="3872309" y="183654"/>
                </a:cubicBezTo>
                <a:cubicBezTo>
                  <a:pt x="3873897" y="183654"/>
                  <a:pt x="3875087" y="184448"/>
                  <a:pt x="3875881" y="186036"/>
                </a:cubicBezTo>
                <a:cubicBezTo>
                  <a:pt x="3875881" y="186829"/>
                  <a:pt x="3875087" y="187623"/>
                  <a:pt x="3873500" y="188417"/>
                </a:cubicBezTo>
                <a:cubicBezTo>
                  <a:pt x="3871913" y="189211"/>
                  <a:pt x="3869531" y="190401"/>
                  <a:pt x="3866356" y="191989"/>
                </a:cubicBezTo>
                <a:cubicBezTo>
                  <a:pt x="3863975" y="193576"/>
                  <a:pt x="3857625" y="196751"/>
                  <a:pt x="3847306" y="201514"/>
                </a:cubicBezTo>
                <a:lnTo>
                  <a:pt x="3847306" y="211039"/>
                </a:lnTo>
                <a:cubicBezTo>
                  <a:pt x="3847306" y="215801"/>
                  <a:pt x="3847306" y="220167"/>
                  <a:pt x="3847306" y="224136"/>
                </a:cubicBezTo>
                <a:cubicBezTo>
                  <a:pt x="3860006" y="213023"/>
                  <a:pt x="3871119" y="201514"/>
                  <a:pt x="3880644" y="189608"/>
                </a:cubicBezTo>
                <a:cubicBezTo>
                  <a:pt x="3868738" y="177701"/>
                  <a:pt x="3859609" y="170161"/>
                  <a:pt x="3853259" y="166986"/>
                </a:cubicBezTo>
                <a:cubicBezTo>
                  <a:pt x="3849291" y="163811"/>
                  <a:pt x="3849291" y="160239"/>
                  <a:pt x="3853259" y="156270"/>
                </a:cubicBezTo>
                <a:cubicBezTo>
                  <a:pt x="3865165" y="153889"/>
                  <a:pt x="3875087" y="155873"/>
                  <a:pt x="3883025" y="162223"/>
                </a:cubicBezTo>
                <a:cubicBezTo>
                  <a:pt x="3884612" y="163017"/>
                  <a:pt x="3886597" y="165001"/>
                  <a:pt x="3888978" y="168176"/>
                </a:cubicBezTo>
                <a:cubicBezTo>
                  <a:pt x="3890565" y="169764"/>
                  <a:pt x="3891756" y="170955"/>
                  <a:pt x="3892550" y="171748"/>
                </a:cubicBezTo>
                <a:cubicBezTo>
                  <a:pt x="3893344" y="170161"/>
                  <a:pt x="3894138" y="167383"/>
                  <a:pt x="3894931" y="163414"/>
                </a:cubicBezTo>
                <a:cubicBezTo>
                  <a:pt x="3897312" y="159445"/>
                  <a:pt x="3899694" y="153492"/>
                  <a:pt x="3902075" y="145555"/>
                </a:cubicBezTo>
                <a:cubicBezTo>
                  <a:pt x="3901281" y="145555"/>
                  <a:pt x="3898503" y="146348"/>
                  <a:pt x="3893740" y="147936"/>
                </a:cubicBezTo>
                <a:cubicBezTo>
                  <a:pt x="3881834" y="151111"/>
                  <a:pt x="3874690" y="153095"/>
                  <a:pt x="3872309" y="153889"/>
                </a:cubicBezTo>
                <a:cubicBezTo>
                  <a:pt x="3869928" y="154683"/>
                  <a:pt x="3867150" y="154683"/>
                  <a:pt x="3863975" y="153889"/>
                </a:cubicBezTo>
                <a:cubicBezTo>
                  <a:pt x="3858419" y="151508"/>
                  <a:pt x="3854450" y="148730"/>
                  <a:pt x="3852069" y="145555"/>
                </a:cubicBezTo>
                <a:close/>
                <a:moveTo>
                  <a:pt x="720728" y="144364"/>
                </a:moveTo>
                <a:cubicBezTo>
                  <a:pt x="721522" y="144364"/>
                  <a:pt x="721522" y="145555"/>
                  <a:pt x="720728" y="147936"/>
                </a:cubicBezTo>
                <a:cubicBezTo>
                  <a:pt x="719934" y="151905"/>
                  <a:pt x="716362" y="162223"/>
                  <a:pt x="710012" y="178892"/>
                </a:cubicBezTo>
                <a:cubicBezTo>
                  <a:pt x="708424" y="183654"/>
                  <a:pt x="707235" y="187226"/>
                  <a:pt x="706441" y="189608"/>
                </a:cubicBezTo>
                <a:cubicBezTo>
                  <a:pt x="702472" y="199926"/>
                  <a:pt x="697710" y="212626"/>
                  <a:pt x="692153" y="227708"/>
                </a:cubicBezTo>
                <a:cubicBezTo>
                  <a:pt x="690566" y="232470"/>
                  <a:pt x="689375" y="235645"/>
                  <a:pt x="688582" y="237233"/>
                </a:cubicBezTo>
                <a:cubicBezTo>
                  <a:pt x="686200" y="242789"/>
                  <a:pt x="681834" y="243979"/>
                  <a:pt x="675484" y="240804"/>
                </a:cubicBezTo>
                <a:cubicBezTo>
                  <a:pt x="664372" y="232867"/>
                  <a:pt x="658419" y="218976"/>
                  <a:pt x="657625" y="199133"/>
                </a:cubicBezTo>
                <a:cubicBezTo>
                  <a:pt x="657625" y="194370"/>
                  <a:pt x="659212" y="192386"/>
                  <a:pt x="662387" y="193179"/>
                </a:cubicBezTo>
                <a:cubicBezTo>
                  <a:pt x="664768" y="194767"/>
                  <a:pt x="669928" y="191592"/>
                  <a:pt x="677866" y="183654"/>
                </a:cubicBezTo>
                <a:cubicBezTo>
                  <a:pt x="696123" y="167780"/>
                  <a:pt x="709219" y="155476"/>
                  <a:pt x="717156" y="146745"/>
                </a:cubicBezTo>
                <a:cubicBezTo>
                  <a:pt x="718744" y="145158"/>
                  <a:pt x="719934" y="144364"/>
                  <a:pt x="720728" y="144364"/>
                </a:cubicBezTo>
                <a:close/>
                <a:moveTo>
                  <a:pt x="5115322" y="134839"/>
                </a:moveTo>
                <a:cubicBezTo>
                  <a:pt x="5102622" y="137220"/>
                  <a:pt x="5089525" y="140395"/>
                  <a:pt x="5076031" y="144364"/>
                </a:cubicBezTo>
                <a:cubicBezTo>
                  <a:pt x="5076031" y="149126"/>
                  <a:pt x="5076428" y="155476"/>
                  <a:pt x="5077222" y="163414"/>
                </a:cubicBezTo>
                <a:cubicBezTo>
                  <a:pt x="5081190" y="162620"/>
                  <a:pt x="5087541" y="161430"/>
                  <a:pt x="5096272" y="159842"/>
                </a:cubicBezTo>
                <a:cubicBezTo>
                  <a:pt x="5104209" y="159048"/>
                  <a:pt x="5110163" y="158255"/>
                  <a:pt x="5114131" y="157461"/>
                </a:cubicBezTo>
                <a:cubicBezTo>
                  <a:pt x="5114925" y="155080"/>
                  <a:pt x="5115719" y="152301"/>
                  <a:pt x="5116512" y="149126"/>
                </a:cubicBezTo>
                <a:cubicBezTo>
                  <a:pt x="5118100" y="144364"/>
                  <a:pt x="5119290" y="140792"/>
                  <a:pt x="5120084" y="138411"/>
                </a:cubicBezTo>
                <a:cubicBezTo>
                  <a:pt x="5120084" y="136029"/>
                  <a:pt x="5119688" y="134839"/>
                  <a:pt x="5118893" y="134839"/>
                </a:cubicBezTo>
                <a:cubicBezTo>
                  <a:pt x="5118893" y="134045"/>
                  <a:pt x="5117703" y="134045"/>
                  <a:pt x="5115322" y="134839"/>
                </a:cubicBezTo>
                <a:close/>
                <a:moveTo>
                  <a:pt x="2959100" y="134839"/>
                </a:moveTo>
                <a:cubicBezTo>
                  <a:pt x="2954337" y="135633"/>
                  <a:pt x="2950765" y="136029"/>
                  <a:pt x="2948384" y="136029"/>
                </a:cubicBezTo>
                <a:cubicBezTo>
                  <a:pt x="2947591" y="146348"/>
                  <a:pt x="2947194" y="155476"/>
                  <a:pt x="2947194" y="163414"/>
                </a:cubicBezTo>
                <a:cubicBezTo>
                  <a:pt x="2949575" y="162620"/>
                  <a:pt x="2954337" y="161826"/>
                  <a:pt x="2961481" y="161033"/>
                </a:cubicBezTo>
                <a:cubicBezTo>
                  <a:pt x="2964656" y="160239"/>
                  <a:pt x="2967037" y="159842"/>
                  <a:pt x="2968625" y="159842"/>
                </a:cubicBezTo>
                <a:cubicBezTo>
                  <a:pt x="2968625" y="156667"/>
                  <a:pt x="2969022" y="152301"/>
                  <a:pt x="2969815" y="146745"/>
                </a:cubicBezTo>
                <a:cubicBezTo>
                  <a:pt x="2969815" y="141189"/>
                  <a:pt x="2969815" y="137220"/>
                  <a:pt x="2969815" y="134839"/>
                </a:cubicBezTo>
                <a:cubicBezTo>
                  <a:pt x="2967434" y="134839"/>
                  <a:pt x="2963862" y="134839"/>
                  <a:pt x="2959100" y="134839"/>
                </a:cubicBezTo>
                <a:close/>
                <a:moveTo>
                  <a:pt x="8487171" y="132458"/>
                </a:moveTo>
                <a:cubicBezTo>
                  <a:pt x="8497490" y="137220"/>
                  <a:pt x="8506221" y="143570"/>
                  <a:pt x="8513365" y="151508"/>
                </a:cubicBezTo>
                <a:cubicBezTo>
                  <a:pt x="8515746" y="155476"/>
                  <a:pt x="8515746" y="159842"/>
                  <a:pt x="8513365" y="164605"/>
                </a:cubicBezTo>
                <a:cubicBezTo>
                  <a:pt x="8507809" y="170161"/>
                  <a:pt x="8500268" y="178098"/>
                  <a:pt x="8490743" y="188417"/>
                </a:cubicBezTo>
                <a:cubicBezTo>
                  <a:pt x="8465344" y="217786"/>
                  <a:pt x="8438753" y="236836"/>
                  <a:pt x="8410971" y="245567"/>
                </a:cubicBezTo>
                <a:cubicBezTo>
                  <a:pt x="8407796" y="247154"/>
                  <a:pt x="8405812" y="247551"/>
                  <a:pt x="8405018" y="246758"/>
                </a:cubicBezTo>
                <a:cubicBezTo>
                  <a:pt x="8405018" y="245170"/>
                  <a:pt x="8406606" y="243186"/>
                  <a:pt x="8409781" y="240804"/>
                </a:cubicBezTo>
                <a:cubicBezTo>
                  <a:pt x="8427244" y="226517"/>
                  <a:pt x="8446294" y="202704"/>
                  <a:pt x="8466931" y="169367"/>
                </a:cubicBezTo>
                <a:cubicBezTo>
                  <a:pt x="8467725" y="167780"/>
                  <a:pt x="8468915" y="165795"/>
                  <a:pt x="8470503" y="163414"/>
                </a:cubicBezTo>
                <a:cubicBezTo>
                  <a:pt x="8477646" y="153095"/>
                  <a:pt x="8480822" y="144364"/>
                  <a:pt x="8480028" y="137220"/>
                </a:cubicBezTo>
                <a:cubicBezTo>
                  <a:pt x="8480822" y="133251"/>
                  <a:pt x="8483203" y="131664"/>
                  <a:pt x="8487171" y="132458"/>
                </a:cubicBezTo>
                <a:close/>
                <a:moveTo>
                  <a:pt x="6295231" y="122933"/>
                </a:moveTo>
                <a:cubicBezTo>
                  <a:pt x="6288881" y="122933"/>
                  <a:pt x="6283325" y="123726"/>
                  <a:pt x="6278562" y="125314"/>
                </a:cubicBezTo>
                <a:cubicBezTo>
                  <a:pt x="6278562" y="126901"/>
                  <a:pt x="6278562" y="128886"/>
                  <a:pt x="6278562" y="131267"/>
                </a:cubicBezTo>
                <a:cubicBezTo>
                  <a:pt x="6278562" y="132854"/>
                  <a:pt x="6278165" y="134442"/>
                  <a:pt x="6277372" y="136029"/>
                </a:cubicBezTo>
                <a:cubicBezTo>
                  <a:pt x="6278165" y="136029"/>
                  <a:pt x="6278959" y="135633"/>
                  <a:pt x="6279753" y="134839"/>
                </a:cubicBezTo>
                <a:cubicBezTo>
                  <a:pt x="6282134" y="134839"/>
                  <a:pt x="6285309" y="133648"/>
                  <a:pt x="6289278" y="131267"/>
                </a:cubicBezTo>
                <a:cubicBezTo>
                  <a:pt x="6291659" y="131267"/>
                  <a:pt x="6294834" y="132458"/>
                  <a:pt x="6298803" y="134839"/>
                </a:cubicBezTo>
                <a:cubicBezTo>
                  <a:pt x="6298009" y="129283"/>
                  <a:pt x="6296819" y="125314"/>
                  <a:pt x="6295231" y="122933"/>
                </a:cubicBezTo>
                <a:close/>
                <a:moveTo>
                  <a:pt x="3818731" y="122933"/>
                </a:moveTo>
                <a:cubicBezTo>
                  <a:pt x="3812381" y="122933"/>
                  <a:pt x="3806825" y="123726"/>
                  <a:pt x="3802062" y="125314"/>
                </a:cubicBezTo>
                <a:cubicBezTo>
                  <a:pt x="3802062" y="126901"/>
                  <a:pt x="3802062" y="128886"/>
                  <a:pt x="3802062" y="131267"/>
                </a:cubicBezTo>
                <a:cubicBezTo>
                  <a:pt x="3802062" y="132854"/>
                  <a:pt x="3801666" y="134442"/>
                  <a:pt x="3800872" y="136029"/>
                </a:cubicBezTo>
                <a:cubicBezTo>
                  <a:pt x="3801666" y="136029"/>
                  <a:pt x="3802459" y="135633"/>
                  <a:pt x="3803253" y="134839"/>
                </a:cubicBezTo>
                <a:cubicBezTo>
                  <a:pt x="3805634" y="134839"/>
                  <a:pt x="3808810" y="133648"/>
                  <a:pt x="3812778" y="131267"/>
                </a:cubicBezTo>
                <a:cubicBezTo>
                  <a:pt x="3815159" y="131267"/>
                  <a:pt x="3818334" y="132458"/>
                  <a:pt x="3822303" y="134839"/>
                </a:cubicBezTo>
                <a:cubicBezTo>
                  <a:pt x="3821509" y="129283"/>
                  <a:pt x="3820318" y="125314"/>
                  <a:pt x="3818731" y="122933"/>
                </a:cubicBezTo>
                <a:close/>
                <a:moveTo>
                  <a:pt x="1344615" y="121742"/>
                </a:moveTo>
                <a:cubicBezTo>
                  <a:pt x="1338266" y="123330"/>
                  <a:pt x="1331122" y="125314"/>
                  <a:pt x="1323184" y="127695"/>
                </a:cubicBezTo>
                <a:cubicBezTo>
                  <a:pt x="1322391" y="130076"/>
                  <a:pt x="1321200" y="133648"/>
                  <a:pt x="1319613" y="138411"/>
                </a:cubicBezTo>
                <a:cubicBezTo>
                  <a:pt x="1317231" y="144761"/>
                  <a:pt x="1315247" y="149126"/>
                  <a:pt x="1313660" y="151508"/>
                </a:cubicBezTo>
                <a:cubicBezTo>
                  <a:pt x="1320008" y="153889"/>
                  <a:pt x="1325565" y="155873"/>
                  <a:pt x="1330328" y="157461"/>
                </a:cubicBezTo>
                <a:cubicBezTo>
                  <a:pt x="1336678" y="146348"/>
                  <a:pt x="1341441" y="134442"/>
                  <a:pt x="1344615" y="121742"/>
                </a:cubicBezTo>
                <a:close/>
                <a:moveTo>
                  <a:pt x="5504656" y="119361"/>
                </a:moveTo>
                <a:cubicBezTo>
                  <a:pt x="5503068" y="119361"/>
                  <a:pt x="5499893" y="119758"/>
                  <a:pt x="5495131" y="120551"/>
                </a:cubicBezTo>
                <a:cubicBezTo>
                  <a:pt x="5483225" y="121345"/>
                  <a:pt x="5474097" y="122536"/>
                  <a:pt x="5467747" y="124123"/>
                </a:cubicBezTo>
                <a:cubicBezTo>
                  <a:pt x="5467747" y="130473"/>
                  <a:pt x="5468541" y="142380"/>
                  <a:pt x="5470128" y="159842"/>
                </a:cubicBezTo>
                <a:cubicBezTo>
                  <a:pt x="5482828" y="158255"/>
                  <a:pt x="5493940" y="156270"/>
                  <a:pt x="5503465" y="153889"/>
                </a:cubicBezTo>
                <a:cubicBezTo>
                  <a:pt x="5504259" y="149920"/>
                  <a:pt x="5505449" y="143967"/>
                  <a:pt x="5507037" y="136029"/>
                </a:cubicBezTo>
                <a:cubicBezTo>
                  <a:pt x="5507831" y="129680"/>
                  <a:pt x="5508625" y="124917"/>
                  <a:pt x="5509418" y="121742"/>
                </a:cubicBezTo>
                <a:cubicBezTo>
                  <a:pt x="5508625" y="119361"/>
                  <a:pt x="5507037" y="118567"/>
                  <a:pt x="5504656" y="119361"/>
                </a:cubicBezTo>
                <a:close/>
                <a:moveTo>
                  <a:pt x="4811712" y="116979"/>
                </a:moveTo>
                <a:cubicBezTo>
                  <a:pt x="4806950" y="122536"/>
                  <a:pt x="4802187" y="128489"/>
                  <a:pt x="4797425" y="134839"/>
                </a:cubicBezTo>
                <a:cubicBezTo>
                  <a:pt x="4798219" y="135633"/>
                  <a:pt x="4799012" y="136426"/>
                  <a:pt x="4799806" y="137220"/>
                </a:cubicBezTo>
                <a:cubicBezTo>
                  <a:pt x="4802187" y="140395"/>
                  <a:pt x="4802187" y="142776"/>
                  <a:pt x="4799806" y="144364"/>
                </a:cubicBezTo>
                <a:cubicBezTo>
                  <a:pt x="4800600" y="144364"/>
                  <a:pt x="4801394" y="144761"/>
                  <a:pt x="4802187" y="145555"/>
                </a:cubicBezTo>
                <a:cubicBezTo>
                  <a:pt x="4802981" y="145555"/>
                  <a:pt x="4803775" y="145951"/>
                  <a:pt x="4804568" y="146745"/>
                </a:cubicBezTo>
                <a:cubicBezTo>
                  <a:pt x="4808537" y="147539"/>
                  <a:pt x="4812109" y="150714"/>
                  <a:pt x="4815284" y="156270"/>
                </a:cubicBezTo>
                <a:cubicBezTo>
                  <a:pt x="4816872" y="157858"/>
                  <a:pt x="4819253" y="161033"/>
                  <a:pt x="4822428" y="165795"/>
                </a:cubicBezTo>
                <a:cubicBezTo>
                  <a:pt x="4820841" y="162620"/>
                  <a:pt x="4821634" y="163414"/>
                  <a:pt x="4824809" y="168176"/>
                </a:cubicBezTo>
                <a:cubicBezTo>
                  <a:pt x="4827984" y="150714"/>
                  <a:pt x="4829175" y="136426"/>
                  <a:pt x="4828381" y="125314"/>
                </a:cubicBezTo>
                <a:cubicBezTo>
                  <a:pt x="4828381" y="121345"/>
                  <a:pt x="4828778" y="118964"/>
                  <a:pt x="4829572" y="118170"/>
                </a:cubicBezTo>
                <a:lnTo>
                  <a:pt x="4823618" y="119361"/>
                </a:lnTo>
                <a:cubicBezTo>
                  <a:pt x="4818856" y="119361"/>
                  <a:pt x="4814888" y="118567"/>
                  <a:pt x="4811712" y="116979"/>
                </a:cubicBezTo>
                <a:close/>
                <a:moveTo>
                  <a:pt x="8121650" y="112217"/>
                </a:moveTo>
                <a:cubicBezTo>
                  <a:pt x="8122444" y="112217"/>
                  <a:pt x="8123237" y="113011"/>
                  <a:pt x="8124030" y="114598"/>
                </a:cubicBezTo>
                <a:cubicBezTo>
                  <a:pt x="8135144" y="146348"/>
                  <a:pt x="8133159" y="169367"/>
                  <a:pt x="8118078" y="183654"/>
                </a:cubicBezTo>
                <a:cubicBezTo>
                  <a:pt x="8111728" y="189211"/>
                  <a:pt x="8105378" y="189211"/>
                  <a:pt x="8099028" y="183654"/>
                </a:cubicBezTo>
                <a:cubicBezTo>
                  <a:pt x="8089502" y="169367"/>
                  <a:pt x="8089502" y="155873"/>
                  <a:pt x="8099028" y="143173"/>
                </a:cubicBezTo>
                <a:cubicBezTo>
                  <a:pt x="8109346" y="130473"/>
                  <a:pt x="8116094" y="120948"/>
                  <a:pt x="8119268" y="114598"/>
                </a:cubicBezTo>
                <a:cubicBezTo>
                  <a:pt x="8120062" y="113011"/>
                  <a:pt x="8120856" y="112217"/>
                  <a:pt x="8121650" y="112217"/>
                </a:cubicBezTo>
                <a:close/>
                <a:moveTo>
                  <a:pt x="8561585" y="109538"/>
                </a:moveTo>
                <a:cubicBezTo>
                  <a:pt x="8562379" y="109340"/>
                  <a:pt x="8563371" y="109439"/>
                  <a:pt x="8564562" y="109836"/>
                </a:cubicBezTo>
                <a:cubicBezTo>
                  <a:pt x="8578056" y="111423"/>
                  <a:pt x="8588771" y="116583"/>
                  <a:pt x="8596709" y="125314"/>
                </a:cubicBezTo>
                <a:cubicBezTo>
                  <a:pt x="8599884" y="128489"/>
                  <a:pt x="8600281" y="132061"/>
                  <a:pt x="8597899" y="136029"/>
                </a:cubicBezTo>
                <a:cubicBezTo>
                  <a:pt x="8596312" y="136823"/>
                  <a:pt x="8593931" y="145555"/>
                  <a:pt x="8590756" y="162223"/>
                </a:cubicBezTo>
                <a:cubicBezTo>
                  <a:pt x="8589962" y="163811"/>
                  <a:pt x="8589169" y="166192"/>
                  <a:pt x="8588374" y="169367"/>
                </a:cubicBezTo>
                <a:cubicBezTo>
                  <a:pt x="8585200" y="179686"/>
                  <a:pt x="8582421" y="186829"/>
                  <a:pt x="8580040" y="190798"/>
                </a:cubicBezTo>
                <a:cubicBezTo>
                  <a:pt x="8598296" y="195561"/>
                  <a:pt x="8614568" y="201911"/>
                  <a:pt x="8628856" y="209848"/>
                </a:cubicBezTo>
                <a:cubicBezTo>
                  <a:pt x="8641556" y="215404"/>
                  <a:pt x="8645921" y="226914"/>
                  <a:pt x="8641953" y="244376"/>
                </a:cubicBezTo>
                <a:cubicBezTo>
                  <a:pt x="8637984" y="259458"/>
                  <a:pt x="8630046" y="262633"/>
                  <a:pt x="8618140" y="253901"/>
                </a:cubicBezTo>
                <a:cubicBezTo>
                  <a:pt x="8613378" y="248345"/>
                  <a:pt x="8605043" y="238423"/>
                  <a:pt x="8593137" y="224136"/>
                </a:cubicBezTo>
                <a:cubicBezTo>
                  <a:pt x="8584406" y="213023"/>
                  <a:pt x="8578453" y="205483"/>
                  <a:pt x="8575278" y="201514"/>
                </a:cubicBezTo>
                <a:cubicBezTo>
                  <a:pt x="8568928" y="209451"/>
                  <a:pt x="8559799" y="217786"/>
                  <a:pt x="8547893" y="226517"/>
                </a:cubicBezTo>
                <a:cubicBezTo>
                  <a:pt x="8529637" y="238423"/>
                  <a:pt x="8505428" y="245567"/>
                  <a:pt x="8475265" y="247948"/>
                </a:cubicBezTo>
                <a:cubicBezTo>
                  <a:pt x="8472884" y="247948"/>
                  <a:pt x="8471297" y="247154"/>
                  <a:pt x="8470503" y="245567"/>
                </a:cubicBezTo>
                <a:cubicBezTo>
                  <a:pt x="8470503" y="244773"/>
                  <a:pt x="8471693" y="243979"/>
                  <a:pt x="8474074" y="243186"/>
                </a:cubicBezTo>
                <a:cubicBezTo>
                  <a:pt x="8498680" y="233264"/>
                  <a:pt x="8518127" y="221159"/>
                  <a:pt x="8532415" y="206872"/>
                </a:cubicBezTo>
                <a:lnTo>
                  <a:pt x="8539290" y="194467"/>
                </a:lnTo>
                <a:lnTo>
                  <a:pt x="8540749" y="193179"/>
                </a:lnTo>
                <a:lnTo>
                  <a:pt x="8541262" y="190909"/>
                </a:lnTo>
                <a:lnTo>
                  <a:pt x="8559799" y="157461"/>
                </a:lnTo>
                <a:cubicBezTo>
                  <a:pt x="8563768" y="138411"/>
                  <a:pt x="8563768" y="124520"/>
                  <a:pt x="8559799" y="115789"/>
                </a:cubicBezTo>
                <a:cubicBezTo>
                  <a:pt x="8559006" y="113408"/>
                  <a:pt x="8559006" y="111820"/>
                  <a:pt x="8559799" y="111026"/>
                </a:cubicBezTo>
                <a:cubicBezTo>
                  <a:pt x="8560196" y="110233"/>
                  <a:pt x="8560792" y="109737"/>
                  <a:pt x="8561585" y="109538"/>
                </a:cubicBezTo>
                <a:close/>
                <a:moveTo>
                  <a:pt x="6915546" y="108645"/>
                </a:moveTo>
                <a:cubicBezTo>
                  <a:pt x="6906022" y="109439"/>
                  <a:pt x="6896496" y="110629"/>
                  <a:pt x="6886972" y="112217"/>
                </a:cubicBezTo>
                <a:cubicBezTo>
                  <a:pt x="6886972" y="113804"/>
                  <a:pt x="6887368" y="116186"/>
                  <a:pt x="6888162" y="119361"/>
                </a:cubicBezTo>
                <a:cubicBezTo>
                  <a:pt x="6888162" y="122536"/>
                  <a:pt x="6888162" y="124917"/>
                  <a:pt x="6888162" y="126504"/>
                </a:cubicBezTo>
                <a:cubicBezTo>
                  <a:pt x="6888162" y="131267"/>
                  <a:pt x="6888162" y="135633"/>
                  <a:pt x="6888162" y="139601"/>
                </a:cubicBezTo>
                <a:cubicBezTo>
                  <a:pt x="6892924" y="138808"/>
                  <a:pt x="6896496" y="137220"/>
                  <a:pt x="6898878" y="134839"/>
                </a:cubicBezTo>
                <a:cubicBezTo>
                  <a:pt x="6902846" y="132458"/>
                  <a:pt x="6908800" y="132854"/>
                  <a:pt x="6916737" y="136029"/>
                </a:cubicBezTo>
                <a:cubicBezTo>
                  <a:pt x="6918324" y="136029"/>
                  <a:pt x="6919912" y="136823"/>
                  <a:pt x="6921500" y="138411"/>
                </a:cubicBezTo>
                <a:cubicBezTo>
                  <a:pt x="6921500" y="128886"/>
                  <a:pt x="6921102" y="120948"/>
                  <a:pt x="6920309" y="114598"/>
                </a:cubicBezTo>
                <a:cubicBezTo>
                  <a:pt x="6920309" y="110629"/>
                  <a:pt x="6918721" y="108645"/>
                  <a:pt x="6915546" y="108645"/>
                </a:cubicBezTo>
                <a:close/>
                <a:moveTo>
                  <a:pt x="4439047" y="108645"/>
                </a:moveTo>
                <a:cubicBezTo>
                  <a:pt x="4429522" y="109439"/>
                  <a:pt x="4419997" y="110629"/>
                  <a:pt x="4410472" y="112217"/>
                </a:cubicBezTo>
                <a:cubicBezTo>
                  <a:pt x="4410472" y="113804"/>
                  <a:pt x="4410869" y="116186"/>
                  <a:pt x="4411662" y="119361"/>
                </a:cubicBezTo>
                <a:cubicBezTo>
                  <a:pt x="4411662" y="122536"/>
                  <a:pt x="4411662" y="124917"/>
                  <a:pt x="4411662" y="126504"/>
                </a:cubicBezTo>
                <a:cubicBezTo>
                  <a:pt x="4411662" y="131267"/>
                  <a:pt x="4411662" y="135633"/>
                  <a:pt x="4411662" y="139601"/>
                </a:cubicBezTo>
                <a:cubicBezTo>
                  <a:pt x="4416425" y="138808"/>
                  <a:pt x="4419997" y="137220"/>
                  <a:pt x="4422378" y="134839"/>
                </a:cubicBezTo>
                <a:cubicBezTo>
                  <a:pt x="4426347" y="132458"/>
                  <a:pt x="4432300" y="132854"/>
                  <a:pt x="4440237" y="136029"/>
                </a:cubicBezTo>
                <a:cubicBezTo>
                  <a:pt x="4441825" y="136029"/>
                  <a:pt x="4443413" y="136823"/>
                  <a:pt x="4445000" y="138411"/>
                </a:cubicBezTo>
                <a:cubicBezTo>
                  <a:pt x="4445000" y="128886"/>
                  <a:pt x="4444603" y="120948"/>
                  <a:pt x="4443809" y="114598"/>
                </a:cubicBezTo>
                <a:cubicBezTo>
                  <a:pt x="4443809" y="110629"/>
                  <a:pt x="4442222" y="108645"/>
                  <a:pt x="4439047" y="108645"/>
                </a:cubicBezTo>
                <a:close/>
                <a:moveTo>
                  <a:pt x="8263334" y="107454"/>
                </a:moveTo>
                <a:cubicBezTo>
                  <a:pt x="8264128" y="106661"/>
                  <a:pt x="8265715" y="106661"/>
                  <a:pt x="8268096" y="107454"/>
                </a:cubicBezTo>
                <a:cubicBezTo>
                  <a:pt x="8268890" y="107454"/>
                  <a:pt x="8270478" y="107454"/>
                  <a:pt x="8272859" y="107454"/>
                </a:cubicBezTo>
                <a:cubicBezTo>
                  <a:pt x="8303021" y="109042"/>
                  <a:pt x="8322865" y="114201"/>
                  <a:pt x="8332390" y="122933"/>
                </a:cubicBezTo>
                <a:cubicBezTo>
                  <a:pt x="8341121" y="133251"/>
                  <a:pt x="8342709" y="144761"/>
                  <a:pt x="8337153" y="157461"/>
                </a:cubicBezTo>
                <a:cubicBezTo>
                  <a:pt x="8333184" y="164605"/>
                  <a:pt x="8327628" y="166192"/>
                  <a:pt x="8320484" y="162223"/>
                </a:cubicBezTo>
                <a:cubicBezTo>
                  <a:pt x="8306196" y="155080"/>
                  <a:pt x="8287940" y="138411"/>
                  <a:pt x="8265715" y="112217"/>
                </a:cubicBezTo>
                <a:cubicBezTo>
                  <a:pt x="8264128" y="110629"/>
                  <a:pt x="8263334" y="109042"/>
                  <a:pt x="8263334" y="107454"/>
                </a:cubicBezTo>
                <a:close/>
                <a:moveTo>
                  <a:pt x="1086250" y="105073"/>
                </a:moveTo>
                <a:cubicBezTo>
                  <a:pt x="1083869" y="105073"/>
                  <a:pt x="1081091" y="105470"/>
                  <a:pt x="1077915" y="106264"/>
                </a:cubicBezTo>
                <a:cubicBezTo>
                  <a:pt x="1074741" y="106264"/>
                  <a:pt x="1072360" y="106264"/>
                  <a:pt x="1070773" y="106264"/>
                </a:cubicBezTo>
                <a:cubicBezTo>
                  <a:pt x="1070773" y="107851"/>
                  <a:pt x="1071169" y="110233"/>
                  <a:pt x="1071962" y="113408"/>
                </a:cubicBezTo>
                <a:cubicBezTo>
                  <a:pt x="1071962" y="117376"/>
                  <a:pt x="1071962" y="120154"/>
                  <a:pt x="1071962" y="121742"/>
                </a:cubicBezTo>
                <a:cubicBezTo>
                  <a:pt x="1073550" y="120948"/>
                  <a:pt x="1075932" y="120551"/>
                  <a:pt x="1079106" y="120551"/>
                </a:cubicBezTo>
                <a:cubicBezTo>
                  <a:pt x="1082282" y="119758"/>
                  <a:pt x="1084662" y="119361"/>
                  <a:pt x="1086250" y="119361"/>
                </a:cubicBezTo>
                <a:close/>
                <a:moveTo>
                  <a:pt x="1141019" y="100311"/>
                </a:moveTo>
                <a:cubicBezTo>
                  <a:pt x="1134669" y="100311"/>
                  <a:pt x="1127128" y="101104"/>
                  <a:pt x="1118397" y="102692"/>
                </a:cubicBezTo>
                <a:cubicBezTo>
                  <a:pt x="1118397" y="105867"/>
                  <a:pt x="1118397" y="109439"/>
                  <a:pt x="1118397" y="113408"/>
                </a:cubicBezTo>
                <a:cubicBezTo>
                  <a:pt x="1121572" y="113408"/>
                  <a:pt x="1126731" y="114598"/>
                  <a:pt x="1133875" y="116979"/>
                </a:cubicBezTo>
                <a:cubicBezTo>
                  <a:pt x="1135463" y="117773"/>
                  <a:pt x="1136654" y="118170"/>
                  <a:pt x="1137446" y="118170"/>
                </a:cubicBezTo>
                <a:cubicBezTo>
                  <a:pt x="1138241" y="115789"/>
                  <a:pt x="1139034" y="111820"/>
                  <a:pt x="1139829" y="106264"/>
                </a:cubicBezTo>
                <a:cubicBezTo>
                  <a:pt x="1140621" y="103883"/>
                  <a:pt x="1141019" y="101898"/>
                  <a:pt x="1141019" y="100311"/>
                </a:cubicBezTo>
                <a:close/>
                <a:moveTo>
                  <a:pt x="6080918" y="90786"/>
                </a:moveTo>
                <a:cubicBezTo>
                  <a:pt x="6049169" y="93961"/>
                  <a:pt x="6020594" y="97136"/>
                  <a:pt x="5995193" y="100311"/>
                </a:cubicBezTo>
                <a:cubicBezTo>
                  <a:pt x="5995987" y="107454"/>
                  <a:pt x="5997575" y="118964"/>
                  <a:pt x="5999956" y="134839"/>
                </a:cubicBezTo>
                <a:cubicBezTo>
                  <a:pt x="6001544" y="149920"/>
                  <a:pt x="6002734" y="161430"/>
                  <a:pt x="6003528" y="169367"/>
                </a:cubicBezTo>
                <a:cubicBezTo>
                  <a:pt x="6021784" y="168573"/>
                  <a:pt x="6045597" y="166589"/>
                  <a:pt x="6074965" y="163414"/>
                </a:cubicBezTo>
                <a:cubicBezTo>
                  <a:pt x="6076553" y="155476"/>
                  <a:pt x="6078537" y="144364"/>
                  <a:pt x="6080918" y="130076"/>
                </a:cubicBezTo>
                <a:cubicBezTo>
                  <a:pt x="6084093" y="114995"/>
                  <a:pt x="6086078" y="103883"/>
                  <a:pt x="6086872" y="96739"/>
                </a:cubicBezTo>
                <a:cubicBezTo>
                  <a:pt x="6087665" y="92770"/>
                  <a:pt x="6085681" y="90786"/>
                  <a:pt x="6080918" y="90786"/>
                </a:cubicBezTo>
                <a:close/>
                <a:moveTo>
                  <a:pt x="648100" y="89595"/>
                </a:moveTo>
                <a:cubicBezTo>
                  <a:pt x="648894" y="88801"/>
                  <a:pt x="650084" y="88801"/>
                  <a:pt x="651672" y="89595"/>
                </a:cubicBezTo>
                <a:cubicBezTo>
                  <a:pt x="653260" y="89595"/>
                  <a:pt x="656038" y="89992"/>
                  <a:pt x="660006" y="90786"/>
                </a:cubicBezTo>
                <a:cubicBezTo>
                  <a:pt x="669532" y="92373"/>
                  <a:pt x="676675" y="93564"/>
                  <a:pt x="681437" y="94358"/>
                </a:cubicBezTo>
                <a:cubicBezTo>
                  <a:pt x="698107" y="99120"/>
                  <a:pt x="703662" y="111820"/>
                  <a:pt x="698107" y="132458"/>
                </a:cubicBezTo>
                <a:cubicBezTo>
                  <a:pt x="693344" y="141189"/>
                  <a:pt x="685804" y="142380"/>
                  <a:pt x="675484" y="136029"/>
                </a:cubicBezTo>
                <a:cubicBezTo>
                  <a:pt x="667548" y="128092"/>
                  <a:pt x="658419" y="113804"/>
                  <a:pt x="648100" y="93167"/>
                </a:cubicBezTo>
                <a:cubicBezTo>
                  <a:pt x="647307" y="91579"/>
                  <a:pt x="647307" y="90389"/>
                  <a:pt x="648100" y="89595"/>
                </a:cubicBezTo>
                <a:close/>
                <a:moveTo>
                  <a:pt x="1983386" y="82154"/>
                </a:moveTo>
                <a:cubicBezTo>
                  <a:pt x="1984180" y="81955"/>
                  <a:pt x="1985172" y="82055"/>
                  <a:pt x="1986363" y="82451"/>
                </a:cubicBezTo>
                <a:cubicBezTo>
                  <a:pt x="1996681" y="85626"/>
                  <a:pt x="2004222" y="89198"/>
                  <a:pt x="2008984" y="93167"/>
                </a:cubicBezTo>
                <a:cubicBezTo>
                  <a:pt x="2012160" y="96342"/>
                  <a:pt x="2013747" y="100708"/>
                  <a:pt x="2013747" y="106264"/>
                </a:cubicBezTo>
                <a:cubicBezTo>
                  <a:pt x="2012953" y="112614"/>
                  <a:pt x="2012556" y="120551"/>
                  <a:pt x="2012556" y="130076"/>
                </a:cubicBezTo>
                <a:cubicBezTo>
                  <a:pt x="2012556" y="160239"/>
                  <a:pt x="2012556" y="188020"/>
                  <a:pt x="2012556" y="213420"/>
                </a:cubicBezTo>
                <a:cubicBezTo>
                  <a:pt x="2013351" y="220564"/>
                  <a:pt x="2011762" y="228501"/>
                  <a:pt x="2007794" y="237233"/>
                </a:cubicBezTo>
                <a:cubicBezTo>
                  <a:pt x="2003825" y="240408"/>
                  <a:pt x="1999856" y="240408"/>
                  <a:pt x="1995888" y="237233"/>
                </a:cubicBezTo>
                <a:cubicBezTo>
                  <a:pt x="1988744" y="230883"/>
                  <a:pt x="1984378" y="223342"/>
                  <a:pt x="1982790" y="214611"/>
                </a:cubicBezTo>
                <a:cubicBezTo>
                  <a:pt x="1981997" y="209848"/>
                  <a:pt x="1981997" y="204689"/>
                  <a:pt x="1982790" y="199133"/>
                </a:cubicBezTo>
                <a:cubicBezTo>
                  <a:pt x="1985966" y="174526"/>
                  <a:pt x="1987156" y="149126"/>
                  <a:pt x="1986363" y="122933"/>
                </a:cubicBezTo>
                <a:cubicBezTo>
                  <a:pt x="1985570" y="105470"/>
                  <a:pt x="1983981" y="93961"/>
                  <a:pt x="1981601" y="88404"/>
                </a:cubicBezTo>
                <a:cubicBezTo>
                  <a:pt x="1980806" y="86817"/>
                  <a:pt x="1980806" y="85229"/>
                  <a:pt x="1981601" y="83642"/>
                </a:cubicBezTo>
                <a:cubicBezTo>
                  <a:pt x="1981997" y="82848"/>
                  <a:pt x="1982592" y="82352"/>
                  <a:pt x="1983386" y="82154"/>
                </a:cubicBezTo>
                <a:close/>
                <a:moveTo>
                  <a:pt x="8481293" y="78582"/>
                </a:moveTo>
                <a:cubicBezTo>
                  <a:pt x="8482632" y="78780"/>
                  <a:pt x="8484195" y="79276"/>
                  <a:pt x="8485981" y="80070"/>
                </a:cubicBezTo>
                <a:cubicBezTo>
                  <a:pt x="8493919" y="83245"/>
                  <a:pt x="8500665" y="89992"/>
                  <a:pt x="8506221" y="100311"/>
                </a:cubicBezTo>
                <a:cubicBezTo>
                  <a:pt x="8509397" y="105073"/>
                  <a:pt x="8508603" y="109439"/>
                  <a:pt x="8503840" y="113408"/>
                </a:cubicBezTo>
                <a:cubicBezTo>
                  <a:pt x="8502253" y="114995"/>
                  <a:pt x="8499872" y="116583"/>
                  <a:pt x="8496696" y="118170"/>
                </a:cubicBezTo>
                <a:cubicBezTo>
                  <a:pt x="8490347" y="123726"/>
                  <a:pt x="8485187" y="128489"/>
                  <a:pt x="8481218" y="132458"/>
                </a:cubicBezTo>
                <a:cubicBezTo>
                  <a:pt x="8456612" y="150714"/>
                  <a:pt x="8433593" y="163414"/>
                  <a:pt x="8412162" y="170558"/>
                </a:cubicBezTo>
                <a:cubicBezTo>
                  <a:pt x="8408194" y="172145"/>
                  <a:pt x="8405812" y="172145"/>
                  <a:pt x="8405018" y="170558"/>
                </a:cubicBezTo>
                <a:cubicBezTo>
                  <a:pt x="8404225" y="168970"/>
                  <a:pt x="8405812" y="166986"/>
                  <a:pt x="8409781" y="164605"/>
                </a:cubicBezTo>
                <a:cubicBezTo>
                  <a:pt x="8436769" y="141586"/>
                  <a:pt x="8455421" y="122139"/>
                  <a:pt x="8465740" y="106264"/>
                </a:cubicBezTo>
                <a:cubicBezTo>
                  <a:pt x="8472884" y="95151"/>
                  <a:pt x="8476059" y="88008"/>
                  <a:pt x="8475265" y="84833"/>
                </a:cubicBezTo>
                <a:cubicBezTo>
                  <a:pt x="8475265" y="80070"/>
                  <a:pt x="8477274" y="77987"/>
                  <a:pt x="8481293" y="78582"/>
                </a:cubicBezTo>
                <a:close/>
                <a:moveTo>
                  <a:pt x="3186509" y="70545"/>
                </a:moveTo>
                <a:cubicBezTo>
                  <a:pt x="3187303" y="72926"/>
                  <a:pt x="3187700" y="76101"/>
                  <a:pt x="3187700" y="80070"/>
                </a:cubicBezTo>
                <a:cubicBezTo>
                  <a:pt x="3188494" y="84039"/>
                  <a:pt x="3188891" y="87214"/>
                  <a:pt x="3188891" y="89595"/>
                </a:cubicBezTo>
                <a:cubicBezTo>
                  <a:pt x="3189684" y="89595"/>
                  <a:pt x="3190875" y="89595"/>
                  <a:pt x="3192462" y="89595"/>
                </a:cubicBezTo>
                <a:cubicBezTo>
                  <a:pt x="3197225" y="88801"/>
                  <a:pt x="3204369" y="87214"/>
                  <a:pt x="3213894" y="84833"/>
                </a:cubicBezTo>
                <a:cubicBezTo>
                  <a:pt x="3213894" y="84039"/>
                  <a:pt x="3213894" y="82848"/>
                  <a:pt x="3213894" y="81261"/>
                </a:cubicBezTo>
                <a:cubicBezTo>
                  <a:pt x="3213100" y="78879"/>
                  <a:pt x="3212703" y="76895"/>
                  <a:pt x="3212703" y="75308"/>
                </a:cubicBezTo>
                <a:cubicBezTo>
                  <a:pt x="3211909" y="75308"/>
                  <a:pt x="3210718" y="75308"/>
                  <a:pt x="3209131" y="75308"/>
                </a:cubicBezTo>
                <a:cubicBezTo>
                  <a:pt x="3206750" y="76101"/>
                  <a:pt x="3204765" y="76498"/>
                  <a:pt x="3203178" y="76498"/>
                </a:cubicBezTo>
                <a:cubicBezTo>
                  <a:pt x="3199210" y="77292"/>
                  <a:pt x="3193653" y="75308"/>
                  <a:pt x="3186509" y="70545"/>
                </a:cubicBezTo>
                <a:close/>
                <a:moveTo>
                  <a:pt x="3269853" y="65783"/>
                </a:moveTo>
                <a:cubicBezTo>
                  <a:pt x="3260328" y="68164"/>
                  <a:pt x="3250406" y="70148"/>
                  <a:pt x="3240087" y="71736"/>
                </a:cubicBezTo>
                <a:cubicBezTo>
                  <a:pt x="3240087" y="74117"/>
                  <a:pt x="3240087" y="76895"/>
                  <a:pt x="3240087" y="80070"/>
                </a:cubicBezTo>
                <a:cubicBezTo>
                  <a:pt x="3240881" y="80070"/>
                  <a:pt x="3242072" y="79673"/>
                  <a:pt x="3243659" y="78879"/>
                </a:cubicBezTo>
                <a:cubicBezTo>
                  <a:pt x="3247628" y="78086"/>
                  <a:pt x="3251200" y="77689"/>
                  <a:pt x="3254375" y="77689"/>
                </a:cubicBezTo>
                <a:cubicBezTo>
                  <a:pt x="3258343" y="76101"/>
                  <a:pt x="3262709" y="76101"/>
                  <a:pt x="3267472" y="77689"/>
                </a:cubicBezTo>
                <a:cubicBezTo>
                  <a:pt x="3269059" y="74514"/>
                  <a:pt x="3270250" y="70545"/>
                  <a:pt x="3271044" y="65783"/>
                </a:cubicBezTo>
                <a:close/>
                <a:moveTo>
                  <a:pt x="7309643" y="64592"/>
                </a:moveTo>
                <a:cubicBezTo>
                  <a:pt x="7314406" y="64592"/>
                  <a:pt x="7317978" y="65386"/>
                  <a:pt x="7320359" y="66973"/>
                </a:cubicBezTo>
                <a:cubicBezTo>
                  <a:pt x="7324328" y="67767"/>
                  <a:pt x="7327900" y="71736"/>
                  <a:pt x="7331074" y="78879"/>
                </a:cubicBezTo>
                <a:cubicBezTo>
                  <a:pt x="7332662" y="82848"/>
                  <a:pt x="7332265" y="85229"/>
                  <a:pt x="7329884" y="86023"/>
                </a:cubicBezTo>
                <a:cubicBezTo>
                  <a:pt x="7318771" y="88404"/>
                  <a:pt x="7308850" y="89595"/>
                  <a:pt x="7300118" y="89595"/>
                </a:cubicBezTo>
                <a:cubicBezTo>
                  <a:pt x="7295356" y="90389"/>
                  <a:pt x="7290990" y="90786"/>
                  <a:pt x="7287022" y="90786"/>
                </a:cubicBezTo>
                <a:cubicBezTo>
                  <a:pt x="7288609" y="91579"/>
                  <a:pt x="7289800" y="92770"/>
                  <a:pt x="7290593" y="94358"/>
                </a:cubicBezTo>
                <a:cubicBezTo>
                  <a:pt x="7292974" y="96739"/>
                  <a:pt x="7293768" y="100708"/>
                  <a:pt x="7292974" y="106264"/>
                </a:cubicBezTo>
                <a:cubicBezTo>
                  <a:pt x="7292974" y="107058"/>
                  <a:pt x="7292974" y="107851"/>
                  <a:pt x="7292974" y="108645"/>
                </a:cubicBezTo>
                <a:cubicBezTo>
                  <a:pt x="7299324" y="107058"/>
                  <a:pt x="7304087" y="105867"/>
                  <a:pt x="7307262" y="105073"/>
                </a:cubicBezTo>
                <a:cubicBezTo>
                  <a:pt x="7312024" y="104279"/>
                  <a:pt x="7315596" y="105073"/>
                  <a:pt x="7317978" y="107454"/>
                </a:cubicBezTo>
                <a:cubicBezTo>
                  <a:pt x="7321152" y="110629"/>
                  <a:pt x="7324328" y="115392"/>
                  <a:pt x="7327502" y="121742"/>
                </a:cubicBezTo>
                <a:cubicBezTo>
                  <a:pt x="7328296" y="124123"/>
                  <a:pt x="7327502" y="125711"/>
                  <a:pt x="7325122" y="126504"/>
                </a:cubicBezTo>
                <a:cubicBezTo>
                  <a:pt x="7320359" y="127298"/>
                  <a:pt x="7311628" y="128092"/>
                  <a:pt x="7298928" y="128886"/>
                </a:cubicBezTo>
                <a:cubicBezTo>
                  <a:pt x="7301309" y="128886"/>
                  <a:pt x="7298928" y="129283"/>
                  <a:pt x="7291784" y="130076"/>
                </a:cubicBezTo>
                <a:cubicBezTo>
                  <a:pt x="7291784" y="130870"/>
                  <a:pt x="7291784" y="132061"/>
                  <a:pt x="7291784" y="133648"/>
                </a:cubicBezTo>
                <a:cubicBezTo>
                  <a:pt x="7290196" y="143173"/>
                  <a:pt x="7289402" y="152301"/>
                  <a:pt x="7289402" y="161033"/>
                </a:cubicBezTo>
                <a:cubicBezTo>
                  <a:pt x="7295752" y="159445"/>
                  <a:pt x="7301309" y="158651"/>
                  <a:pt x="7306072" y="158651"/>
                </a:cubicBezTo>
                <a:cubicBezTo>
                  <a:pt x="7305278" y="156270"/>
                  <a:pt x="7302896" y="151905"/>
                  <a:pt x="7298928" y="145555"/>
                </a:cubicBezTo>
                <a:cubicBezTo>
                  <a:pt x="7295752" y="141586"/>
                  <a:pt x="7293768" y="138411"/>
                  <a:pt x="7292974" y="136029"/>
                </a:cubicBezTo>
                <a:cubicBezTo>
                  <a:pt x="7292181" y="133648"/>
                  <a:pt x="7292974" y="132854"/>
                  <a:pt x="7295356" y="133648"/>
                </a:cubicBezTo>
                <a:cubicBezTo>
                  <a:pt x="7304087" y="134442"/>
                  <a:pt x="7310834" y="135633"/>
                  <a:pt x="7315596" y="137220"/>
                </a:cubicBezTo>
                <a:cubicBezTo>
                  <a:pt x="7319565" y="138808"/>
                  <a:pt x="7321946" y="142776"/>
                  <a:pt x="7322740" y="149126"/>
                </a:cubicBezTo>
                <a:cubicBezTo>
                  <a:pt x="7322740" y="151508"/>
                  <a:pt x="7322343" y="153889"/>
                  <a:pt x="7321550" y="156270"/>
                </a:cubicBezTo>
                <a:cubicBezTo>
                  <a:pt x="7325518" y="155476"/>
                  <a:pt x="7328693" y="155873"/>
                  <a:pt x="7331074" y="157461"/>
                </a:cubicBezTo>
                <a:cubicBezTo>
                  <a:pt x="7336630" y="160636"/>
                  <a:pt x="7340202" y="165795"/>
                  <a:pt x="7341790" y="172939"/>
                </a:cubicBezTo>
                <a:cubicBezTo>
                  <a:pt x="7343378" y="176908"/>
                  <a:pt x="7342187" y="178892"/>
                  <a:pt x="7338218" y="178892"/>
                </a:cubicBezTo>
                <a:cubicBezTo>
                  <a:pt x="7322343" y="177304"/>
                  <a:pt x="7306468" y="177701"/>
                  <a:pt x="7290593" y="180083"/>
                </a:cubicBezTo>
                <a:cubicBezTo>
                  <a:pt x="7266780" y="182464"/>
                  <a:pt x="7250509" y="184448"/>
                  <a:pt x="7241778" y="186036"/>
                </a:cubicBezTo>
                <a:cubicBezTo>
                  <a:pt x="7238602" y="186036"/>
                  <a:pt x="7236222" y="185242"/>
                  <a:pt x="7234634" y="183654"/>
                </a:cubicBezTo>
                <a:cubicBezTo>
                  <a:pt x="7229872" y="179686"/>
                  <a:pt x="7225109" y="175320"/>
                  <a:pt x="7220346" y="170558"/>
                </a:cubicBezTo>
                <a:cubicBezTo>
                  <a:pt x="7219552" y="167383"/>
                  <a:pt x="7219949" y="165795"/>
                  <a:pt x="7221537" y="165795"/>
                </a:cubicBezTo>
                <a:cubicBezTo>
                  <a:pt x="7233443" y="164208"/>
                  <a:pt x="7244952" y="163017"/>
                  <a:pt x="7256065" y="162223"/>
                </a:cubicBezTo>
                <a:cubicBezTo>
                  <a:pt x="7258446" y="162223"/>
                  <a:pt x="7260828" y="162223"/>
                  <a:pt x="7263209" y="162223"/>
                </a:cubicBezTo>
                <a:cubicBezTo>
                  <a:pt x="7263209" y="159048"/>
                  <a:pt x="7263606" y="154286"/>
                  <a:pt x="7264400" y="147936"/>
                </a:cubicBezTo>
                <a:cubicBezTo>
                  <a:pt x="7264400" y="141586"/>
                  <a:pt x="7264400" y="137220"/>
                  <a:pt x="7264400" y="134839"/>
                </a:cubicBezTo>
                <a:cubicBezTo>
                  <a:pt x="7262812" y="134839"/>
                  <a:pt x="7260828" y="135236"/>
                  <a:pt x="7258446" y="136029"/>
                </a:cubicBezTo>
                <a:cubicBezTo>
                  <a:pt x="7256065" y="136029"/>
                  <a:pt x="7254478" y="136029"/>
                  <a:pt x="7253684" y="136029"/>
                </a:cubicBezTo>
                <a:cubicBezTo>
                  <a:pt x="7248922" y="136823"/>
                  <a:pt x="7244952" y="136029"/>
                  <a:pt x="7241778" y="133648"/>
                </a:cubicBezTo>
                <a:cubicBezTo>
                  <a:pt x="7238602" y="130473"/>
                  <a:pt x="7235031" y="126504"/>
                  <a:pt x="7231062" y="121742"/>
                </a:cubicBezTo>
                <a:cubicBezTo>
                  <a:pt x="7228680" y="118567"/>
                  <a:pt x="7229078" y="116583"/>
                  <a:pt x="7232252" y="115789"/>
                </a:cubicBezTo>
                <a:cubicBezTo>
                  <a:pt x="7236222" y="115789"/>
                  <a:pt x="7242968" y="115392"/>
                  <a:pt x="7252493" y="114598"/>
                </a:cubicBezTo>
                <a:cubicBezTo>
                  <a:pt x="7253286" y="114598"/>
                  <a:pt x="7254874" y="114598"/>
                  <a:pt x="7257256" y="114598"/>
                </a:cubicBezTo>
                <a:cubicBezTo>
                  <a:pt x="7259637" y="113804"/>
                  <a:pt x="7261621" y="113408"/>
                  <a:pt x="7263209" y="113408"/>
                </a:cubicBezTo>
                <a:cubicBezTo>
                  <a:pt x="7263209" y="107058"/>
                  <a:pt x="7262415" y="100708"/>
                  <a:pt x="7260828" y="94358"/>
                </a:cubicBezTo>
                <a:cubicBezTo>
                  <a:pt x="7259240" y="94358"/>
                  <a:pt x="7257652" y="94754"/>
                  <a:pt x="7256065" y="95548"/>
                </a:cubicBezTo>
                <a:cubicBezTo>
                  <a:pt x="7248128" y="95548"/>
                  <a:pt x="7242968" y="94754"/>
                  <a:pt x="7240587" y="93167"/>
                </a:cubicBezTo>
                <a:cubicBezTo>
                  <a:pt x="7237412" y="91579"/>
                  <a:pt x="7233840" y="88404"/>
                  <a:pt x="7229872" y="83642"/>
                </a:cubicBezTo>
                <a:cubicBezTo>
                  <a:pt x="7227490" y="81261"/>
                  <a:pt x="7227490" y="79276"/>
                  <a:pt x="7229872" y="77689"/>
                </a:cubicBezTo>
                <a:cubicBezTo>
                  <a:pt x="7230665" y="77689"/>
                  <a:pt x="7231856" y="77292"/>
                  <a:pt x="7233443" y="76498"/>
                </a:cubicBezTo>
                <a:cubicBezTo>
                  <a:pt x="7242174" y="74911"/>
                  <a:pt x="7248128" y="74117"/>
                  <a:pt x="7251302" y="74117"/>
                </a:cubicBezTo>
                <a:cubicBezTo>
                  <a:pt x="7269559" y="73323"/>
                  <a:pt x="7289006" y="70148"/>
                  <a:pt x="7309643" y="64592"/>
                </a:cubicBezTo>
                <a:close/>
                <a:moveTo>
                  <a:pt x="1083869" y="64592"/>
                </a:moveTo>
                <a:cubicBezTo>
                  <a:pt x="1082282" y="64592"/>
                  <a:pt x="1079900" y="64989"/>
                  <a:pt x="1076724" y="65783"/>
                </a:cubicBezTo>
                <a:cubicBezTo>
                  <a:pt x="1072756" y="65783"/>
                  <a:pt x="1069978" y="66179"/>
                  <a:pt x="1068391" y="66973"/>
                </a:cubicBezTo>
                <a:cubicBezTo>
                  <a:pt x="1068391" y="73323"/>
                  <a:pt x="1068788" y="79673"/>
                  <a:pt x="1069582" y="86023"/>
                </a:cubicBezTo>
                <a:cubicBezTo>
                  <a:pt x="1072756" y="86023"/>
                  <a:pt x="1077519" y="85229"/>
                  <a:pt x="1083869" y="83642"/>
                </a:cubicBezTo>
                <a:cubicBezTo>
                  <a:pt x="1079900" y="85229"/>
                  <a:pt x="1080694" y="85229"/>
                  <a:pt x="1086250" y="83642"/>
                </a:cubicBezTo>
                <a:cubicBezTo>
                  <a:pt x="1086250" y="75705"/>
                  <a:pt x="1085456" y="69354"/>
                  <a:pt x="1083869" y="64592"/>
                </a:cubicBezTo>
                <a:close/>
                <a:moveTo>
                  <a:pt x="2380460" y="58639"/>
                </a:moveTo>
                <a:cubicBezTo>
                  <a:pt x="2383634" y="58242"/>
                  <a:pt x="2386809" y="58242"/>
                  <a:pt x="2389985" y="58639"/>
                </a:cubicBezTo>
                <a:cubicBezTo>
                  <a:pt x="2400303" y="60226"/>
                  <a:pt x="2407447" y="64592"/>
                  <a:pt x="2411415" y="71736"/>
                </a:cubicBezTo>
                <a:cubicBezTo>
                  <a:pt x="2415384" y="78086"/>
                  <a:pt x="2412606" y="82848"/>
                  <a:pt x="2403081" y="86023"/>
                </a:cubicBezTo>
                <a:cubicBezTo>
                  <a:pt x="2399907" y="86023"/>
                  <a:pt x="2395937" y="86420"/>
                  <a:pt x="2391175" y="87214"/>
                </a:cubicBezTo>
                <a:cubicBezTo>
                  <a:pt x="2381650" y="88008"/>
                  <a:pt x="2372918" y="88801"/>
                  <a:pt x="2364982" y="89595"/>
                </a:cubicBezTo>
                <a:cubicBezTo>
                  <a:pt x="2371331" y="93564"/>
                  <a:pt x="2375697" y="96739"/>
                  <a:pt x="2378078" y="99120"/>
                </a:cubicBezTo>
                <a:cubicBezTo>
                  <a:pt x="2380460" y="103883"/>
                  <a:pt x="2380460" y="107851"/>
                  <a:pt x="2378078" y="111026"/>
                </a:cubicBezTo>
                <a:cubicBezTo>
                  <a:pt x="2376490" y="112614"/>
                  <a:pt x="2373316" y="117376"/>
                  <a:pt x="2368553" y="125314"/>
                </a:cubicBezTo>
                <a:cubicBezTo>
                  <a:pt x="2367760" y="127695"/>
                  <a:pt x="2366966" y="129283"/>
                  <a:pt x="2366172" y="130076"/>
                </a:cubicBezTo>
                <a:cubicBezTo>
                  <a:pt x="2366172" y="130870"/>
                  <a:pt x="2365378" y="132458"/>
                  <a:pt x="2363791" y="134839"/>
                </a:cubicBezTo>
                <a:cubicBezTo>
                  <a:pt x="2362997" y="136426"/>
                  <a:pt x="2362203" y="138014"/>
                  <a:pt x="2361409" y="139601"/>
                </a:cubicBezTo>
                <a:cubicBezTo>
                  <a:pt x="2368553" y="145158"/>
                  <a:pt x="2376490" y="151111"/>
                  <a:pt x="2385222" y="157461"/>
                </a:cubicBezTo>
                <a:cubicBezTo>
                  <a:pt x="2393953" y="166986"/>
                  <a:pt x="2397129" y="179289"/>
                  <a:pt x="2394747" y="194370"/>
                </a:cubicBezTo>
                <a:cubicBezTo>
                  <a:pt x="2391572" y="201514"/>
                  <a:pt x="2386015" y="203101"/>
                  <a:pt x="2378078" y="199133"/>
                </a:cubicBezTo>
                <a:cubicBezTo>
                  <a:pt x="2369347" y="192783"/>
                  <a:pt x="2356647" y="181670"/>
                  <a:pt x="2339978" y="165795"/>
                </a:cubicBezTo>
                <a:cubicBezTo>
                  <a:pt x="2336804" y="168970"/>
                  <a:pt x="2332042" y="172939"/>
                  <a:pt x="2325691" y="177701"/>
                </a:cubicBezTo>
                <a:cubicBezTo>
                  <a:pt x="2313785" y="187226"/>
                  <a:pt x="2298306" y="194767"/>
                  <a:pt x="2279256" y="200323"/>
                </a:cubicBezTo>
                <a:cubicBezTo>
                  <a:pt x="2285606" y="201117"/>
                  <a:pt x="2293544" y="202704"/>
                  <a:pt x="2303068" y="205086"/>
                </a:cubicBezTo>
                <a:cubicBezTo>
                  <a:pt x="2341963" y="216992"/>
                  <a:pt x="2392366" y="223342"/>
                  <a:pt x="2454275" y="224136"/>
                </a:cubicBezTo>
                <a:cubicBezTo>
                  <a:pt x="2457450" y="224136"/>
                  <a:pt x="2459434" y="224533"/>
                  <a:pt x="2460228" y="225326"/>
                </a:cubicBezTo>
                <a:cubicBezTo>
                  <a:pt x="2460228" y="226120"/>
                  <a:pt x="2458640" y="227311"/>
                  <a:pt x="2455465" y="228898"/>
                </a:cubicBezTo>
                <a:cubicBezTo>
                  <a:pt x="2447528" y="232867"/>
                  <a:pt x="2430859" y="240408"/>
                  <a:pt x="2405462" y="251520"/>
                </a:cubicBezTo>
                <a:cubicBezTo>
                  <a:pt x="2397526" y="254695"/>
                  <a:pt x="2391969" y="257076"/>
                  <a:pt x="2388794" y="258664"/>
                </a:cubicBezTo>
                <a:cubicBezTo>
                  <a:pt x="2382444" y="261045"/>
                  <a:pt x="2376888" y="261442"/>
                  <a:pt x="2372124" y="259855"/>
                </a:cubicBezTo>
                <a:cubicBezTo>
                  <a:pt x="2352281" y="256680"/>
                  <a:pt x="2319341" y="244773"/>
                  <a:pt x="2273303" y="224136"/>
                </a:cubicBezTo>
                <a:cubicBezTo>
                  <a:pt x="2259016" y="216992"/>
                  <a:pt x="2247109" y="213817"/>
                  <a:pt x="2237584" y="214611"/>
                </a:cubicBezTo>
                <a:cubicBezTo>
                  <a:pt x="2226472" y="215404"/>
                  <a:pt x="2216550" y="218580"/>
                  <a:pt x="2207819" y="224136"/>
                </a:cubicBezTo>
                <a:cubicBezTo>
                  <a:pt x="2203056" y="226517"/>
                  <a:pt x="2198691" y="226120"/>
                  <a:pt x="2194722" y="222945"/>
                </a:cubicBezTo>
                <a:cubicBezTo>
                  <a:pt x="2191547" y="222151"/>
                  <a:pt x="2188372" y="219770"/>
                  <a:pt x="2185197" y="215801"/>
                </a:cubicBezTo>
                <a:cubicBezTo>
                  <a:pt x="2184404" y="214214"/>
                  <a:pt x="2183610" y="213023"/>
                  <a:pt x="2182816" y="212230"/>
                </a:cubicBezTo>
                <a:cubicBezTo>
                  <a:pt x="2178847" y="205086"/>
                  <a:pt x="2180038" y="200720"/>
                  <a:pt x="2186387" y="199133"/>
                </a:cubicBezTo>
                <a:cubicBezTo>
                  <a:pt x="2188769" y="198339"/>
                  <a:pt x="2192737" y="197545"/>
                  <a:pt x="2198294" y="196751"/>
                </a:cubicBezTo>
                <a:cubicBezTo>
                  <a:pt x="2203850" y="195958"/>
                  <a:pt x="2207819" y="195561"/>
                  <a:pt x="2210200" y="195561"/>
                </a:cubicBezTo>
                <a:cubicBezTo>
                  <a:pt x="2220518" y="193973"/>
                  <a:pt x="2227266" y="188814"/>
                  <a:pt x="2230441" y="180083"/>
                </a:cubicBezTo>
                <a:cubicBezTo>
                  <a:pt x="2233616" y="172145"/>
                  <a:pt x="2231235" y="165398"/>
                  <a:pt x="2223297" y="159842"/>
                </a:cubicBezTo>
                <a:cubicBezTo>
                  <a:pt x="2220915" y="156667"/>
                  <a:pt x="2220122" y="150317"/>
                  <a:pt x="2220915" y="140792"/>
                </a:cubicBezTo>
                <a:cubicBezTo>
                  <a:pt x="2220915" y="139205"/>
                  <a:pt x="2222107" y="134839"/>
                  <a:pt x="2224489" y="127695"/>
                </a:cubicBezTo>
                <a:cubicBezTo>
                  <a:pt x="2225281" y="124520"/>
                  <a:pt x="2225678" y="122933"/>
                  <a:pt x="2225678" y="122933"/>
                </a:cubicBezTo>
                <a:cubicBezTo>
                  <a:pt x="2224884" y="123726"/>
                  <a:pt x="2222503" y="125711"/>
                  <a:pt x="2218535" y="128886"/>
                </a:cubicBezTo>
                <a:cubicBezTo>
                  <a:pt x="2214566" y="132061"/>
                  <a:pt x="2211788" y="134045"/>
                  <a:pt x="2210200" y="134839"/>
                </a:cubicBezTo>
                <a:cubicBezTo>
                  <a:pt x="2205438" y="136426"/>
                  <a:pt x="2201072" y="136029"/>
                  <a:pt x="2197103" y="133648"/>
                </a:cubicBezTo>
                <a:cubicBezTo>
                  <a:pt x="2191547" y="130473"/>
                  <a:pt x="2187181" y="126901"/>
                  <a:pt x="2184007" y="122933"/>
                </a:cubicBezTo>
                <a:cubicBezTo>
                  <a:pt x="2181626" y="121345"/>
                  <a:pt x="2180434" y="119758"/>
                  <a:pt x="2180434" y="118170"/>
                </a:cubicBezTo>
                <a:cubicBezTo>
                  <a:pt x="2180434" y="116583"/>
                  <a:pt x="2181626" y="115789"/>
                  <a:pt x="2184007" y="115789"/>
                </a:cubicBezTo>
                <a:cubicBezTo>
                  <a:pt x="2202262" y="111026"/>
                  <a:pt x="2215756" y="106264"/>
                  <a:pt x="2224489" y="101501"/>
                </a:cubicBezTo>
                <a:cubicBezTo>
                  <a:pt x="2229251" y="99120"/>
                  <a:pt x="2234012" y="98327"/>
                  <a:pt x="2238776" y="99120"/>
                </a:cubicBezTo>
                <a:cubicBezTo>
                  <a:pt x="2249094" y="103883"/>
                  <a:pt x="2257031" y="109042"/>
                  <a:pt x="2262588" y="114598"/>
                </a:cubicBezTo>
                <a:cubicBezTo>
                  <a:pt x="2265762" y="117773"/>
                  <a:pt x="2265762" y="121345"/>
                  <a:pt x="2262588" y="125314"/>
                </a:cubicBezTo>
                <a:cubicBezTo>
                  <a:pt x="2261794" y="126108"/>
                  <a:pt x="2259412" y="128489"/>
                  <a:pt x="2255444" y="132458"/>
                </a:cubicBezTo>
                <a:cubicBezTo>
                  <a:pt x="2252269" y="136426"/>
                  <a:pt x="2249887" y="139205"/>
                  <a:pt x="2248300" y="140792"/>
                </a:cubicBezTo>
                <a:cubicBezTo>
                  <a:pt x="2244332" y="146348"/>
                  <a:pt x="2244332" y="151905"/>
                  <a:pt x="2248300" y="157461"/>
                </a:cubicBezTo>
                <a:cubicBezTo>
                  <a:pt x="2257031" y="164605"/>
                  <a:pt x="2259016" y="172939"/>
                  <a:pt x="2254253" y="182464"/>
                </a:cubicBezTo>
                <a:cubicBezTo>
                  <a:pt x="2251079" y="188020"/>
                  <a:pt x="2248300" y="191989"/>
                  <a:pt x="2245919" y="194370"/>
                </a:cubicBezTo>
                <a:cubicBezTo>
                  <a:pt x="2248300" y="194370"/>
                  <a:pt x="2251475" y="194767"/>
                  <a:pt x="2255444" y="195561"/>
                </a:cubicBezTo>
                <a:cubicBezTo>
                  <a:pt x="2259412" y="195561"/>
                  <a:pt x="2262191" y="195958"/>
                  <a:pt x="2263778" y="196751"/>
                </a:cubicBezTo>
                <a:cubicBezTo>
                  <a:pt x="2286798" y="181670"/>
                  <a:pt x="2305847" y="164605"/>
                  <a:pt x="2320928" y="145555"/>
                </a:cubicBezTo>
                <a:cubicBezTo>
                  <a:pt x="2304260" y="128886"/>
                  <a:pt x="2292353" y="116186"/>
                  <a:pt x="2285210" y="107454"/>
                </a:cubicBezTo>
                <a:cubicBezTo>
                  <a:pt x="2284416" y="105867"/>
                  <a:pt x="2284019" y="104676"/>
                  <a:pt x="2284019" y="103883"/>
                </a:cubicBezTo>
                <a:cubicBezTo>
                  <a:pt x="2284813" y="103089"/>
                  <a:pt x="2286003" y="103089"/>
                  <a:pt x="2287591" y="103883"/>
                </a:cubicBezTo>
                <a:cubicBezTo>
                  <a:pt x="2304260" y="106264"/>
                  <a:pt x="2320531" y="112217"/>
                  <a:pt x="2336406" y="121742"/>
                </a:cubicBezTo>
                <a:cubicBezTo>
                  <a:pt x="2337994" y="116979"/>
                  <a:pt x="2339580" y="109042"/>
                  <a:pt x="2341169" y="97929"/>
                </a:cubicBezTo>
                <a:cubicBezTo>
                  <a:pt x="2341963" y="95548"/>
                  <a:pt x="2342359" y="93961"/>
                  <a:pt x="2342359" y="93167"/>
                </a:cubicBezTo>
                <a:cubicBezTo>
                  <a:pt x="2338391" y="93167"/>
                  <a:pt x="2331644" y="93961"/>
                  <a:pt x="2322118" y="95548"/>
                </a:cubicBezTo>
                <a:cubicBezTo>
                  <a:pt x="2311801" y="97136"/>
                  <a:pt x="2305053" y="97929"/>
                  <a:pt x="2301878" y="97929"/>
                </a:cubicBezTo>
                <a:cubicBezTo>
                  <a:pt x="2297116" y="99517"/>
                  <a:pt x="2291956" y="99120"/>
                  <a:pt x="2286400" y="96739"/>
                </a:cubicBezTo>
                <a:cubicBezTo>
                  <a:pt x="2282431" y="95151"/>
                  <a:pt x="2277272" y="90786"/>
                  <a:pt x="2270922" y="83642"/>
                </a:cubicBezTo>
                <a:cubicBezTo>
                  <a:pt x="2270127" y="82848"/>
                  <a:pt x="2269732" y="81658"/>
                  <a:pt x="2269732" y="80070"/>
                </a:cubicBezTo>
                <a:cubicBezTo>
                  <a:pt x="2270525" y="79276"/>
                  <a:pt x="2271716" y="78879"/>
                  <a:pt x="2273303" y="78879"/>
                </a:cubicBezTo>
                <a:cubicBezTo>
                  <a:pt x="2285210" y="78086"/>
                  <a:pt x="2298306" y="76498"/>
                  <a:pt x="2312593" y="74117"/>
                </a:cubicBezTo>
                <a:cubicBezTo>
                  <a:pt x="2314975" y="74117"/>
                  <a:pt x="2318150" y="73720"/>
                  <a:pt x="2322118" y="72926"/>
                </a:cubicBezTo>
                <a:cubicBezTo>
                  <a:pt x="2332437" y="70545"/>
                  <a:pt x="2341169" y="68561"/>
                  <a:pt x="2348312" y="66973"/>
                </a:cubicBezTo>
                <a:cubicBezTo>
                  <a:pt x="2357837" y="65386"/>
                  <a:pt x="2365378" y="63401"/>
                  <a:pt x="2370935" y="61020"/>
                </a:cubicBezTo>
                <a:cubicBezTo>
                  <a:pt x="2374109" y="59829"/>
                  <a:pt x="2377285" y="59036"/>
                  <a:pt x="2380460" y="58639"/>
                </a:cubicBezTo>
                <a:close/>
                <a:moveTo>
                  <a:pt x="2102747" y="56853"/>
                </a:moveTo>
                <a:cubicBezTo>
                  <a:pt x="2105326" y="56853"/>
                  <a:pt x="2107806" y="57448"/>
                  <a:pt x="2110188" y="58639"/>
                </a:cubicBezTo>
                <a:cubicBezTo>
                  <a:pt x="2118920" y="64195"/>
                  <a:pt x="2125666" y="71339"/>
                  <a:pt x="2130428" y="80070"/>
                </a:cubicBezTo>
                <a:cubicBezTo>
                  <a:pt x="2132809" y="83245"/>
                  <a:pt x="2133206" y="86420"/>
                  <a:pt x="2131619" y="89595"/>
                </a:cubicBezTo>
                <a:cubicBezTo>
                  <a:pt x="2127651" y="99914"/>
                  <a:pt x="2125666" y="110233"/>
                  <a:pt x="2125666" y="120551"/>
                </a:cubicBezTo>
                <a:cubicBezTo>
                  <a:pt x="2125666" y="126901"/>
                  <a:pt x="2126063" y="137220"/>
                  <a:pt x="2126857" y="151508"/>
                </a:cubicBezTo>
                <a:cubicBezTo>
                  <a:pt x="2127651" y="179289"/>
                  <a:pt x="2128444" y="198736"/>
                  <a:pt x="2129238" y="209848"/>
                </a:cubicBezTo>
                <a:cubicBezTo>
                  <a:pt x="2129238" y="236042"/>
                  <a:pt x="2120507" y="251520"/>
                  <a:pt x="2103044" y="256283"/>
                </a:cubicBezTo>
                <a:cubicBezTo>
                  <a:pt x="2097487" y="256283"/>
                  <a:pt x="2092329" y="252314"/>
                  <a:pt x="2087566" y="244376"/>
                </a:cubicBezTo>
                <a:cubicBezTo>
                  <a:pt x="2082803" y="232470"/>
                  <a:pt x="2072485" y="220961"/>
                  <a:pt x="2056608" y="209848"/>
                </a:cubicBezTo>
                <a:cubicBezTo>
                  <a:pt x="2053435" y="208261"/>
                  <a:pt x="2052244" y="207070"/>
                  <a:pt x="2053038" y="206276"/>
                </a:cubicBezTo>
                <a:cubicBezTo>
                  <a:pt x="2053831" y="205483"/>
                  <a:pt x="2056608" y="205086"/>
                  <a:pt x="2061372" y="205086"/>
                </a:cubicBezTo>
                <a:cubicBezTo>
                  <a:pt x="2071691" y="206673"/>
                  <a:pt x="2080422" y="207467"/>
                  <a:pt x="2087566" y="207467"/>
                </a:cubicBezTo>
                <a:cubicBezTo>
                  <a:pt x="2093122" y="209054"/>
                  <a:pt x="2095504" y="207864"/>
                  <a:pt x="2094709" y="203895"/>
                </a:cubicBezTo>
                <a:cubicBezTo>
                  <a:pt x="2097091" y="165001"/>
                  <a:pt x="2095900" y="126504"/>
                  <a:pt x="2091138" y="88404"/>
                </a:cubicBezTo>
                <a:cubicBezTo>
                  <a:pt x="2091931" y="85229"/>
                  <a:pt x="2089947" y="84436"/>
                  <a:pt x="2085184" y="86023"/>
                </a:cubicBezTo>
                <a:cubicBezTo>
                  <a:pt x="2078041" y="87611"/>
                  <a:pt x="2071294" y="89595"/>
                  <a:pt x="2064944" y="91977"/>
                </a:cubicBezTo>
                <a:cubicBezTo>
                  <a:pt x="2061769" y="92770"/>
                  <a:pt x="2058990" y="92770"/>
                  <a:pt x="2056608" y="91977"/>
                </a:cubicBezTo>
                <a:cubicBezTo>
                  <a:pt x="2055816" y="91183"/>
                  <a:pt x="2054625" y="89992"/>
                  <a:pt x="2053038" y="88404"/>
                </a:cubicBezTo>
                <a:cubicBezTo>
                  <a:pt x="2051450" y="87611"/>
                  <a:pt x="2048275" y="84436"/>
                  <a:pt x="2043513" y="78879"/>
                </a:cubicBezTo>
                <a:cubicBezTo>
                  <a:pt x="2041926" y="76498"/>
                  <a:pt x="2041132" y="74911"/>
                  <a:pt x="2041132" y="74117"/>
                </a:cubicBezTo>
                <a:cubicBezTo>
                  <a:pt x="2041926" y="72529"/>
                  <a:pt x="2043116" y="71736"/>
                  <a:pt x="2044704" y="71736"/>
                </a:cubicBezTo>
                <a:cubicBezTo>
                  <a:pt x="2062166" y="68561"/>
                  <a:pt x="2078834" y="64195"/>
                  <a:pt x="2094709" y="58639"/>
                </a:cubicBezTo>
                <a:cubicBezTo>
                  <a:pt x="2097487" y="57448"/>
                  <a:pt x="2100166" y="56853"/>
                  <a:pt x="2102747" y="56853"/>
                </a:cubicBezTo>
                <a:close/>
                <a:moveTo>
                  <a:pt x="1141019" y="56258"/>
                </a:moveTo>
                <a:cubicBezTo>
                  <a:pt x="1133875" y="57051"/>
                  <a:pt x="1124747" y="58242"/>
                  <a:pt x="1113635" y="59829"/>
                </a:cubicBezTo>
                <a:cubicBezTo>
                  <a:pt x="1122365" y="64592"/>
                  <a:pt x="1125143" y="69751"/>
                  <a:pt x="1121968" y="75308"/>
                </a:cubicBezTo>
                <a:cubicBezTo>
                  <a:pt x="1121968" y="75308"/>
                  <a:pt x="1121968" y="75705"/>
                  <a:pt x="1121968" y="76498"/>
                </a:cubicBezTo>
                <a:cubicBezTo>
                  <a:pt x="1121175" y="77292"/>
                  <a:pt x="1120778" y="78086"/>
                  <a:pt x="1120778" y="78879"/>
                </a:cubicBezTo>
                <a:cubicBezTo>
                  <a:pt x="1129510" y="78086"/>
                  <a:pt x="1136654" y="80070"/>
                  <a:pt x="1142209" y="84833"/>
                </a:cubicBezTo>
                <a:cubicBezTo>
                  <a:pt x="1143797" y="76101"/>
                  <a:pt x="1144591" y="68164"/>
                  <a:pt x="1144591" y="61020"/>
                </a:cubicBezTo>
                <a:cubicBezTo>
                  <a:pt x="1145385" y="57845"/>
                  <a:pt x="1144194" y="56258"/>
                  <a:pt x="1141019" y="56258"/>
                </a:cubicBezTo>
                <a:close/>
                <a:moveTo>
                  <a:pt x="6101754" y="55067"/>
                </a:moveTo>
                <a:cubicBezTo>
                  <a:pt x="6104533" y="55067"/>
                  <a:pt x="6107112" y="55464"/>
                  <a:pt x="6109493" y="56258"/>
                </a:cubicBezTo>
                <a:cubicBezTo>
                  <a:pt x="6122193" y="63401"/>
                  <a:pt x="6132512" y="72926"/>
                  <a:pt x="6140450" y="84833"/>
                </a:cubicBezTo>
                <a:cubicBezTo>
                  <a:pt x="6142831" y="90389"/>
                  <a:pt x="6142434" y="95151"/>
                  <a:pt x="6139259" y="99120"/>
                </a:cubicBezTo>
                <a:cubicBezTo>
                  <a:pt x="6128146" y="115789"/>
                  <a:pt x="6118621" y="137220"/>
                  <a:pt x="6110684" y="163414"/>
                </a:cubicBezTo>
                <a:cubicBezTo>
                  <a:pt x="6115447" y="165795"/>
                  <a:pt x="6119415" y="170955"/>
                  <a:pt x="6122590" y="178892"/>
                </a:cubicBezTo>
                <a:cubicBezTo>
                  <a:pt x="6124178" y="183654"/>
                  <a:pt x="6123384" y="187226"/>
                  <a:pt x="6120209" y="189608"/>
                </a:cubicBezTo>
                <a:cubicBezTo>
                  <a:pt x="6115447" y="191989"/>
                  <a:pt x="6107906" y="193179"/>
                  <a:pt x="6097587" y="193179"/>
                </a:cubicBezTo>
                <a:cubicBezTo>
                  <a:pt x="6057899" y="193179"/>
                  <a:pt x="6026943" y="193973"/>
                  <a:pt x="6004718" y="195561"/>
                </a:cubicBezTo>
                <a:cubicBezTo>
                  <a:pt x="6003925" y="207467"/>
                  <a:pt x="5999162" y="214214"/>
                  <a:pt x="5990431" y="215801"/>
                </a:cubicBezTo>
                <a:cubicBezTo>
                  <a:pt x="5977731" y="214214"/>
                  <a:pt x="5970587" y="206276"/>
                  <a:pt x="5969000" y="191989"/>
                </a:cubicBezTo>
                <a:cubicBezTo>
                  <a:pt x="5969000" y="169764"/>
                  <a:pt x="5966618" y="145158"/>
                  <a:pt x="5961856" y="118170"/>
                </a:cubicBezTo>
                <a:cubicBezTo>
                  <a:pt x="5959475" y="100708"/>
                  <a:pt x="5954712" y="87611"/>
                  <a:pt x="5947568" y="78879"/>
                </a:cubicBezTo>
                <a:cubicBezTo>
                  <a:pt x="5944394" y="73323"/>
                  <a:pt x="5947171" y="70148"/>
                  <a:pt x="5955903" y="69354"/>
                </a:cubicBezTo>
                <a:cubicBezTo>
                  <a:pt x="5955903" y="69354"/>
                  <a:pt x="5956300" y="69354"/>
                  <a:pt x="5957093" y="69354"/>
                </a:cubicBezTo>
                <a:cubicBezTo>
                  <a:pt x="5964237" y="70148"/>
                  <a:pt x="5971381" y="72133"/>
                  <a:pt x="5978525" y="75308"/>
                </a:cubicBezTo>
                <a:cubicBezTo>
                  <a:pt x="6014243" y="71339"/>
                  <a:pt x="6042818" y="67370"/>
                  <a:pt x="6064250" y="63401"/>
                </a:cubicBezTo>
                <a:cubicBezTo>
                  <a:pt x="6080125" y="60226"/>
                  <a:pt x="6089650" y="57845"/>
                  <a:pt x="6092825" y="56258"/>
                </a:cubicBezTo>
                <a:cubicBezTo>
                  <a:pt x="6095999" y="55464"/>
                  <a:pt x="6098976" y="55067"/>
                  <a:pt x="6101754" y="55067"/>
                </a:cubicBezTo>
                <a:close/>
                <a:moveTo>
                  <a:pt x="6664324" y="53876"/>
                </a:moveTo>
                <a:cubicBezTo>
                  <a:pt x="6655593" y="61814"/>
                  <a:pt x="6646465" y="68561"/>
                  <a:pt x="6636940" y="74117"/>
                </a:cubicBezTo>
                <a:cubicBezTo>
                  <a:pt x="6648052" y="74911"/>
                  <a:pt x="6655593" y="77689"/>
                  <a:pt x="6659562" y="82451"/>
                </a:cubicBezTo>
                <a:cubicBezTo>
                  <a:pt x="6661943" y="84833"/>
                  <a:pt x="6663134" y="87214"/>
                  <a:pt x="6663134" y="89595"/>
                </a:cubicBezTo>
                <a:cubicBezTo>
                  <a:pt x="6671865" y="81658"/>
                  <a:pt x="6678612" y="74117"/>
                  <a:pt x="6683374" y="66973"/>
                </a:cubicBezTo>
                <a:cubicBezTo>
                  <a:pt x="6684168" y="65386"/>
                  <a:pt x="6684565" y="64195"/>
                  <a:pt x="6684565" y="63401"/>
                </a:cubicBezTo>
                <a:cubicBezTo>
                  <a:pt x="6684565" y="61814"/>
                  <a:pt x="6683772" y="61417"/>
                  <a:pt x="6682184" y="62211"/>
                </a:cubicBezTo>
                <a:cubicBezTo>
                  <a:pt x="6678215" y="63004"/>
                  <a:pt x="6675040" y="63004"/>
                  <a:pt x="6672659" y="62211"/>
                </a:cubicBezTo>
                <a:cubicBezTo>
                  <a:pt x="6671865" y="61417"/>
                  <a:pt x="6671071" y="60623"/>
                  <a:pt x="6670278" y="59829"/>
                </a:cubicBezTo>
                <a:cubicBezTo>
                  <a:pt x="6669484" y="59036"/>
                  <a:pt x="6667499" y="57051"/>
                  <a:pt x="6664324" y="53876"/>
                </a:cubicBezTo>
                <a:close/>
                <a:moveTo>
                  <a:pt x="7334646" y="51495"/>
                </a:moveTo>
                <a:cubicBezTo>
                  <a:pt x="7321946" y="50701"/>
                  <a:pt x="7291784" y="52686"/>
                  <a:pt x="7244159" y="57448"/>
                </a:cubicBezTo>
                <a:cubicBezTo>
                  <a:pt x="7237015" y="58242"/>
                  <a:pt x="7232252" y="58639"/>
                  <a:pt x="7229872" y="58639"/>
                </a:cubicBezTo>
                <a:cubicBezTo>
                  <a:pt x="7226696" y="59433"/>
                  <a:pt x="7223521" y="59829"/>
                  <a:pt x="7220346" y="59829"/>
                </a:cubicBezTo>
                <a:cubicBezTo>
                  <a:pt x="7220346" y="119361"/>
                  <a:pt x="7219156" y="166986"/>
                  <a:pt x="7216774" y="202704"/>
                </a:cubicBezTo>
                <a:cubicBezTo>
                  <a:pt x="7249318" y="198736"/>
                  <a:pt x="7285037" y="195561"/>
                  <a:pt x="7323930" y="193179"/>
                </a:cubicBezTo>
                <a:cubicBezTo>
                  <a:pt x="7324724" y="193179"/>
                  <a:pt x="7325915" y="193179"/>
                  <a:pt x="7327502" y="193179"/>
                </a:cubicBezTo>
                <a:cubicBezTo>
                  <a:pt x="7331472" y="192386"/>
                  <a:pt x="7334646" y="193179"/>
                  <a:pt x="7337028" y="195561"/>
                </a:cubicBezTo>
                <a:cubicBezTo>
                  <a:pt x="7339409" y="196354"/>
                  <a:pt x="7340996" y="197942"/>
                  <a:pt x="7341790" y="200323"/>
                </a:cubicBezTo>
                <a:cubicBezTo>
                  <a:pt x="7344965" y="166986"/>
                  <a:pt x="7344965" y="119758"/>
                  <a:pt x="7341790" y="58639"/>
                </a:cubicBezTo>
                <a:cubicBezTo>
                  <a:pt x="7341790" y="53876"/>
                  <a:pt x="7339409" y="51495"/>
                  <a:pt x="7334646" y="51495"/>
                </a:cubicBezTo>
                <a:close/>
                <a:moveTo>
                  <a:pt x="1014516" y="45245"/>
                </a:moveTo>
                <a:cubicBezTo>
                  <a:pt x="1017095" y="45443"/>
                  <a:pt x="1019972" y="45939"/>
                  <a:pt x="1023147" y="46733"/>
                </a:cubicBezTo>
                <a:cubicBezTo>
                  <a:pt x="1027910" y="47526"/>
                  <a:pt x="1031481" y="51098"/>
                  <a:pt x="1033863" y="57448"/>
                </a:cubicBezTo>
                <a:cubicBezTo>
                  <a:pt x="1036243" y="62211"/>
                  <a:pt x="1035450" y="65386"/>
                  <a:pt x="1031481" y="66973"/>
                </a:cubicBezTo>
                <a:cubicBezTo>
                  <a:pt x="1024337" y="69354"/>
                  <a:pt x="1016797" y="71736"/>
                  <a:pt x="1008859" y="74117"/>
                </a:cubicBezTo>
                <a:cubicBezTo>
                  <a:pt x="1010447" y="74117"/>
                  <a:pt x="1011240" y="74514"/>
                  <a:pt x="1011240" y="75308"/>
                </a:cubicBezTo>
                <a:cubicBezTo>
                  <a:pt x="1013622" y="77689"/>
                  <a:pt x="1014813" y="80070"/>
                  <a:pt x="1014813" y="82451"/>
                </a:cubicBezTo>
                <a:cubicBezTo>
                  <a:pt x="1014813" y="83245"/>
                  <a:pt x="1014813" y="83642"/>
                  <a:pt x="1014813" y="83642"/>
                </a:cubicBezTo>
                <a:cubicBezTo>
                  <a:pt x="1014019" y="87611"/>
                  <a:pt x="1012827" y="95151"/>
                  <a:pt x="1011240" y="106264"/>
                </a:cubicBezTo>
                <a:cubicBezTo>
                  <a:pt x="1012827" y="105470"/>
                  <a:pt x="1013622" y="105073"/>
                  <a:pt x="1013622" y="105073"/>
                </a:cubicBezTo>
                <a:cubicBezTo>
                  <a:pt x="1019972" y="103486"/>
                  <a:pt x="1024734" y="103089"/>
                  <a:pt x="1027910" y="103883"/>
                </a:cubicBezTo>
                <a:cubicBezTo>
                  <a:pt x="1030291" y="104676"/>
                  <a:pt x="1032672" y="106661"/>
                  <a:pt x="1035053" y="109836"/>
                </a:cubicBezTo>
                <a:cubicBezTo>
                  <a:pt x="1035847" y="111423"/>
                  <a:pt x="1036641" y="112614"/>
                  <a:pt x="1037434" y="113408"/>
                </a:cubicBezTo>
                <a:cubicBezTo>
                  <a:pt x="1041404" y="118964"/>
                  <a:pt x="1039816" y="122933"/>
                  <a:pt x="1032672" y="125314"/>
                </a:cubicBezTo>
                <a:cubicBezTo>
                  <a:pt x="1025528" y="127695"/>
                  <a:pt x="1017988" y="129680"/>
                  <a:pt x="1010050" y="131267"/>
                </a:cubicBezTo>
                <a:cubicBezTo>
                  <a:pt x="1010050" y="143967"/>
                  <a:pt x="1010050" y="155080"/>
                  <a:pt x="1010050" y="164605"/>
                </a:cubicBezTo>
                <a:cubicBezTo>
                  <a:pt x="1021956" y="160636"/>
                  <a:pt x="1032672" y="157461"/>
                  <a:pt x="1042197" y="155080"/>
                </a:cubicBezTo>
                <a:cubicBezTo>
                  <a:pt x="1045372" y="153492"/>
                  <a:pt x="1047356" y="153095"/>
                  <a:pt x="1048149" y="153889"/>
                </a:cubicBezTo>
                <a:cubicBezTo>
                  <a:pt x="1048945" y="155476"/>
                  <a:pt x="1047754" y="157461"/>
                  <a:pt x="1044578" y="159842"/>
                </a:cubicBezTo>
                <a:cubicBezTo>
                  <a:pt x="1031879" y="170161"/>
                  <a:pt x="1016400" y="181273"/>
                  <a:pt x="998143" y="193179"/>
                </a:cubicBezTo>
                <a:cubicBezTo>
                  <a:pt x="995762" y="194767"/>
                  <a:pt x="992985" y="196751"/>
                  <a:pt x="989810" y="199133"/>
                </a:cubicBezTo>
                <a:cubicBezTo>
                  <a:pt x="981872" y="204689"/>
                  <a:pt x="974728" y="210245"/>
                  <a:pt x="968378" y="215801"/>
                </a:cubicBezTo>
                <a:cubicBezTo>
                  <a:pt x="964409" y="218976"/>
                  <a:pt x="960838" y="219373"/>
                  <a:pt x="957662" y="216992"/>
                </a:cubicBezTo>
                <a:cubicBezTo>
                  <a:pt x="947343" y="208261"/>
                  <a:pt x="941391" y="200720"/>
                  <a:pt x="939803" y="194370"/>
                </a:cubicBezTo>
                <a:cubicBezTo>
                  <a:pt x="938216" y="187226"/>
                  <a:pt x="939803" y="183654"/>
                  <a:pt x="944566" y="183654"/>
                </a:cubicBezTo>
                <a:cubicBezTo>
                  <a:pt x="948534" y="183654"/>
                  <a:pt x="958059" y="180876"/>
                  <a:pt x="973141" y="175320"/>
                </a:cubicBezTo>
                <a:cubicBezTo>
                  <a:pt x="972347" y="176114"/>
                  <a:pt x="973537" y="175717"/>
                  <a:pt x="976712" y="174129"/>
                </a:cubicBezTo>
                <a:cubicBezTo>
                  <a:pt x="977507" y="173336"/>
                  <a:pt x="978698" y="172939"/>
                  <a:pt x="980285" y="172939"/>
                </a:cubicBezTo>
                <a:cubicBezTo>
                  <a:pt x="981078" y="172145"/>
                  <a:pt x="981872" y="171748"/>
                  <a:pt x="982665" y="171748"/>
                </a:cubicBezTo>
                <a:lnTo>
                  <a:pt x="982665" y="138411"/>
                </a:lnTo>
                <a:cubicBezTo>
                  <a:pt x="981078" y="138411"/>
                  <a:pt x="978698" y="138808"/>
                  <a:pt x="975521" y="139601"/>
                </a:cubicBezTo>
                <a:cubicBezTo>
                  <a:pt x="977110" y="138808"/>
                  <a:pt x="976316" y="139205"/>
                  <a:pt x="973141" y="140792"/>
                </a:cubicBezTo>
                <a:cubicBezTo>
                  <a:pt x="970760" y="141586"/>
                  <a:pt x="967584" y="141189"/>
                  <a:pt x="963616" y="139601"/>
                </a:cubicBezTo>
                <a:cubicBezTo>
                  <a:pt x="962822" y="138808"/>
                  <a:pt x="962028" y="138411"/>
                  <a:pt x="961236" y="138411"/>
                </a:cubicBezTo>
                <a:cubicBezTo>
                  <a:pt x="958854" y="137617"/>
                  <a:pt x="956075" y="135236"/>
                  <a:pt x="952900" y="131267"/>
                </a:cubicBezTo>
                <a:cubicBezTo>
                  <a:pt x="952107" y="130473"/>
                  <a:pt x="951313" y="129680"/>
                  <a:pt x="950520" y="128886"/>
                </a:cubicBezTo>
                <a:cubicBezTo>
                  <a:pt x="946550" y="124123"/>
                  <a:pt x="946947" y="121345"/>
                  <a:pt x="951710" y="120551"/>
                </a:cubicBezTo>
                <a:cubicBezTo>
                  <a:pt x="961236" y="118964"/>
                  <a:pt x="971554" y="116979"/>
                  <a:pt x="982665" y="114598"/>
                </a:cubicBezTo>
                <a:cubicBezTo>
                  <a:pt x="982665" y="101104"/>
                  <a:pt x="981872" y="89595"/>
                  <a:pt x="980285" y="80070"/>
                </a:cubicBezTo>
                <a:cubicBezTo>
                  <a:pt x="980285" y="80070"/>
                  <a:pt x="979887" y="80070"/>
                  <a:pt x="979094" y="80070"/>
                </a:cubicBezTo>
                <a:cubicBezTo>
                  <a:pt x="974332" y="80864"/>
                  <a:pt x="969570" y="80070"/>
                  <a:pt x="964807" y="77689"/>
                </a:cubicBezTo>
                <a:cubicBezTo>
                  <a:pt x="964013" y="76895"/>
                  <a:pt x="962425" y="75308"/>
                  <a:pt x="960044" y="72926"/>
                </a:cubicBezTo>
                <a:cubicBezTo>
                  <a:pt x="955281" y="69751"/>
                  <a:pt x="952504" y="67370"/>
                  <a:pt x="951710" y="65783"/>
                </a:cubicBezTo>
                <a:cubicBezTo>
                  <a:pt x="950122" y="63401"/>
                  <a:pt x="949329" y="61814"/>
                  <a:pt x="949329" y="61020"/>
                </a:cubicBezTo>
                <a:cubicBezTo>
                  <a:pt x="950122" y="60226"/>
                  <a:pt x="951710" y="59433"/>
                  <a:pt x="954091" y="58639"/>
                </a:cubicBezTo>
                <a:cubicBezTo>
                  <a:pt x="958854" y="58639"/>
                  <a:pt x="967187" y="57051"/>
                  <a:pt x="979094" y="53876"/>
                </a:cubicBezTo>
                <a:cubicBezTo>
                  <a:pt x="982269" y="53083"/>
                  <a:pt x="984650" y="52686"/>
                  <a:pt x="986237" y="52686"/>
                </a:cubicBezTo>
                <a:cubicBezTo>
                  <a:pt x="992587" y="49511"/>
                  <a:pt x="999731" y="47130"/>
                  <a:pt x="1007669" y="45542"/>
                </a:cubicBezTo>
                <a:cubicBezTo>
                  <a:pt x="1009653" y="45145"/>
                  <a:pt x="1011935" y="45046"/>
                  <a:pt x="1014516" y="45245"/>
                </a:cubicBezTo>
                <a:close/>
                <a:moveTo>
                  <a:pt x="3210322" y="41970"/>
                </a:moveTo>
                <a:cubicBezTo>
                  <a:pt x="3207147" y="42764"/>
                  <a:pt x="3202384" y="43558"/>
                  <a:pt x="3196034" y="44351"/>
                </a:cubicBezTo>
                <a:cubicBezTo>
                  <a:pt x="3190478" y="45939"/>
                  <a:pt x="3186509" y="46733"/>
                  <a:pt x="3184128" y="46733"/>
                </a:cubicBezTo>
                <a:cubicBezTo>
                  <a:pt x="3184128" y="49908"/>
                  <a:pt x="3184525" y="53479"/>
                  <a:pt x="3185319" y="57448"/>
                </a:cubicBezTo>
                <a:cubicBezTo>
                  <a:pt x="3193256" y="55861"/>
                  <a:pt x="3201987" y="54670"/>
                  <a:pt x="3211512" y="53876"/>
                </a:cubicBezTo>
                <a:cubicBezTo>
                  <a:pt x="3211512" y="49114"/>
                  <a:pt x="3211116" y="45145"/>
                  <a:pt x="3210322" y="41970"/>
                </a:cubicBezTo>
                <a:close/>
                <a:moveTo>
                  <a:pt x="8144272" y="39589"/>
                </a:moveTo>
                <a:cubicBezTo>
                  <a:pt x="8144272" y="38795"/>
                  <a:pt x="8145462" y="38795"/>
                  <a:pt x="8147843" y="39589"/>
                </a:cubicBezTo>
                <a:cubicBezTo>
                  <a:pt x="8170862" y="46733"/>
                  <a:pt x="8187531" y="53876"/>
                  <a:pt x="8197850" y="61020"/>
                </a:cubicBezTo>
                <a:cubicBezTo>
                  <a:pt x="8208168" y="77689"/>
                  <a:pt x="8206184" y="91579"/>
                  <a:pt x="8191896" y="102692"/>
                </a:cubicBezTo>
                <a:cubicBezTo>
                  <a:pt x="8184752" y="105073"/>
                  <a:pt x="8178006" y="101898"/>
                  <a:pt x="8171656" y="93167"/>
                </a:cubicBezTo>
                <a:cubicBezTo>
                  <a:pt x="8158162" y="71736"/>
                  <a:pt x="8149034" y="55464"/>
                  <a:pt x="8144272" y="44351"/>
                </a:cubicBezTo>
                <a:cubicBezTo>
                  <a:pt x="8143478" y="41970"/>
                  <a:pt x="8143478" y="40383"/>
                  <a:pt x="8144272" y="39589"/>
                </a:cubicBezTo>
                <a:close/>
                <a:moveTo>
                  <a:pt x="5030787" y="39589"/>
                </a:moveTo>
                <a:cubicBezTo>
                  <a:pt x="5042693" y="39589"/>
                  <a:pt x="5053013" y="41176"/>
                  <a:pt x="5061743" y="44351"/>
                </a:cubicBezTo>
                <a:cubicBezTo>
                  <a:pt x="5072063" y="47526"/>
                  <a:pt x="5076825" y="54670"/>
                  <a:pt x="5076031" y="65783"/>
                </a:cubicBezTo>
                <a:cubicBezTo>
                  <a:pt x="5075237" y="76101"/>
                  <a:pt x="5071268" y="82055"/>
                  <a:pt x="5064125" y="83642"/>
                </a:cubicBezTo>
                <a:cubicBezTo>
                  <a:pt x="5058569" y="85229"/>
                  <a:pt x="5053013" y="81658"/>
                  <a:pt x="5047456" y="72926"/>
                </a:cubicBezTo>
                <a:cubicBezTo>
                  <a:pt x="5038725" y="62608"/>
                  <a:pt x="5031978" y="52686"/>
                  <a:pt x="5027215" y="43161"/>
                </a:cubicBezTo>
                <a:cubicBezTo>
                  <a:pt x="5026422" y="42367"/>
                  <a:pt x="5026025" y="41573"/>
                  <a:pt x="5026025" y="40780"/>
                </a:cubicBezTo>
                <a:cubicBezTo>
                  <a:pt x="5026819" y="39986"/>
                  <a:pt x="5028406" y="39589"/>
                  <a:pt x="5030787" y="39589"/>
                </a:cubicBezTo>
                <a:close/>
                <a:moveTo>
                  <a:pt x="1710138" y="38398"/>
                </a:moveTo>
                <a:cubicBezTo>
                  <a:pt x="1710138" y="37605"/>
                  <a:pt x="1710931" y="37605"/>
                  <a:pt x="1712519" y="38398"/>
                </a:cubicBezTo>
                <a:cubicBezTo>
                  <a:pt x="1725219" y="39192"/>
                  <a:pt x="1737919" y="40780"/>
                  <a:pt x="1750619" y="43161"/>
                </a:cubicBezTo>
                <a:cubicBezTo>
                  <a:pt x="1759351" y="45542"/>
                  <a:pt x="1764113" y="52289"/>
                  <a:pt x="1764906" y="63401"/>
                </a:cubicBezTo>
                <a:cubicBezTo>
                  <a:pt x="1764906" y="76895"/>
                  <a:pt x="1760144" y="84039"/>
                  <a:pt x="1750619" y="84833"/>
                </a:cubicBezTo>
                <a:cubicBezTo>
                  <a:pt x="1746650" y="84833"/>
                  <a:pt x="1742284" y="82451"/>
                  <a:pt x="1737522" y="77689"/>
                </a:cubicBezTo>
                <a:cubicBezTo>
                  <a:pt x="1728790" y="68958"/>
                  <a:pt x="1719663" y="57448"/>
                  <a:pt x="1710138" y="43161"/>
                </a:cubicBezTo>
                <a:cubicBezTo>
                  <a:pt x="1709344" y="40780"/>
                  <a:pt x="1709344" y="39192"/>
                  <a:pt x="1710138" y="38398"/>
                </a:cubicBezTo>
                <a:close/>
                <a:moveTo>
                  <a:pt x="3269853" y="32445"/>
                </a:moveTo>
                <a:cubicBezTo>
                  <a:pt x="3269059" y="32445"/>
                  <a:pt x="3267472" y="32842"/>
                  <a:pt x="3265090" y="33636"/>
                </a:cubicBezTo>
                <a:cubicBezTo>
                  <a:pt x="3253978" y="35223"/>
                  <a:pt x="3244850" y="36414"/>
                  <a:pt x="3237706" y="37208"/>
                </a:cubicBezTo>
                <a:cubicBezTo>
                  <a:pt x="3240087" y="40383"/>
                  <a:pt x="3241675" y="43558"/>
                  <a:pt x="3242469" y="46733"/>
                </a:cubicBezTo>
                <a:cubicBezTo>
                  <a:pt x="3243262" y="45939"/>
                  <a:pt x="3244453" y="45542"/>
                  <a:pt x="3246040" y="45542"/>
                </a:cubicBezTo>
                <a:cubicBezTo>
                  <a:pt x="3247628" y="44748"/>
                  <a:pt x="3248818" y="44351"/>
                  <a:pt x="3249612" y="44351"/>
                </a:cubicBezTo>
                <a:cubicBezTo>
                  <a:pt x="3257550" y="41970"/>
                  <a:pt x="3265090" y="45542"/>
                  <a:pt x="3272234" y="55067"/>
                </a:cubicBezTo>
                <a:cubicBezTo>
                  <a:pt x="3272234" y="55067"/>
                  <a:pt x="3272631" y="55464"/>
                  <a:pt x="3273425" y="56258"/>
                </a:cubicBezTo>
                <a:cubicBezTo>
                  <a:pt x="3273425" y="53083"/>
                  <a:pt x="3274219" y="48320"/>
                  <a:pt x="3275806" y="41970"/>
                </a:cubicBezTo>
                <a:cubicBezTo>
                  <a:pt x="3274219" y="45939"/>
                  <a:pt x="3274219" y="45145"/>
                  <a:pt x="3275806" y="39589"/>
                </a:cubicBezTo>
                <a:cubicBezTo>
                  <a:pt x="3276600" y="35620"/>
                  <a:pt x="3276600" y="33239"/>
                  <a:pt x="3275806" y="32445"/>
                </a:cubicBezTo>
                <a:cubicBezTo>
                  <a:pt x="3275012" y="31651"/>
                  <a:pt x="3273028" y="31651"/>
                  <a:pt x="3269853" y="32445"/>
                </a:cubicBezTo>
                <a:close/>
                <a:moveTo>
                  <a:pt x="2206629" y="32445"/>
                </a:moveTo>
                <a:cubicBezTo>
                  <a:pt x="2212978" y="31651"/>
                  <a:pt x="2225281" y="32445"/>
                  <a:pt x="2243538" y="34826"/>
                </a:cubicBezTo>
                <a:cubicBezTo>
                  <a:pt x="2261000" y="40383"/>
                  <a:pt x="2266160" y="52289"/>
                  <a:pt x="2259016" y="70545"/>
                </a:cubicBezTo>
                <a:cubicBezTo>
                  <a:pt x="2255841" y="78483"/>
                  <a:pt x="2250284" y="80070"/>
                  <a:pt x="2242347" y="75308"/>
                </a:cubicBezTo>
                <a:cubicBezTo>
                  <a:pt x="2228059" y="63401"/>
                  <a:pt x="2214963" y="50305"/>
                  <a:pt x="2203056" y="36017"/>
                </a:cubicBezTo>
                <a:cubicBezTo>
                  <a:pt x="2202262" y="34430"/>
                  <a:pt x="2202262" y="33636"/>
                  <a:pt x="2203056" y="33636"/>
                </a:cubicBezTo>
                <a:cubicBezTo>
                  <a:pt x="2203056" y="32842"/>
                  <a:pt x="2204248" y="32445"/>
                  <a:pt x="2206629" y="32445"/>
                </a:cubicBezTo>
                <a:close/>
                <a:moveTo>
                  <a:pt x="679056" y="31255"/>
                </a:moveTo>
                <a:cubicBezTo>
                  <a:pt x="694137" y="33636"/>
                  <a:pt x="706441" y="36811"/>
                  <a:pt x="715966" y="40780"/>
                </a:cubicBezTo>
                <a:cubicBezTo>
                  <a:pt x="733428" y="49511"/>
                  <a:pt x="735810" y="63004"/>
                  <a:pt x="723110" y="81261"/>
                </a:cubicBezTo>
                <a:cubicBezTo>
                  <a:pt x="716760" y="86023"/>
                  <a:pt x="710807" y="86023"/>
                  <a:pt x="705250" y="81261"/>
                </a:cubicBezTo>
                <a:cubicBezTo>
                  <a:pt x="695725" y="68561"/>
                  <a:pt x="685804" y="53479"/>
                  <a:pt x="675484" y="36017"/>
                </a:cubicBezTo>
                <a:cubicBezTo>
                  <a:pt x="673897" y="32842"/>
                  <a:pt x="675088" y="31255"/>
                  <a:pt x="679056" y="31255"/>
                </a:cubicBezTo>
                <a:close/>
                <a:moveTo>
                  <a:pt x="1992316" y="30064"/>
                </a:moveTo>
                <a:cubicBezTo>
                  <a:pt x="2005810" y="31651"/>
                  <a:pt x="2017716" y="35620"/>
                  <a:pt x="2028035" y="41970"/>
                </a:cubicBezTo>
                <a:cubicBezTo>
                  <a:pt x="2041528" y="54670"/>
                  <a:pt x="2042322" y="68164"/>
                  <a:pt x="2030415" y="82451"/>
                </a:cubicBezTo>
                <a:cubicBezTo>
                  <a:pt x="2022478" y="85626"/>
                  <a:pt x="2014144" y="80467"/>
                  <a:pt x="2005413" y="66973"/>
                </a:cubicBezTo>
                <a:cubicBezTo>
                  <a:pt x="1997475" y="51098"/>
                  <a:pt x="1991919" y="40383"/>
                  <a:pt x="1988744" y="34826"/>
                </a:cubicBezTo>
                <a:cubicBezTo>
                  <a:pt x="1987950" y="32445"/>
                  <a:pt x="1987950" y="31255"/>
                  <a:pt x="1988744" y="31255"/>
                </a:cubicBezTo>
                <a:cubicBezTo>
                  <a:pt x="1988744" y="30461"/>
                  <a:pt x="1989934" y="30064"/>
                  <a:pt x="1992316" y="30064"/>
                </a:cubicBezTo>
                <a:close/>
                <a:moveTo>
                  <a:pt x="1155009" y="29766"/>
                </a:moveTo>
                <a:cubicBezTo>
                  <a:pt x="1157192" y="29965"/>
                  <a:pt x="1159274" y="30858"/>
                  <a:pt x="1161260" y="32445"/>
                </a:cubicBezTo>
                <a:cubicBezTo>
                  <a:pt x="1174754" y="39589"/>
                  <a:pt x="1183087" y="46733"/>
                  <a:pt x="1186263" y="53876"/>
                </a:cubicBezTo>
                <a:cubicBezTo>
                  <a:pt x="1188644" y="58639"/>
                  <a:pt x="1188247" y="62608"/>
                  <a:pt x="1185073" y="65783"/>
                </a:cubicBezTo>
                <a:cubicBezTo>
                  <a:pt x="1176341" y="88008"/>
                  <a:pt x="1169594" y="110233"/>
                  <a:pt x="1164831" y="132458"/>
                </a:cubicBezTo>
                <a:cubicBezTo>
                  <a:pt x="1163244" y="141983"/>
                  <a:pt x="1159672" y="147936"/>
                  <a:pt x="1154116" y="150317"/>
                </a:cubicBezTo>
                <a:cubicBezTo>
                  <a:pt x="1149353" y="152698"/>
                  <a:pt x="1145385" y="152698"/>
                  <a:pt x="1142209" y="150317"/>
                </a:cubicBezTo>
                <a:cubicBezTo>
                  <a:pt x="1138241" y="146348"/>
                  <a:pt x="1136256" y="142380"/>
                  <a:pt x="1136256" y="138411"/>
                </a:cubicBezTo>
                <a:cubicBezTo>
                  <a:pt x="1134669" y="138411"/>
                  <a:pt x="1131891" y="138411"/>
                  <a:pt x="1127922" y="138411"/>
                </a:cubicBezTo>
                <a:cubicBezTo>
                  <a:pt x="1123159" y="139205"/>
                  <a:pt x="1119588" y="139601"/>
                  <a:pt x="1117207" y="139601"/>
                </a:cubicBezTo>
                <a:lnTo>
                  <a:pt x="1116017" y="162223"/>
                </a:lnTo>
                <a:cubicBezTo>
                  <a:pt x="1119191" y="162223"/>
                  <a:pt x="1123159" y="161430"/>
                  <a:pt x="1127922" y="159842"/>
                </a:cubicBezTo>
                <a:cubicBezTo>
                  <a:pt x="1127128" y="160636"/>
                  <a:pt x="1127922" y="160636"/>
                  <a:pt x="1130304" y="159842"/>
                </a:cubicBezTo>
                <a:cubicBezTo>
                  <a:pt x="1136654" y="158255"/>
                  <a:pt x="1141416" y="158651"/>
                  <a:pt x="1144591" y="161033"/>
                </a:cubicBezTo>
                <a:cubicBezTo>
                  <a:pt x="1150147" y="164208"/>
                  <a:pt x="1154116" y="168176"/>
                  <a:pt x="1156498" y="172939"/>
                </a:cubicBezTo>
                <a:cubicBezTo>
                  <a:pt x="1158878" y="179289"/>
                  <a:pt x="1155307" y="183258"/>
                  <a:pt x="1145782" y="184845"/>
                </a:cubicBezTo>
                <a:cubicBezTo>
                  <a:pt x="1142607" y="185639"/>
                  <a:pt x="1137844" y="186036"/>
                  <a:pt x="1131494" y="186036"/>
                </a:cubicBezTo>
                <a:cubicBezTo>
                  <a:pt x="1124350" y="186829"/>
                  <a:pt x="1119191" y="187226"/>
                  <a:pt x="1116017" y="187226"/>
                </a:cubicBezTo>
                <a:cubicBezTo>
                  <a:pt x="1116017" y="190401"/>
                  <a:pt x="1115619" y="194370"/>
                  <a:pt x="1114825" y="199133"/>
                </a:cubicBezTo>
                <a:cubicBezTo>
                  <a:pt x="1114825" y="203895"/>
                  <a:pt x="1114825" y="207070"/>
                  <a:pt x="1114825" y="208658"/>
                </a:cubicBezTo>
                <a:cubicBezTo>
                  <a:pt x="1117207" y="208658"/>
                  <a:pt x="1119588" y="208261"/>
                  <a:pt x="1121968" y="207467"/>
                </a:cubicBezTo>
                <a:cubicBezTo>
                  <a:pt x="1134669" y="207467"/>
                  <a:pt x="1146972" y="205879"/>
                  <a:pt x="1158878" y="202704"/>
                </a:cubicBezTo>
                <a:cubicBezTo>
                  <a:pt x="1169991" y="202704"/>
                  <a:pt x="1176738" y="203101"/>
                  <a:pt x="1179119" y="203895"/>
                </a:cubicBezTo>
                <a:cubicBezTo>
                  <a:pt x="1190231" y="208658"/>
                  <a:pt x="1197375" y="215008"/>
                  <a:pt x="1200551" y="222945"/>
                </a:cubicBezTo>
                <a:cubicBezTo>
                  <a:pt x="1202931" y="228501"/>
                  <a:pt x="1203328" y="232073"/>
                  <a:pt x="1201740" y="233661"/>
                </a:cubicBezTo>
                <a:cubicBezTo>
                  <a:pt x="1200153" y="236042"/>
                  <a:pt x="1196184" y="236836"/>
                  <a:pt x="1189835" y="236042"/>
                </a:cubicBezTo>
                <a:cubicBezTo>
                  <a:pt x="1168403" y="233661"/>
                  <a:pt x="1140225" y="232470"/>
                  <a:pt x="1105300" y="232470"/>
                </a:cubicBezTo>
                <a:cubicBezTo>
                  <a:pt x="1087044" y="232470"/>
                  <a:pt x="1062041" y="234851"/>
                  <a:pt x="1030291" y="239614"/>
                </a:cubicBezTo>
                <a:cubicBezTo>
                  <a:pt x="1025528" y="240408"/>
                  <a:pt x="1021163" y="239614"/>
                  <a:pt x="1017193" y="237233"/>
                </a:cubicBezTo>
                <a:cubicBezTo>
                  <a:pt x="1012431" y="234851"/>
                  <a:pt x="1007669" y="229692"/>
                  <a:pt x="1002906" y="221754"/>
                </a:cubicBezTo>
                <a:cubicBezTo>
                  <a:pt x="1002112" y="218580"/>
                  <a:pt x="1001715" y="216595"/>
                  <a:pt x="1001715" y="215801"/>
                </a:cubicBezTo>
                <a:cubicBezTo>
                  <a:pt x="1002510" y="215008"/>
                  <a:pt x="1004097" y="214611"/>
                  <a:pt x="1006479" y="214611"/>
                </a:cubicBezTo>
                <a:cubicBezTo>
                  <a:pt x="1016797" y="214611"/>
                  <a:pt x="1030688" y="213817"/>
                  <a:pt x="1048149" y="212230"/>
                </a:cubicBezTo>
                <a:cubicBezTo>
                  <a:pt x="1060057" y="212230"/>
                  <a:pt x="1072756" y="211436"/>
                  <a:pt x="1086250" y="209848"/>
                </a:cubicBezTo>
                <a:cubicBezTo>
                  <a:pt x="1086250" y="204292"/>
                  <a:pt x="1086250" y="197545"/>
                  <a:pt x="1086250" y="189608"/>
                </a:cubicBezTo>
                <a:cubicBezTo>
                  <a:pt x="1084662" y="189608"/>
                  <a:pt x="1082282" y="189608"/>
                  <a:pt x="1079106" y="189608"/>
                </a:cubicBezTo>
                <a:cubicBezTo>
                  <a:pt x="1075932" y="190401"/>
                  <a:pt x="1073550" y="190798"/>
                  <a:pt x="1071962" y="190798"/>
                </a:cubicBezTo>
                <a:cubicBezTo>
                  <a:pt x="1066407" y="191592"/>
                  <a:pt x="1062438" y="190798"/>
                  <a:pt x="1060057" y="188417"/>
                </a:cubicBezTo>
                <a:cubicBezTo>
                  <a:pt x="1056882" y="186036"/>
                  <a:pt x="1052912" y="182464"/>
                  <a:pt x="1048149" y="177701"/>
                </a:cubicBezTo>
                <a:cubicBezTo>
                  <a:pt x="1044975" y="172939"/>
                  <a:pt x="1046563" y="169764"/>
                  <a:pt x="1052912" y="168176"/>
                </a:cubicBezTo>
                <a:cubicBezTo>
                  <a:pt x="1063232" y="168176"/>
                  <a:pt x="1074344" y="167383"/>
                  <a:pt x="1086250" y="165795"/>
                </a:cubicBezTo>
                <a:lnTo>
                  <a:pt x="1086250" y="141983"/>
                </a:lnTo>
                <a:cubicBezTo>
                  <a:pt x="1081487" y="141983"/>
                  <a:pt x="1076724" y="141983"/>
                  <a:pt x="1071962" y="141983"/>
                </a:cubicBezTo>
                <a:cubicBezTo>
                  <a:pt x="1071962" y="142776"/>
                  <a:pt x="1071566" y="143967"/>
                  <a:pt x="1070773" y="145555"/>
                </a:cubicBezTo>
                <a:cubicBezTo>
                  <a:pt x="1070773" y="147142"/>
                  <a:pt x="1070773" y="147936"/>
                  <a:pt x="1070773" y="147936"/>
                </a:cubicBezTo>
                <a:cubicBezTo>
                  <a:pt x="1069185" y="151905"/>
                  <a:pt x="1064819" y="152301"/>
                  <a:pt x="1057675" y="149126"/>
                </a:cubicBezTo>
                <a:cubicBezTo>
                  <a:pt x="1051325" y="145951"/>
                  <a:pt x="1047754" y="138411"/>
                  <a:pt x="1046959" y="126504"/>
                </a:cubicBezTo>
                <a:cubicBezTo>
                  <a:pt x="1044578" y="88404"/>
                  <a:pt x="1040609" y="61814"/>
                  <a:pt x="1035053" y="46733"/>
                </a:cubicBezTo>
                <a:cubicBezTo>
                  <a:pt x="1033465" y="43558"/>
                  <a:pt x="1033068" y="41573"/>
                  <a:pt x="1033863" y="40780"/>
                </a:cubicBezTo>
                <a:cubicBezTo>
                  <a:pt x="1034656" y="39986"/>
                  <a:pt x="1036641" y="39986"/>
                  <a:pt x="1039816" y="40780"/>
                </a:cubicBezTo>
                <a:cubicBezTo>
                  <a:pt x="1049341" y="41573"/>
                  <a:pt x="1056483" y="43161"/>
                  <a:pt x="1061246" y="45542"/>
                </a:cubicBezTo>
                <a:lnTo>
                  <a:pt x="1097514" y="41512"/>
                </a:lnTo>
                <a:lnTo>
                  <a:pt x="1111254" y="39589"/>
                </a:lnTo>
                <a:cubicBezTo>
                  <a:pt x="1126335" y="37208"/>
                  <a:pt x="1138638" y="34430"/>
                  <a:pt x="1148162" y="31255"/>
                </a:cubicBezTo>
                <a:cubicBezTo>
                  <a:pt x="1150543" y="30064"/>
                  <a:pt x="1152826" y="29568"/>
                  <a:pt x="1155009" y="29766"/>
                </a:cubicBezTo>
                <a:close/>
                <a:moveTo>
                  <a:pt x="5702300" y="28873"/>
                </a:moveTo>
                <a:cubicBezTo>
                  <a:pt x="5716587" y="34430"/>
                  <a:pt x="5728493" y="44351"/>
                  <a:pt x="5738018" y="58639"/>
                </a:cubicBezTo>
                <a:cubicBezTo>
                  <a:pt x="5741987" y="62608"/>
                  <a:pt x="5741987" y="66973"/>
                  <a:pt x="5738018" y="71736"/>
                </a:cubicBezTo>
                <a:cubicBezTo>
                  <a:pt x="5737225" y="73323"/>
                  <a:pt x="5735637" y="75705"/>
                  <a:pt x="5733256" y="78879"/>
                </a:cubicBezTo>
                <a:cubicBezTo>
                  <a:pt x="5731668" y="82848"/>
                  <a:pt x="5728096" y="89595"/>
                  <a:pt x="5722540" y="99120"/>
                </a:cubicBezTo>
                <a:cubicBezTo>
                  <a:pt x="5721747" y="101501"/>
                  <a:pt x="5720556" y="103486"/>
                  <a:pt x="5718968" y="105073"/>
                </a:cubicBezTo>
                <a:cubicBezTo>
                  <a:pt x="5751512" y="157461"/>
                  <a:pt x="5799931" y="197942"/>
                  <a:pt x="5864225" y="226517"/>
                </a:cubicBezTo>
                <a:cubicBezTo>
                  <a:pt x="5868987" y="228898"/>
                  <a:pt x="5871368" y="230883"/>
                  <a:pt x="5871368" y="232470"/>
                </a:cubicBezTo>
                <a:cubicBezTo>
                  <a:pt x="5871368" y="234058"/>
                  <a:pt x="5868987" y="235248"/>
                  <a:pt x="5864225" y="236042"/>
                </a:cubicBezTo>
                <a:cubicBezTo>
                  <a:pt x="5847556" y="239217"/>
                  <a:pt x="5827315" y="241598"/>
                  <a:pt x="5803503" y="243186"/>
                </a:cubicBezTo>
                <a:cubicBezTo>
                  <a:pt x="5793184" y="244773"/>
                  <a:pt x="5784850" y="242392"/>
                  <a:pt x="5778500" y="236042"/>
                </a:cubicBezTo>
                <a:cubicBezTo>
                  <a:pt x="5749925" y="210642"/>
                  <a:pt x="5728096" y="180876"/>
                  <a:pt x="5713015" y="146745"/>
                </a:cubicBezTo>
                <a:cubicBezTo>
                  <a:pt x="5712222" y="143570"/>
                  <a:pt x="5709840" y="138014"/>
                  <a:pt x="5705872" y="130076"/>
                </a:cubicBezTo>
                <a:cubicBezTo>
                  <a:pt x="5691584" y="155476"/>
                  <a:pt x="5674915" y="178495"/>
                  <a:pt x="5655865" y="199133"/>
                </a:cubicBezTo>
                <a:cubicBezTo>
                  <a:pt x="5639197" y="215801"/>
                  <a:pt x="5616575" y="228501"/>
                  <a:pt x="5588000" y="237233"/>
                </a:cubicBezTo>
                <a:cubicBezTo>
                  <a:pt x="5585618" y="238026"/>
                  <a:pt x="5584031" y="238026"/>
                  <a:pt x="5583237" y="237233"/>
                </a:cubicBezTo>
                <a:cubicBezTo>
                  <a:pt x="5583237" y="236439"/>
                  <a:pt x="5584428" y="235248"/>
                  <a:pt x="5586809" y="233661"/>
                </a:cubicBezTo>
                <a:cubicBezTo>
                  <a:pt x="5629672" y="200323"/>
                  <a:pt x="5663406" y="149920"/>
                  <a:pt x="5688012" y="82451"/>
                </a:cubicBezTo>
                <a:cubicBezTo>
                  <a:pt x="5694362" y="67370"/>
                  <a:pt x="5696347" y="51495"/>
                  <a:pt x="5693965" y="34826"/>
                </a:cubicBezTo>
                <a:cubicBezTo>
                  <a:pt x="5693965" y="30064"/>
                  <a:pt x="5696744" y="28080"/>
                  <a:pt x="5702300" y="28873"/>
                </a:cubicBezTo>
                <a:close/>
                <a:moveTo>
                  <a:pt x="8246665" y="26492"/>
                </a:moveTo>
                <a:cubicBezTo>
                  <a:pt x="8262540" y="35223"/>
                  <a:pt x="8273653" y="46733"/>
                  <a:pt x="8280002" y="61020"/>
                </a:cubicBezTo>
                <a:cubicBezTo>
                  <a:pt x="8281590" y="64195"/>
                  <a:pt x="8281590" y="67370"/>
                  <a:pt x="8280002" y="70545"/>
                </a:cubicBezTo>
                <a:cubicBezTo>
                  <a:pt x="8275240" y="75308"/>
                  <a:pt x="8270874" y="82055"/>
                  <a:pt x="8266906" y="90786"/>
                </a:cubicBezTo>
                <a:cubicBezTo>
                  <a:pt x="8252618" y="118567"/>
                  <a:pt x="8234362" y="145555"/>
                  <a:pt x="8212137" y="171748"/>
                </a:cubicBezTo>
                <a:cubicBezTo>
                  <a:pt x="8208962" y="175717"/>
                  <a:pt x="8204993" y="180083"/>
                  <a:pt x="8200230" y="184845"/>
                </a:cubicBezTo>
                <a:cubicBezTo>
                  <a:pt x="8215312" y="196751"/>
                  <a:pt x="8233172" y="202308"/>
                  <a:pt x="8253809" y="201514"/>
                </a:cubicBezTo>
                <a:cubicBezTo>
                  <a:pt x="8253809" y="201514"/>
                  <a:pt x="8254206" y="201514"/>
                  <a:pt x="8255000" y="201514"/>
                </a:cubicBezTo>
                <a:cubicBezTo>
                  <a:pt x="8258968" y="200720"/>
                  <a:pt x="8260556" y="198736"/>
                  <a:pt x="8259762" y="195561"/>
                </a:cubicBezTo>
                <a:cubicBezTo>
                  <a:pt x="8259762" y="193973"/>
                  <a:pt x="8259366" y="190798"/>
                  <a:pt x="8258572" y="186036"/>
                </a:cubicBezTo>
                <a:cubicBezTo>
                  <a:pt x="8256984" y="174923"/>
                  <a:pt x="8255794" y="166589"/>
                  <a:pt x="8255000" y="161033"/>
                </a:cubicBezTo>
                <a:cubicBezTo>
                  <a:pt x="8255000" y="159445"/>
                  <a:pt x="8255794" y="158255"/>
                  <a:pt x="8257380" y="157461"/>
                </a:cubicBezTo>
                <a:cubicBezTo>
                  <a:pt x="8258968" y="156667"/>
                  <a:pt x="8260159" y="157064"/>
                  <a:pt x="8260952" y="158651"/>
                </a:cubicBezTo>
                <a:cubicBezTo>
                  <a:pt x="8272065" y="176908"/>
                  <a:pt x="8285162" y="189211"/>
                  <a:pt x="8300243" y="195561"/>
                </a:cubicBezTo>
                <a:cubicBezTo>
                  <a:pt x="8306593" y="198736"/>
                  <a:pt x="8310959" y="201911"/>
                  <a:pt x="8313340" y="205086"/>
                </a:cubicBezTo>
                <a:cubicBezTo>
                  <a:pt x="8315721" y="210642"/>
                  <a:pt x="8314928" y="216595"/>
                  <a:pt x="8310959" y="222945"/>
                </a:cubicBezTo>
                <a:cubicBezTo>
                  <a:pt x="8299847" y="233264"/>
                  <a:pt x="8281193" y="238820"/>
                  <a:pt x="8255000" y="239614"/>
                </a:cubicBezTo>
                <a:cubicBezTo>
                  <a:pt x="8223250" y="238026"/>
                  <a:pt x="8197850" y="228501"/>
                  <a:pt x="8178800" y="211039"/>
                </a:cubicBezTo>
                <a:lnTo>
                  <a:pt x="8175228" y="207467"/>
                </a:lnTo>
                <a:cubicBezTo>
                  <a:pt x="8151415" y="225723"/>
                  <a:pt x="8125618" y="238026"/>
                  <a:pt x="8097837" y="244376"/>
                </a:cubicBezTo>
                <a:cubicBezTo>
                  <a:pt x="8092281" y="245964"/>
                  <a:pt x="8089900" y="246361"/>
                  <a:pt x="8090693" y="245567"/>
                </a:cubicBezTo>
                <a:cubicBezTo>
                  <a:pt x="8089900" y="244773"/>
                  <a:pt x="8091884" y="242392"/>
                  <a:pt x="8096646" y="238423"/>
                </a:cubicBezTo>
                <a:cubicBezTo>
                  <a:pt x="8118872" y="222548"/>
                  <a:pt x="8139509" y="204689"/>
                  <a:pt x="8158559" y="184845"/>
                </a:cubicBezTo>
                <a:cubicBezTo>
                  <a:pt x="8149034" y="165795"/>
                  <a:pt x="8146652" y="141983"/>
                  <a:pt x="8151415" y="113408"/>
                </a:cubicBezTo>
                <a:cubicBezTo>
                  <a:pt x="8152209" y="110233"/>
                  <a:pt x="8153400" y="108248"/>
                  <a:pt x="8154987" y="107454"/>
                </a:cubicBezTo>
                <a:cubicBezTo>
                  <a:pt x="8156574" y="107454"/>
                  <a:pt x="8157765" y="108645"/>
                  <a:pt x="8158559" y="111026"/>
                </a:cubicBezTo>
                <a:cubicBezTo>
                  <a:pt x="8163322" y="132458"/>
                  <a:pt x="8170465" y="149523"/>
                  <a:pt x="8179990" y="162223"/>
                </a:cubicBezTo>
                <a:cubicBezTo>
                  <a:pt x="8203802" y="134442"/>
                  <a:pt x="8221266" y="106264"/>
                  <a:pt x="8232378" y="77689"/>
                </a:cubicBezTo>
                <a:cubicBezTo>
                  <a:pt x="8237934" y="61020"/>
                  <a:pt x="8239125" y="45939"/>
                  <a:pt x="8235950" y="32445"/>
                </a:cubicBezTo>
                <a:cubicBezTo>
                  <a:pt x="8235950" y="26889"/>
                  <a:pt x="8239522" y="24905"/>
                  <a:pt x="8246665" y="26492"/>
                </a:cubicBezTo>
                <a:close/>
                <a:moveTo>
                  <a:pt x="6364287" y="26492"/>
                </a:moveTo>
                <a:cubicBezTo>
                  <a:pt x="6349206" y="26492"/>
                  <a:pt x="6328568" y="29270"/>
                  <a:pt x="6302375" y="34826"/>
                </a:cubicBezTo>
                <a:cubicBezTo>
                  <a:pt x="6302375" y="35620"/>
                  <a:pt x="6302772" y="36811"/>
                  <a:pt x="6303565" y="38398"/>
                </a:cubicBezTo>
                <a:cubicBezTo>
                  <a:pt x="6303565" y="40780"/>
                  <a:pt x="6303565" y="42367"/>
                  <a:pt x="6303565" y="43161"/>
                </a:cubicBezTo>
                <a:cubicBezTo>
                  <a:pt x="6319440" y="39192"/>
                  <a:pt x="6331347" y="36017"/>
                  <a:pt x="6339284" y="33636"/>
                </a:cubicBezTo>
                <a:cubicBezTo>
                  <a:pt x="6348015" y="31255"/>
                  <a:pt x="6354762" y="34033"/>
                  <a:pt x="6359525" y="41970"/>
                </a:cubicBezTo>
                <a:cubicBezTo>
                  <a:pt x="6362699" y="46733"/>
                  <a:pt x="6362303" y="50305"/>
                  <a:pt x="6358334" y="52686"/>
                </a:cubicBezTo>
                <a:cubicBezTo>
                  <a:pt x="6345634" y="56654"/>
                  <a:pt x="6333331" y="58639"/>
                  <a:pt x="6321425" y="58639"/>
                </a:cubicBezTo>
                <a:cubicBezTo>
                  <a:pt x="6316662" y="58639"/>
                  <a:pt x="6311503" y="57845"/>
                  <a:pt x="6305947" y="56258"/>
                </a:cubicBezTo>
                <a:cubicBezTo>
                  <a:pt x="6306740" y="57845"/>
                  <a:pt x="6307137" y="60226"/>
                  <a:pt x="6307137" y="63401"/>
                </a:cubicBezTo>
                <a:cubicBezTo>
                  <a:pt x="6307931" y="66576"/>
                  <a:pt x="6308328" y="68958"/>
                  <a:pt x="6308328" y="70545"/>
                </a:cubicBezTo>
                <a:cubicBezTo>
                  <a:pt x="6313884" y="68958"/>
                  <a:pt x="6323806" y="66179"/>
                  <a:pt x="6338093" y="62211"/>
                </a:cubicBezTo>
                <a:cubicBezTo>
                  <a:pt x="6341268" y="61417"/>
                  <a:pt x="6343253" y="61020"/>
                  <a:pt x="6344047" y="61020"/>
                </a:cubicBezTo>
                <a:cubicBezTo>
                  <a:pt x="6350397" y="58639"/>
                  <a:pt x="6356350" y="59433"/>
                  <a:pt x="6361906" y="63401"/>
                </a:cubicBezTo>
                <a:cubicBezTo>
                  <a:pt x="6365081" y="54670"/>
                  <a:pt x="6367065" y="43558"/>
                  <a:pt x="6367859" y="30064"/>
                </a:cubicBezTo>
                <a:cubicBezTo>
                  <a:pt x="6367859" y="27683"/>
                  <a:pt x="6366668" y="26492"/>
                  <a:pt x="6364287" y="26492"/>
                </a:cubicBezTo>
                <a:close/>
                <a:moveTo>
                  <a:pt x="3887787" y="26492"/>
                </a:moveTo>
                <a:cubicBezTo>
                  <a:pt x="3872706" y="26492"/>
                  <a:pt x="3852069" y="29270"/>
                  <a:pt x="3825875" y="34826"/>
                </a:cubicBezTo>
                <a:cubicBezTo>
                  <a:pt x="3825875" y="35620"/>
                  <a:pt x="3826272" y="36811"/>
                  <a:pt x="3827066" y="38398"/>
                </a:cubicBezTo>
                <a:cubicBezTo>
                  <a:pt x="3827066" y="40780"/>
                  <a:pt x="3827066" y="42367"/>
                  <a:pt x="3827066" y="43161"/>
                </a:cubicBezTo>
                <a:cubicBezTo>
                  <a:pt x="3842940" y="39192"/>
                  <a:pt x="3854847" y="36017"/>
                  <a:pt x="3862784" y="33636"/>
                </a:cubicBezTo>
                <a:cubicBezTo>
                  <a:pt x="3871515" y="31255"/>
                  <a:pt x="3878262" y="34033"/>
                  <a:pt x="3883025" y="41970"/>
                </a:cubicBezTo>
                <a:cubicBezTo>
                  <a:pt x="3886200" y="46733"/>
                  <a:pt x="3885803" y="50305"/>
                  <a:pt x="3881834" y="52686"/>
                </a:cubicBezTo>
                <a:cubicBezTo>
                  <a:pt x="3869134" y="56654"/>
                  <a:pt x="3856831" y="58639"/>
                  <a:pt x="3844925" y="58639"/>
                </a:cubicBezTo>
                <a:cubicBezTo>
                  <a:pt x="3840162" y="58639"/>
                  <a:pt x="3835003" y="57845"/>
                  <a:pt x="3829447" y="56258"/>
                </a:cubicBezTo>
                <a:cubicBezTo>
                  <a:pt x="3830241" y="57845"/>
                  <a:pt x="3830637" y="60226"/>
                  <a:pt x="3830637" y="63401"/>
                </a:cubicBezTo>
                <a:cubicBezTo>
                  <a:pt x="3831431" y="66576"/>
                  <a:pt x="3831828" y="68958"/>
                  <a:pt x="3831828" y="70545"/>
                </a:cubicBezTo>
                <a:cubicBezTo>
                  <a:pt x="3837384" y="68958"/>
                  <a:pt x="3847306" y="66179"/>
                  <a:pt x="3861594" y="62211"/>
                </a:cubicBezTo>
                <a:cubicBezTo>
                  <a:pt x="3864769" y="61417"/>
                  <a:pt x="3866753" y="61020"/>
                  <a:pt x="3867547" y="61020"/>
                </a:cubicBezTo>
                <a:cubicBezTo>
                  <a:pt x="3873897" y="58639"/>
                  <a:pt x="3879850" y="59433"/>
                  <a:pt x="3885406" y="63401"/>
                </a:cubicBezTo>
                <a:cubicBezTo>
                  <a:pt x="3888581" y="54670"/>
                  <a:pt x="3890565" y="43558"/>
                  <a:pt x="3891359" y="30064"/>
                </a:cubicBezTo>
                <a:cubicBezTo>
                  <a:pt x="3891359" y="27683"/>
                  <a:pt x="3890169" y="26492"/>
                  <a:pt x="3887787" y="26492"/>
                </a:cubicBezTo>
                <a:close/>
                <a:moveTo>
                  <a:pt x="7349232" y="21432"/>
                </a:moveTo>
                <a:cubicBezTo>
                  <a:pt x="7351018" y="21630"/>
                  <a:pt x="7353299" y="22126"/>
                  <a:pt x="7356078" y="22920"/>
                </a:cubicBezTo>
                <a:cubicBezTo>
                  <a:pt x="7368778" y="30064"/>
                  <a:pt x="7377112" y="36414"/>
                  <a:pt x="7381080" y="41970"/>
                </a:cubicBezTo>
                <a:cubicBezTo>
                  <a:pt x="7385050" y="46733"/>
                  <a:pt x="7385446" y="51495"/>
                  <a:pt x="7382272" y="56258"/>
                </a:cubicBezTo>
                <a:cubicBezTo>
                  <a:pt x="7379096" y="66576"/>
                  <a:pt x="7377112" y="84436"/>
                  <a:pt x="7376318" y="109836"/>
                </a:cubicBezTo>
                <a:cubicBezTo>
                  <a:pt x="7376318" y="169367"/>
                  <a:pt x="7376715" y="203895"/>
                  <a:pt x="7377509" y="213420"/>
                </a:cubicBezTo>
                <a:cubicBezTo>
                  <a:pt x="7376715" y="224533"/>
                  <a:pt x="7372746" y="235645"/>
                  <a:pt x="7365602" y="246758"/>
                </a:cubicBezTo>
                <a:cubicBezTo>
                  <a:pt x="7361634" y="250726"/>
                  <a:pt x="7356871" y="251123"/>
                  <a:pt x="7351315" y="247948"/>
                </a:cubicBezTo>
                <a:cubicBezTo>
                  <a:pt x="7346552" y="242392"/>
                  <a:pt x="7342980" y="236042"/>
                  <a:pt x="7340600" y="228898"/>
                </a:cubicBezTo>
                <a:cubicBezTo>
                  <a:pt x="7340600" y="228104"/>
                  <a:pt x="7340600" y="226914"/>
                  <a:pt x="7340600" y="225326"/>
                </a:cubicBezTo>
                <a:cubicBezTo>
                  <a:pt x="7339806" y="222945"/>
                  <a:pt x="7339409" y="220961"/>
                  <a:pt x="7339409" y="219373"/>
                </a:cubicBezTo>
                <a:cubicBezTo>
                  <a:pt x="7306865" y="216992"/>
                  <a:pt x="7271940" y="218580"/>
                  <a:pt x="7234634" y="224136"/>
                </a:cubicBezTo>
                <a:cubicBezTo>
                  <a:pt x="7229872" y="224136"/>
                  <a:pt x="7226300" y="223342"/>
                  <a:pt x="7223918" y="221754"/>
                </a:cubicBezTo>
                <a:cubicBezTo>
                  <a:pt x="7223918" y="221754"/>
                  <a:pt x="7223124" y="221358"/>
                  <a:pt x="7221537" y="220564"/>
                </a:cubicBezTo>
                <a:cubicBezTo>
                  <a:pt x="7219156" y="218976"/>
                  <a:pt x="7217568" y="217786"/>
                  <a:pt x="7216774" y="216992"/>
                </a:cubicBezTo>
                <a:cubicBezTo>
                  <a:pt x="7215981" y="228898"/>
                  <a:pt x="7213600" y="236042"/>
                  <a:pt x="7209630" y="238423"/>
                </a:cubicBezTo>
                <a:cubicBezTo>
                  <a:pt x="7206456" y="241598"/>
                  <a:pt x="7202487" y="241995"/>
                  <a:pt x="7197724" y="239614"/>
                </a:cubicBezTo>
                <a:cubicBezTo>
                  <a:pt x="7197724" y="239614"/>
                  <a:pt x="7197328" y="239217"/>
                  <a:pt x="7196534" y="238423"/>
                </a:cubicBezTo>
                <a:cubicBezTo>
                  <a:pt x="7190978" y="236042"/>
                  <a:pt x="7187406" y="232470"/>
                  <a:pt x="7185818" y="227708"/>
                </a:cubicBezTo>
                <a:cubicBezTo>
                  <a:pt x="7182644" y="217389"/>
                  <a:pt x="7181849" y="208658"/>
                  <a:pt x="7183437" y="201514"/>
                </a:cubicBezTo>
                <a:cubicBezTo>
                  <a:pt x="7187406" y="184845"/>
                  <a:pt x="7189787" y="144364"/>
                  <a:pt x="7190580" y="80070"/>
                </a:cubicBezTo>
                <a:cubicBezTo>
                  <a:pt x="7190580" y="62608"/>
                  <a:pt x="7187406" y="49114"/>
                  <a:pt x="7181056" y="39589"/>
                </a:cubicBezTo>
                <a:cubicBezTo>
                  <a:pt x="7179468" y="34826"/>
                  <a:pt x="7181849" y="32048"/>
                  <a:pt x="7188200" y="31255"/>
                </a:cubicBezTo>
                <a:cubicBezTo>
                  <a:pt x="7195343" y="32842"/>
                  <a:pt x="7202487" y="34826"/>
                  <a:pt x="7209630" y="37208"/>
                </a:cubicBezTo>
                <a:cubicBezTo>
                  <a:pt x="7225506" y="35620"/>
                  <a:pt x="7250509" y="33239"/>
                  <a:pt x="7284640" y="30064"/>
                </a:cubicBezTo>
                <a:cubicBezTo>
                  <a:pt x="7293372" y="28476"/>
                  <a:pt x="7299721" y="27683"/>
                  <a:pt x="7303690" y="27683"/>
                </a:cubicBezTo>
                <a:cubicBezTo>
                  <a:pt x="7315596" y="26889"/>
                  <a:pt x="7329486" y="24905"/>
                  <a:pt x="7345362" y="21730"/>
                </a:cubicBezTo>
                <a:cubicBezTo>
                  <a:pt x="7346156" y="21333"/>
                  <a:pt x="7347446" y="21233"/>
                  <a:pt x="7349232" y="21432"/>
                </a:cubicBezTo>
                <a:close/>
                <a:moveTo>
                  <a:pt x="8625879" y="20539"/>
                </a:moveTo>
                <a:cubicBezTo>
                  <a:pt x="8629054" y="20539"/>
                  <a:pt x="8632031" y="20936"/>
                  <a:pt x="8634809" y="21730"/>
                </a:cubicBezTo>
                <a:cubicBezTo>
                  <a:pt x="8642747" y="24905"/>
                  <a:pt x="8649096" y="29270"/>
                  <a:pt x="8653859" y="34826"/>
                </a:cubicBezTo>
                <a:cubicBezTo>
                  <a:pt x="8657828" y="40383"/>
                  <a:pt x="8656240" y="44351"/>
                  <a:pt x="8649096" y="46733"/>
                </a:cubicBezTo>
                <a:cubicBezTo>
                  <a:pt x="8630840" y="49908"/>
                  <a:pt x="8612584" y="52289"/>
                  <a:pt x="8594328" y="53876"/>
                </a:cubicBezTo>
                <a:cubicBezTo>
                  <a:pt x="8598296" y="56258"/>
                  <a:pt x="8598296" y="60226"/>
                  <a:pt x="8594328" y="65783"/>
                </a:cubicBezTo>
                <a:cubicBezTo>
                  <a:pt x="8591946" y="67370"/>
                  <a:pt x="8587581" y="70545"/>
                  <a:pt x="8581231" y="75308"/>
                </a:cubicBezTo>
                <a:cubicBezTo>
                  <a:pt x="8578849" y="77689"/>
                  <a:pt x="8576865" y="79673"/>
                  <a:pt x="8575278" y="81261"/>
                </a:cubicBezTo>
                <a:cubicBezTo>
                  <a:pt x="8577659" y="80467"/>
                  <a:pt x="8580834" y="79673"/>
                  <a:pt x="8584803" y="78879"/>
                </a:cubicBezTo>
                <a:cubicBezTo>
                  <a:pt x="8594328" y="77292"/>
                  <a:pt x="8601471" y="75705"/>
                  <a:pt x="8606234" y="74117"/>
                </a:cubicBezTo>
                <a:cubicBezTo>
                  <a:pt x="8609409" y="72529"/>
                  <a:pt x="8613775" y="72529"/>
                  <a:pt x="8619331" y="74117"/>
                </a:cubicBezTo>
                <a:cubicBezTo>
                  <a:pt x="8628856" y="78879"/>
                  <a:pt x="8636794" y="85229"/>
                  <a:pt x="8643143" y="93167"/>
                </a:cubicBezTo>
                <a:cubicBezTo>
                  <a:pt x="8647112" y="98723"/>
                  <a:pt x="8647112" y="103883"/>
                  <a:pt x="8643143" y="108645"/>
                </a:cubicBezTo>
                <a:cubicBezTo>
                  <a:pt x="8641556" y="110233"/>
                  <a:pt x="8639968" y="121345"/>
                  <a:pt x="8638381" y="141983"/>
                </a:cubicBezTo>
                <a:cubicBezTo>
                  <a:pt x="8638381" y="151508"/>
                  <a:pt x="8638778" y="161826"/>
                  <a:pt x="8639571" y="172939"/>
                </a:cubicBezTo>
                <a:cubicBezTo>
                  <a:pt x="8640365" y="185639"/>
                  <a:pt x="8637190" y="193973"/>
                  <a:pt x="8630046" y="197942"/>
                </a:cubicBezTo>
                <a:cubicBezTo>
                  <a:pt x="8624490" y="202704"/>
                  <a:pt x="8619331" y="202704"/>
                  <a:pt x="8614568" y="197942"/>
                </a:cubicBezTo>
                <a:cubicBezTo>
                  <a:pt x="8607424" y="192386"/>
                  <a:pt x="8603853" y="183258"/>
                  <a:pt x="8603853" y="170558"/>
                </a:cubicBezTo>
                <a:cubicBezTo>
                  <a:pt x="8603853" y="151508"/>
                  <a:pt x="8603456" y="129283"/>
                  <a:pt x="8602662" y="103883"/>
                </a:cubicBezTo>
                <a:cubicBezTo>
                  <a:pt x="8602662" y="99120"/>
                  <a:pt x="8601075" y="97136"/>
                  <a:pt x="8597899" y="97929"/>
                </a:cubicBezTo>
                <a:cubicBezTo>
                  <a:pt x="8593137" y="98723"/>
                  <a:pt x="8585200" y="99914"/>
                  <a:pt x="8574087" y="101501"/>
                </a:cubicBezTo>
                <a:cubicBezTo>
                  <a:pt x="8562975" y="103089"/>
                  <a:pt x="8555037" y="104279"/>
                  <a:pt x="8550274" y="105073"/>
                </a:cubicBezTo>
                <a:cubicBezTo>
                  <a:pt x="8549481" y="113011"/>
                  <a:pt x="8549084" y="130076"/>
                  <a:pt x="8549084" y="156270"/>
                </a:cubicBezTo>
                <a:lnTo>
                  <a:pt x="8541262" y="190909"/>
                </a:lnTo>
                <a:lnTo>
                  <a:pt x="8539290" y="194467"/>
                </a:lnTo>
                <a:lnTo>
                  <a:pt x="8535689" y="197644"/>
                </a:lnTo>
                <a:cubicBezTo>
                  <a:pt x="8533507" y="197843"/>
                  <a:pt x="8530828" y="196751"/>
                  <a:pt x="8527653" y="194370"/>
                </a:cubicBezTo>
                <a:cubicBezTo>
                  <a:pt x="8520509" y="187226"/>
                  <a:pt x="8516937" y="179289"/>
                  <a:pt x="8516937" y="170558"/>
                </a:cubicBezTo>
                <a:cubicBezTo>
                  <a:pt x="8520906" y="161826"/>
                  <a:pt x="8522890" y="148333"/>
                  <a:pt x="8522890" y="130076"/>
                </a:cubicBezTo>
                <a:cubicBezTo>
                  <a:pt x="8522890" y="108645"/>
                  <a:pt x="8521303" y="95945"/>
                  <a:pt x="8518128" y="91977"/>
                </a:cubicBezTo>
                <a:cubicBezTo>
                  <a:pt x="8516540" y="88801"/>
                  <a:pt x="8516143" y="86420"/>
                  <a:pt x="8516937" y="84833"/>
                </a:cubicBezTo>
                <a:cubicBezTo>
                  <a:pt x="8518525" y="82451"/>
                  <a:pt x="8520906" y="81658"/>
                  <a:pt x="8524081" y="82451"/>
                </a:cubicBezTo>
                <a:cubicBezTo>
                  <a:pt x="8528843" y="82451"/>
                  <a:pt x="8534400" y="83642"/>
                  <a:pt x="8540749" y="86023"/>
                </a:cubicBezTo>
                <a:cubicBezTo>
                  <a:pt x="8543925" y="85229"/>
                  <a:pt x="8547100" y="84833"/>
                  <a:pt x="8550274" y="84833"/>
                </a:cubicBezTo>
                <a:cubicBezTo>
                  <a:pt x="8554243" y="74514"/>
                  <a:pt x="8557022" y="65783"/>
                  <a:pt x="8558609" y="58639"/>
                </a:cubicBezTo>
                <a:cubicBezTo>
                  <a:pt x="8549878" y="59433"/>
                  <a:pt x="8543131" y="60623"/>
                  <a:pt x="8538368" y="62211"/>
                </a:cubicBezTo>
                <a:cubicBezTo>
                  <a:pt x="8533606" y="62211"/>
                  <a:pt x="8528843" y="61020"/>
                  <a:pt x="8524081" y="58639"/>
                </a:cubicBezTo>
                <a:cubicBezTo>
                  <a:pt x="8519318" y="56258"/>
                  <a:pt x="8515350" y="51892"/>
                  <a:pt x="8512174" y="45542"/>
                </a:cubicBezTo>
                <a:cubicBezTo>
                  <a:pt x="8511381" y="43955"/>
                  <a:pt x="8510984" y="42367"/>
                  <a:pt x="8510984" y="40780"/>
                </a:cubicBezTo>
                <a:cubicBezTo>
                  <a:pt x="8511778" y="39986"/>
                  <a:pt x="8512969" y="39589"/>
                  <a:pt x="8514556" y="39589"/>
                </a:cubicBezTo>
                <a:cubicBezTo>
                  <a:pt x="8527256" y="39589"/>
                  <a:pt x="8553053" y="35620"/>
                  <a:pt x="8591946" y="27683"/>
                </a:cubicBezTo>
                <a:cubicBezTo>
                  <a:pt x="8599090" y="26095"/>
                  <a:pt x="8605837" y="24508"/>
                  <a:pt x="8612187" y="22920"/>
                </a:cubicBezTo>
                <a:cubicBezTo>
                  <a:pt x="8611393" y="22920"/>
                  <a:pt x="8612584" y="22523"/>
                  <a:pt x="8615759" y="21730"/>
                </a:cubicBezTo>
                <a:cubicBezTo>
                  <a:pt x="8619331" y="20936"/>
                  <a:pt x="8622704" y="20539"/>
                  <a:pt x="8625879" y="20539"/>
                </a:cubicBezTo>
                <a:close/>
                <a:moveTo>
                  <a:pt x="3532981" y="20539"/>
                </a:moveTo>
                <a:cubicBezTo>
                  <a:pt x="3553618" y="23714"/>
                  <a:pt x="3569097" y="32048"/>
                  <a:pt x="3579415" y="45542"/>
                </a:cubicBezTo>
                <a:cubicBezTo>
                  <a:pt x="3581797" y="47923"/>
                  <a:pt x="3582193" y="51495"/>
                  <a:pt x="3580606" y="56258"/>
                </a:cubicBezTo>
                <a:cubicBezTo>
                  <a:pt x="3575844" y="64195"/>
                  <a:pt x="3573462" y="75705"/>
                  <a:pt x="3573462" y="90786"/>
                </a:cubicBezTo>
                <a:cubicBezTo>
                  <a:pt x="3572668" y="97136"/>
                  <a:pt x="3572272" y="103883"/>
                  <a:pt x="3572272" y="111026"/>
                </a:cubicBezTo>
                <a:cubicBezTo>
                  <a:pt x="3573066" y="111026"/>
                  <a:pt x="3573859" y="111026"/>
                  <a:pt x="3574653" y="111026"/>
                </a:cubicBezTo>
                <a:cubicBezTo>
                  <a:pt x="3583384" y="109439"/>
                  <a:pt x="3589734" y="107851"/>
                  <a:pt x="3593703" y="106264"/>
                </a:cubicBezTo>
                <a:cubicBezTo>
                  <a:pt x="3601641" y="104676"/>
                  <a:pt x="3607990" y="102295"/>
                  <a:pt x="3612753" y="99120"/>
                </a:cubicBezTo>
                <a:cubicBezTo>
                  <a:pt x="3624659" y="95945"/>
                  <a:pt x="3636962" y="101501"/>
                  <a:pt x="3649662" y="115789"/>
                </a:cubicBezTo>
                <a:cubicBezTo>
                  <a:pt x="3652837" y="121345"/>
                  <a:pt x="3652044" y="125711"/>
                  <a:pt x="3647281" y="128886"/>
                </a:cubicBezTo>
                <a:cubicBezTo>
                  <a:pt x="3623469" y="135236"/>
                  <a:pt x="3598465" y="139205"/>
                  <a:pt x="3572272" y="140792"/>
                </a:cubicBezTo>
                <a:lnTo>
                  <a:pt x="3572272" y="212230"/>
                </a:lnTo>
                <a:cubicBezTo>
                  <a:pt x="3589734" y="210642"/>
                  <a:pt x="3604419" y="209451"/>
                  <a:pt x="3616325" y="208658"/>
                </a:cubicBezTo>
                <a:cubicBezTo>
                  <a:pt x="3629818" y="208658"/>
                  <a:pt x="3642122" y="207070"/>
                  <a:pt x="3653234" y="203895"/>
                </a:cubicBezTo>
                <a:cubicBezTo>
                  <a:pt x="3660378" y="201514"/>
                  <a:pt x="3666728" y="202308"/>
                  <a:pt x="3672284" y="206276"/>
                </a:cubicBezTo>
                <a:cubicBezTo>
                  <a:pt x="3681015" y="211833"/>
                  <a:pt x="3688556" y="220564"/>
                  <a:pt x="3694906" y="232470"/>
                </a:cubicBezTo>
                <a:cubicBezTo>
                  <a:pt x="3697287" y="241995"/>
                  <a:pt x="3693319" y="245964"/>
                  <a:pt x="3683000" y="244376"/>
                </a:cubicBezTo>
                <a:cubicBezTo>
                  <a:pt x="3649662" y="238820"/>
                  <a:pt x="3611166" y="237233"/>
                  <a:pt x="3567509" y="239614"/>
                </a:cubicBezTo>
                <a:cubicBezTo>
                  <a:pt x="3520678" y="241995"/>
                  <a:pt x="3484165" y="245567"/>
                  <a:pt x="3457972" y="250329"/>
                </a:cubicBezTo>
                <a:cubicBezTo>
                  <a:pt x="3457972" y="250329"/>
                  <a:pt x="3457575" y="250329"/>
                  <a:pt x="3456781" y="250329"/>
                </a:cubicBezTo>
                <a:cubicBezTo>
                  <a:pt x="3452019" y="251917"/>
                  <a:pt x="3448447" y="251917"/>
                  <a:pt x="3446065" y="250329"/>
                </a:cubicBezTo>
                <a:cubicBezTo>
                  <a:pt x="3437335" y="243979"/>
                  <a:pt x="3429397" y="236836"/>
                  <a:pt x="3422253" y="228898"/>
                </a:cubicBezTo>
                <a:cubicBezTo>
                  <a:pt x="3419872" y="224929"/>
                  <a:pt x="3421459" y="222548"/>
                  <a:pt x="3427016" y="221754"/>
                </a:cubicBezTo>
                <a:cubicBezTo>
                  <a:pt x="3440509" y="221754"/>
                  <a:pt x="3454797" y="220961"/>
                  <a:pt x="3469878" y="219373"/>
                </a:cubicBezTo>
                <a:cubicBezTo>
                  <a:pt x="3469084" y="219373"/>
                  <a:pt x="3470275" y="219373"/>
                  <a:pt x="3473450" y="219373"/>
                </a:cubicBezTo>
                <a:cubicBezTo>
                  <a:pt x="3476625" y="219373"/>
                  <a:pt x="3481387" y="218976"/>
                  <a:pt x="3487737" y="218183"/>
                </a:cubicBezTo>
                <a:cubicBezTo>
                  <a:pt x="3508375" y="216595"/>
                  <a:pt x="3525043" y="215404"/>
                  <a:pt x="3537744" y="214611"/>
                </a:cubicBezTo>
                <a:cubicBezTo>
                  <a:pt x="3538537" y="201117"/>
                  <a:pt x="3538140" y="169764"/>
                  <a:pt x="3536553" y="120551"/>
                </a:cubicBezTo>
                <a:cubicBezTo>
                  <a:pt x="3535759" y="107851"/>
                  <a:pt x="3535362" y="98723"/>
                  <a:pt x="3535362" y="93167"/>
                </a:cubicBezTo>
                <a:cubicBezTo>
                  <a:pt x="3533775" y="63798"/>
                  <a:pt x="3529806" y="44748"/>
                  <a:pt x="3523456" y="36017"/>
                </a:cubicBezTo>
                <a:cubicBezTo>
                  <a:pt x="3523456" y="36017"/>
                  <a:pt x="3523059" y="35620"/>
                  <a:pt x="3522265" y="34826"/>
                </a:cubicBezTo>
                <a:cubicBezTo>
                  <a:pt x="3519884" y="30858"/>
                  <a:pt x="3519090" y="27683"/>
                  <a:pt x="3519884" y="25301"/>
                </a:cubicBezTo>
                <a:cubicBezTo>
                  <a:pt x="3521472" y="21333"/>
                  <a:pt x="3525838" y="19745"/>
                  <a:pt x="3532981" y="20539"/>
                </a:cubicBezTo>
                <a:close/>
                <a:moveTo>
                  <a:pt x="2967434" y="19348"/>
                </a:moveTo>
                <a:cubicBezTo>
                  <a:pt x="2969815" y="18951"/>
                  <a:pt x="2972593" y="19348"/>
                  <a:pt x="2975769" y="20539"/>
                </a:cubicBezTo>
                <a:cubicBezTo>
                  <a:pt x="2987675" y="23714"/>
                  <a:pt x="2999184" y="29270"/>
                  <a:pt x="3010297" y="37208"/>
                </a:cubicBezTo>
                <a:cubicBezTo>
                  <a:pt x="3016647" y="41176"/>
                  <a:pt x="3017440" y="46733"/>
                  <a:pt x="3012678" y="53876"/>
                </a:cubicBezTo>
                <a:cubicBezTo>
                  <a:pt x="3007915" y="61020"/>
                  <a:pt x="3005534" y="68958"/>
                  <a:pt x="3005534" y="77689"/>
                </a:cubicBezTo>
                <a:cubicBezTo>
                  <a:pt x="3004741" y="85626"/>
                  <a:pt x="3003550" y="95151"/>
                  <a:pt x="3001962" y="106264"/>
                </a:cubicBezTo>
                <a:cubicBezTo>
                  <a:pt x="3002756" y="106264"/>
                  <a:pt x="3003947" y="105867"/>
                  <a:pt x="3005534" y="105073"/>
                </a:cubicBezTo>
                <a:cubicBezTo>
                  <a:pt x="3007122" y="105073"/>
                  <a:pt x="3008313" y="105073"/>
                  <a:pt x="3009106" y="105073"/>
                </a:cubicBezTo>
                <a:cubicBezTo>
                  <a:pt x="3017044" y="105073"/>
                  <a:pt x="3026569" y="103486"/>
                  <a:pt x="3037681" y="100311"/>
                </a:cubicBezTo>
                <a:cubicBezTo>
                  <a:pt x="3044031" y="97929"/>
                  <a:pt x="3049191" y="97929"/>
                  <a:pt x="3053159" y="100311"/>
                </a:cubicBezTo>
                <a:cubicBezTo>
                  <a:pt x="3065065" y="106661"/>
                  <a:pt x="3072606" y="114598"/>
                  <a:pt x="3075781" y="124123"/>
                </a:cubicBezTo>
                <a:cubicBezTo>
                  <a:pt x="3076575" y="126504"/>
                  <a:pt x="3076575" y="128489"/>
                  <a:pt x="3075781" y="130076"/>
                </a:cubicBezTo>
                <a:cubicBezTo>
                  <a:pt x="3074194" y="131664"/>
                  <a:pt x="3071812" y="132061"/>
                  <a:pt x="3068637" y="131267"/>
                </a:cubicBezTo>
                <a:cubicBezTo>
                  <a:pt x="3058318" y="130473"/>
                  <a:pt x="3035300" y="130870"/>
                  <a:pt x="2999581" y="132458"/>
                </a:cubicBezTo>
                <a:cubicBezTo>
                  <a:pt x="2999581" y="135633"/>
                  <a:pt x="2999184" y="140792"/>
                  <a:pt x="2998390" y="147936"/>
                </a:cubicBezTo>
                <a:cubicBezTo>
                  <a:pt x="2998390" y="154286"/>
                  <a:pt x="2997993" y="159048"/>
                  <a:pt x="2997200" y="162223"/>
                </a:cubicBezTo>
                <a:cubicBezTo>
                  <a:pt x="3002756" y="167780"/>
                  <a:pt x="3007122" y="173733"/>
                  <a:pt x="3010297" y="180083"/>
                </a:cubicBezTo>
                <a:cubicBezTo>
                  <a:pt x="3011090" y="184051"/>
                  <a:pt x="3009503" y="185639"/>
                  <a:pt x="3005534" y="184845"/>
                </a:cubicBezTo>
                <a:cubicBezTo>
                  <a:pt x="2992834" y="183258"/>
                  <a:pt x="2980134" y="183654"/>
                  <a:pt x="2967434" y="186036"/>
                </a:cubicBezTo>
                <a:cubicBezTo>
                  <a:pt x="2956322" y="186829"/>
                  <a:pt x="2947591" y="188814"/>
                  <a:pt x="2941240" y="191989"/>
                </a:cubicBezTo>
                <a:cubicBezTo>
                  <a:pt x="2935684" y="193576"/>
                  <a:pt x="2931715" y="192783"/>
                  <a:pt x="2929334" y="189608"/>
                </a:cubicBezTo>
                <a:cubicBezTo>
                  <a:pt x="2922984" y="182464"/>
                  <a:pt x="2918222" y="176511"/>
                  <a:pt x="2915047" y="171748"/>
                </a:cubicBezTo>
                <a:cubicBezTo>
                  <a:pt x="2913459" y="170161"/>
                  <a:pt x="2913459" y="167383"/>
                  <a:pt x="2915047" y="163414"/>
                </a:cubicBezTo>
                <a:cubicBezTo>
                  <a:pt x="2919016" y="157858"/>
                  <a:pt x="2921000" y="152698"/>
                  <a:pt x="2921000" y="147936"/>
                </a:cubicBezTo>
                <a:lnTo>
                  <a:pt x="2921000" y="139601"/>
                </a:lnTo>
                <a:cubicBezTo>
                  <a:pt x="2913856" y="140395"/>
                  <a:pt x="2906712" y="141586"/>
                  <a:pt x="2899569" y="143173"/>
                </a:cubicBezTo>
                <a:cubicBezTo>
                  <a:pt x="2899569" y="146745"/>
                  <a:pt x="2899569" y="149126"/>
                  <a:pt x="2899569" y="150317"/>
                </a:cubicBezTo>
                <a:cubicBezTo>
                  <a:pt x="2897981" y="183654"/>
                  <a:pt x="2896394" y="206673"/>
                  <a:pt x="2894806" y="219373"/>
                </a:cubicBezTo>
                <a:cubicBezTo>
                  <a:pt x="2896394" y="219373"/>
                  <a:pt x="2899966" y="218976"/>
                  <a:pt x="2905522" y="218183"/>
                </a:cubicBezTo>
                <a:cubicBezTo>
                  <a:pt x="2940447" y="214214"/>
                  <a:pt x="2966244" y="211436"/>
                  <a:pt x="2982912" y="209848"/>
                </a:cubicBezTo>
                <a:cubicBezTo>
                  <a:pt x="2992437" y="209848"/>
                  <a:pt x="2999978" y="209054"/>
                  <a:pt x="3005534" y="207467"/>
                </a:cubicBezTo>
                <a:cubicBezTo>
                  <a:pt x="3009503" y="205879"/>
                  <a:pt x="3013869" y="206276"/>
                  <a:pt x="3018631" y="208658"/>
                </a:cubicBezTo>
                <a:cubicBezTo>
                  <a:pt x="3030537" y="215801"/>
                  <a:pt x="3038872" y="224533"/>
                  <a:pt x="3043634" y="234851"/>
                </a:cubicBezTo>
                <a:cubicBezTo>
                  <a:pt x="3045222" y="240408"/>
                  <a:pt x="3043237" y="243186"/>
                  <a:pt x="3037681" y="243186"/>
                </a:cubicBezTo>
                <a:cubicBezTo>
                  <a:pt x="3029744" y="244773"/>
                  <a:pt x="3022203" y="244376"/>
                  <a:pt x="3015059" y="241995"/>
                </a:cubicBezTo>
                <a:cubicBezTo>
                  <a:pt x="2993628" y="238820"/>
                  <a:pt x="2972197" y="238026"/>
                  <a:pt x="2950765" y="239614"/>
                </a:cubicBezTo>
                <a:cubicBezTo>
                  <a:pt x="2922984" y="241201"/>
                  <a:pt x="2902744" y="244773"/>
                  <a:pt x="2890044" y="250329"/>
                </a:cubicBezTo>
                <a:cubicBezTo>
                  <a:pt x="2885281" y="253504"/>
                  <a:pt x="2881312" y="253901"/>
                  <a:pt x="2878137" y="251520"/>
                </a:cubicBezTo>
                <a:cubicBezTo>
                  <a:pt x="2873375" y="248345"/>
                  <a:pt x="2866628" y="241995"/>
                  <a:pt x="2857897" y="232470"/>
                </a:cubicBezTo>
                <a:cubicBezTo>
                  <a:pt x="2854722" y="227708"/>
                  <a:pt x="2854325" y="223739"/>
                  <a:pt x="2856706" y="220564"/>
                </a:cubicBezTo>
                <a:cubicBezTo>
                  <a:pt x="2858294" y="218976"/>
                  <a:pt x="2860675" y="213420"/>
                  <a:pt x="2863850" y="203895"/>
                </a:cubicBezTo>
                <a:cubicBezTo>
                  <a:pt x="2865438" y="185639"/>
                  <a:pt x="2866628" y="166986"/>
                  <a:pt x="2867422" y="147936"/>
                </a:cubicBezTo>
                <a:cubicBezTo>
                  <a:pt x="2865040" y="148730"/>
                  <a:pt x="2861072" y="149523"/>
                  <a:pt x="2855515" y="150317"/>
                </a:cubicBezTo>
                <a:cubicBezTo>
                  <a:pt x="2852341" y="150317"/>
                  <a:pt x="2847181" y="151508"/>
                  <a:pt x="2840037" y="153889"/>
                </a:cubicBezTo>
                <a:cubicBezTo>
                  <a:pt x="2833687" y="155476"/>
                  <a:pt x="2828131" y="155080"/>
                  <a:pt x="2823369" y="152698"/>
                </a:cubicBezTo>
                <a:cubicBezTo>
                  <a:pt x="2822575" y="151905"/>
                  <a:pt x="2820591" y="150317"/>
                  <a:pt x="2817415" y="147936"/>
                </a:cubicBezTo>
                <a:cubicBezTo>
                  <a:pt x="2811066" y="141586"/>
                  <a:pt x="2807097" y="137220"/>
                  <a:pt x="2805509" y="134839"/>
                </a:cubicBezTo>
                <a:cubicBezTo>
                  <a:pt x="2803128" y="132458"/>
                  <a:pt x="2802334" y="130473"/>
                  <a:pt x="2803128" y="128886"/>
                </a:cubicBezTo>
                <a:cubicBezTo>
                  <a:pt x="2803922" y="127298"/>
                  <a:pt x="2805906" y="126504"/>
                  <a:pt x="2809081" y="126504"/>
                </a:cubicBezTo>
                <a:cubicBezTo>
                  <a:pt x="2817812" y="126504"/>
                  <a:pt x="2826940" y="125711"/>
                  <a:pt x="2836465" y="124123"/>
                </a:cubicBezTo>
                <a:cubicBezTo>
                  <a:pt x="2839641" y="123330"/>
                  <a:pt x="2844800" y="122536"/>
                  <a:pt x="2851944" y="121742"/>
                </a:cubicBezTo>
                <a:cubicBezTo>
                  <a:pt x="2858294" y="120948"/>
                  <a:pt x="2863056" y="120551"/>
                  <a:pt x="2866231" y="120551"/>
                </a:cubicBezTo>
                <a:cubicBezTo>
                  <a:pt x="2866231" y="118170"/>
                  <a:pt x="2866231" y="115789"/>
                  <a:pt x="2866231" y="113408"/>
                </a:cubicBezTo>
                <a:cubicBezTo>
                  <a:pt x="2864643" y="95151"/>
                  <a:pt x="2861469" y="82451"/>
                  <a:pt x="2856706" y="75308"/>
                </a:cubicBezTo>
                <a:cubicBezTo>
                  <a:pt x="2854325" y="68958"/>
                  <a:pt x="2856706" y="65783"/>
                  <a:pt x="2863850" y="65783"/>
                </a:cubicBezTo>
                <a:cubicBezTo>
                  <a:pt x="2884488" y="72133"/>
                  <a:pt x="2897584" y="80070"/>
                  <a:pt x="2903140" y="89595"/>
                </a:cubicBezTo>
                <a:cubicBezTo>
                  <a:pt x="2906315" y="94358"/>
                  <a:pt x="2906712" y="99517"/>
                  <a:pt x="2904331" y="105073"/>
                </a:cubicBezTo>
                <a:cubicBezTo>
                  <a:pt x="2902744" y="108248"/>
                  <a:pt x="2901950" y="111820"/>
                  <a:pt x="2901950" y="115789"/>
                </a:cubicBezTo>
                <a:cubicBezTo>
                  <a:pt x="2908300" y="115789"/>
                  <a:pt x="2914253" y="114995"/>
                  <a:pt x="2919809" y="113408"/>
                </a:cubicBezTo>
                <a:cubicBezTo>
                  <a:pt x="2919809" y="101501"/>
                  <a:pt x="2919412" y="89992"/>
                  <a:pt x="2918619" y="78879"/>
                </a:cubicBezTo>
                <a:cubicBezTo>
                  <a:pt x="2918619" y="66179"/>
                  <a:pt x="2915841" y="54670"/>
                  <a:pt x="2910284" y="44351"/>
                </a:cubicBezTo>
                <a:cubicBezTo>
                  <a:pt x="2908697" y="41970"/>
                  <a:pt x="2908300" y="39986"/>
                  <a:pt x="2909094" y="38398"/>
                </a:cubicBezTo>
                <a:cubicBezTo>
                  <a:pt x="2909887" y="36811"/>
                  <a:pt x="2911872" y="36017"/>
                  <a:pt x="2915047" y="36017"/>
                </a:cubicBezTo>
                <a:cubicBezTo>
                  <a:pt x="2930922" y="37605"/>
                  <a:pt x="2943225" y="42764"/>
                  <a:pt x="2951956" y="51495"/>
                </a:cubicBezTo>
                <a:cubicBezTo>
                  <a:pt x="2955131" y="54670"/>
                  <a:pt x="2955925" y="59036"/>
                  <a:pt x="2954337" y="64592"/>
                </a:cubicBezTo>
                <a:cubicBezTo>
                  <a:pt x="2951162" y="70942"/>
                  <a:pt x="2949178" y="78879"/>
                  <a:pt x="2948384" y="88404"/>
                </a:cubicBezTo>
                <a:cubicBezTo>
                  <a:pt x="2948384" y="95548"/>
                  <a:pt x="2948384" y="103089"/>
                  <a:pt x="2948384" y="111026"/>
                </a:cubicBezTo>
                <a:cubicBezTo>
                  <a:pt x="2950765" y="110233"/>
                  <a:pt x="2954337" y="109836"/>
                  <a:pt x="2959100" y="109836"/>
                </a:cubicBezTo>
                <a:cubicBezTo>
                  <a:pt x="2963862" y="109042"/>
                  <a:pt x="2967434" y="108645"/>
                  <a:pt x="2969815" y="108645"/>
                </a:cubicBezTo>
                <a:cubicBezTo>
                  <a:pt x="2970609" y="95151"/>
                  <a:pt x="2971006" y="82055"/>
                  <a:pt x="2971006" y="69354"/>
                </a:cubicBezTo>
                <a:cubicBezTo>
                  <a:pt x="2971800" y="51892"/>
                  <a:pt x="2969815" y="40383"/>
                  <a:pt x="2965053" y="34826"/>
                </a:cubicBezTo>
                <a:cubicBezTo>
                  <a:pt x="2961878" y="29270"/>
                  <a:pt x="2960688" y="25301"/>
                  <a:pt x="2961481" y="22920"/>
                </a:cubicBezTo>
                <a:cubicBezTo>
                  <a:pt x="2963068" y="20936"/>
                  <a:pt x="2965053" y="19745"/>
                  <a:pt x="2967434" y="19348"/>
                </a:cubicBezTo>
                <a:close/>
                <a:moveTo>
                  <a:pt x="1321994" y="19348"/>
                </a:moveTo>
                <a:cubicBezTo>
                  <a:pt x="1329137" y="22523"/>
                  <a:pt x="1337472" y="29667"/>
                  <a:pt x="1346997" y="40780"/>
                </a:cubicBezTo>
                <a:cubicBezTo>
                  <a:pt x="1350965" y="44748"/>
                  <a:pt x="1350965" y="49511"/>
                  <a:pt x="1346997" y="55067"/>
                </a:cubicBezTo>
                <a:cubicBezTo>
                  <a:pt x="1343029" y="61417"/>
                  <a:pt x="1339456" y="71339"/>
                  <a:pt x="1336281" y="84833"/>
                </a:cubicBezTo>
                <a:cubicBezTo>
                  <a:pt x="1335488" y="87214"/>
                  <a:pt x="1334694" y="90786"/>
                  <a:pt x="1333900" y="95548"/>
                </a:cubicBezTo>
                <a:cubicBezTo>
                  <a:pt x="1332313" y="100311"/>
                  <a:pt x="1331122" y="103883"/>
                  <a:pt x="1330328" y="106264"/>
                </a:cubicBezTo>
                <a:cubicBezTo>
                  <a:pt x="1336678" y="106264"/>
                  <a:pt x="1343029" y="105470"/>
                  <a:pt x="1349378" y="103883"/>
                </a:cubicBezTo>
                <a:cubicBezTo>
                  <a:pt x="1349378" y="95151"/>
                  <a:pt x="1348584" y="87611"/>
                  <a:pt x="1346997" y="81261"/>
                </a:cubicBezTo>
                <a:cubicBezTo>
                  <a:pt x="1346997" y="75705"/>
                  <a:pt x="1349775" y="73720"/>
                  <a:pt x="1355331" y="75308"/>
                </a:cubicBezTo>
                <a:cubicBezTo>
                  <a:pt x="1367238" y="77689"/>
                  <a:pt x="1375573" y="84039"/>
                  <a:pt x="1380334" y="94358"/>
                </a:cubicBezTo>
                <a:cubicBezTo>
                  <a:pt x="1382715" y="98327"/>
                  <a:pt x="1383112" y="101898"/>
                  <a:pt x="1381526" y="105073"/>
                </a:cubicBezTo>
                <a:cubicBezTo>
                  <a:pt x="1379938" y="107454"/>
                  <a:pt x="1378747" y="111026"/>
                  <a:pt x="1377954" y="115789"/>
                </a:cubicBezTo>
                <a:cubicBezTo>
                  <a:pt x="1377159" y="118964"/>
                  <a:pt x="1376365" y="121345"/>
                  <a:pt x="1375573" y="122933"/>
                </a:cubicBezTo>
                <a:cubicBezTo>
                  <a:pt x="1377159" y="122933"/>
                  <a:pt x="1380334" y="122536"/>
                  <a:pt x="1385097" y="121742"/>
                </a:cubicBezTo>
                <a:cubicBezTo>
                  <a:pt x="1389066" y="121742"/>
                  <a:pt x="1391843" y="121345"/>
                  <a:pt x="1393431" y="120551"/>
                </a:cubicBezTo>
                <a:cubicBezTo>
                  <a:pt x="1405337" y="118964"/>
                  <a:pt x="1414466" y="117773"/>
                  <a:pt x="1420816" y="116979"/>
                </a:cubicBezTo>
                <a:cubicBezTo>
                  <a:pt x="1418435" y="107454"/>
                  <a:pt x="1414466" y="99517"/>
                  <a:pt x="1408909" y="93167"/>
                </a:cubicBezTo>
                <a:cubicBezTo>
                  <a:pt x="1406528" y="88404"/>
                  <a:pt x="1408116" y="85626"/>
                  <a:pt x="1413673" y="84833"/>
                </a:cubicBezTo>
                <a:cubicBezTo>
                  <a:pt x="1418435" y="85626"/>
                  <a:pt x="1422403" y="86817"/>
                  <a:pt x="1425578" y="88404"/>
                </a:cubicBezTo>
                <a:cubicBezTo>
                  <a:pt x="1427166" y="85229"/>
                  <a:pt x="1429944" y="80070"/>
                  <a:pt x="1433913" y="72926"/>
                </a:cubicBezTo>
                <a:cubicBezTo>
                  <a:pt x="1437881" y="65783"/>
                  <a:pt x="1440660" y="60623"/>
                  <a:pt x="1442247" y="57448"/>
                </a:cubicBezTo>
                <a:cubicBezTo>
                  <a:pt x="1431928" y="60623"/>
                  <a:pt x="1418832" y="66179"/>
                  <a:pt x="1402957" y="74117"/>
                </a:cubicBezTo>
                <a:cubicBezTo>
                  <a:pt x="1398988" y="74911"/>
                  <a:pt x="1395813" y="74911"/>
                  <a:pt x="1393431" y="74117"/>
                </a:cubicBezTo>
                <a:cubicBezTo>
                  <a:pt x="1383907" y="69354"/>
                  <a:pt x="1376365" y="62211"/>
                  <a:pt x="1370809" y="52686"/>
                </a:cubicBezTo>
                <a:cubicBezTo>
                  <a:pt x="1369223" y="48717"/>
                  <a:pt x="1370809" y="46733"/>
                  <a:pt x="1375573" y="46733"/>
                </a:cubicBezTo>
                <a:cubicBezTo>
                  <a:pt x="1393035" y="45145"/>
                  <a:pt x="1409703" y="42764"/>
                  <a:pt x="1425578" y="39589"/>
                </a:cubicBezTo>
                <a:cubicBezTo>
                  <a:pt x="1432722" y="38001"/>
                  <a:pt x="1440660" y="35620"/>
                  <a:pt x="1449391" y="32445"/>
                </a:cubicBezTo>
                <a:cubicBezTo>
                  <a:pt x="1455741" y="30064"/>
                  <a:pt x="1461297" y="30064"/>
                  <a:pt x="1466060" y="32445"/>
                </a:cubicBezTo>
                <a:cubicBezTo>
                  <a:pt x="1475584" y="37208"/>
                  <a:pt x="1483125" y="43161"/>
                  <a:pt x="1488681" y="50305"/>
                </a:cubicBezTo>
                <a:cubicBezTo>
                  <a:pt x="1492651" y="55861"/>
                  <a:pt x="1491856" y="59829"/>
                  <a:pt x="1486300" y="62211"/>
                </a:cubicBezTo>
                <a:cubicBezTo>
                  <a:pt x="1468044" y="73323"/>
                  <a:pt x="1451375" y="84039"/>
                  <a:pt x="1436293" y="94358"/>
                </a:cubicBezTo>
                <a:cubicBezTo>
                  <a:pt x="1441056" y="99120"/>
                  <a:pt x="1445025" y="105073"/>
                  <a:pt x="1448200" y="112217"/>
                </a:cubicBezTo>
                <a:lnTo>
                  <a:pt x="1455344" y="111026"/>
                </a:lnTo>
                <a:cubicBezTo>
                  <a:pt x="1456138" y="111026"/>
                  <a:pt x="1457725" y="110629"/>
                  <a:pt x="1460107" y="109836"/>
                </a:cubicBezTo>
                <a:cubicBezTo>
                  <a:pt x="1470425" y="109042"/>
                  <a:pt x="1477965" y="107851"/>
                  <a:pt x="1482728" y="106264"/>
                </a:cubicBezTo>
                <a:cubicBezTo>
                  <a:pt x="1489078" y="103883"/>
                  <a:pt x="1494635" y="104279"/>
                  <a:pt x="1499397" y="107454"/>
                </a:cubicBezTo>
                <a:cubicBezTo>
                  <a:pt x="1504953" y="109836"/>
                  <a:pt x="1510509" y="114598"/>
                  <a:pt x="1516066" y="121742"/>
                </a:cubicBezTo>
                <a:cubicBezTo>
                  <a:pt x="1520034" y="129680"/>
                  <a:pt x="1517256" y="134442"/>
                  <a:pt x="1507731" y="136029"/>
                </a:cubicBezTo>
                <a:cubicBezTo>
                  <a:pt x="1491062" y="133648"/>
                  <a:pt x="1473600" y="133251"/>
                  <a:pt x="1455344" y="134839"/>
                </a:cubicBezTo>
                <a:cubicBezTo>
                  <a:pt x="1459312" y="149126"/>
                  <a:pt x="1460503" y="165001"/>
                  <a:pt x="1458916" y="182464"/>
                </a:cubicBezTo>
                <a:cubicBezTo>
                  <a:pt x="1456534" y="221358"/>
                  <a:pt x="1444628" y="244773"/>
                  <a:pt x="1423197" y="252711"/>
                </a:cubicBezTo>
                <a:cubicBezTo>
                  <a:pt x="1418435" y="253504"/>
                  <a:pt x="1415260" y="251520"/>
                  <a:pt x="1413673" y="246758"/>
                </a:cubicBezTo>
                <a:cubicBezTo>
                  <a:pt x="1407322" y="231676"/>
                  <a:pt x="1398194" y="219770"/>
                  <a:pt x="1386287" y="211039"/>
                </a:cubicBezTo>
                <a:cubicBezTo>
                  <a:pt x="1384701" y="210245"/>
                  <a:pt x="1383907" y="209054"/>
                  <a:pt x="1383907" y="207467"/>
                </a:cubicBezTo>
                <a:cubicBezTo>
                  <a:pt x="1383907" y="206673"/>
                  <a:pt x="1385097" y="206276"/>
                  <a:pt x="1387479" y="206276"/>
                </a:cubicBezTo>
                <a:cubicBezTo>
                  <a:pt x="1394623" y="207070"/>
                  <a:pt x="1402559" y="208261"/>
                  <a:pt x="1411291" y="209848"/>
                </a:cubicBezTo>
                <a:cubicBezTo>
                  <a:pt x="1416847" y="210642"/>
                  <a:pt x="1420021" y="209054"/>
                  <a:pt x="1420816" y="205086"/>
                </a:cubicBezTo>
                <a:cubicBezTo>
                  <a:pt x="1425578" y="193973"/>
                  <a:pt x="1427959" y="182067"/>
                  <a:pt x="1427959" y="169367"/>
                </a:cubicBezTo>
                <a:cubicBezTo>
                  <a:pt x="1427959" y="157461"/>
                  <a:pt x="1427563" y="147142"/>
                  <a:pt x="1426769" y="138411"/>
                </a:cubicBezTo>
                <a:cubicBezTo>
                  <a:pt x="1424387" y="139205"/>
                  <a:pt x="1421213" y="139998"/>
                  <a:pt x="1417243" y="140792"/>
                </a:cubicBezTo>
                <a:cubicBezTo>
                  <a:pt x="1407719" y="142380"/>
                  <a:pt x="1400575" y="143967"/>
                  <a:pt x="1395813" y="145555"/>
                </a:cubicBezTo>
                <a:cubicBezTo>
                  <a:pt x="1389462" y="147142"/>
                  <a:pt x="1384303" y="146745"/>
                  <a:pt x="1380334" y="144364"/>
                </a:cubicBezTo>
                <a:cubicBezTo>
                  <a:pt x="1376365" y="141189"/>
                  <a:pt x="1373190" y="138411"/>
                  <a:pt x="1370809" y="136029"/>
                </a:cubicBezTo>
                <a:cubicBezTo>
                  <a:pt x="1370016" y="136823"/>
                  <a:pt x="1369223" y="138411"/>
                  <a:pt x="1368429" y="140792"/>
                </a:cubicBezTo>
                <a:cubicBezTo>
                  <a:pt x="1366047" y="148730"/>
                  <a:pt x="1361285" y="158255"/>
                  <a:pt x="1354141" y="169367"/>
                </a:cubicBezTo>
                <a:cubicBezTo>
                  <a:pt x="1358110" y="170955"/>
                  <a:pt x="1361681" y="172939"/>
                  <a:pt x="1364856" y="175320"/>
                </a:cubicBezTo>
                <a:cubicBezTo>
                  <a:pt x="1376763" y="182464"/>
                  <a:pt x="1380334" y="195164"/>
                  <a:pt x="1375573" y="213420"/>
                </a:cubicBezTo>
                <a:cubicBezTo>
                  <a:pt x="1370809" y="222151"/>
                  <a:pt x="1364856" y="222548"/>
                  <a:pt x="1357713" y="214611"/>
                </a:cubicBezTo>
                <a:cubicBezTo>
                  <a:pt x="1350569" y="207467"/>
                  <a:pt x="1343425" y="200720"/>
                  <a:pt x="1336281" y="194370"/>
                </a:cubicBezTo>
                <a:cubicBezTo>
                  <a:pt x="1318025" y="213420"/>
                  <a:pt x="1293022" y="227311"/>
                  <a:pt x="1261272" y="236042"/>
                </a:cubicBezTo>
                <a:cubicBezTo>
                  <a:pt x="1258097" y="236836"/>
                  <a:pt x="1256112" y="236836"/>
                  <a:pt x="1255319" y="236042"/>
                </a:cubicBezTo>
                <a:cubicBezTo>
                  <a:pt x="1255319" y="234454"/>
                  <a:pt x="1256509" y="232867"/>
                  <a:pt x="1258891" y="231279"/>
                </a:cubicBezTo>
                <a:cubicBezTo>
                  <a:pt x="1281909" y="217786"/>
                  <a:pt x="1301753" y="199926"/>
                  <a:pt x="1318423" y="177701"/>
                </a:cubicBezTo>
                <a:cubicBezTo>
                  <a:pt x="1316834" y="176908"/>
                  <a:pt x="1314850" y="175717"/>
                  <a:pt x="1312468" y="174129"/>
                </a:cubicBezTo>
                <a:cubicBezTo>
                  <a:pt x="1307706" y="170161"/>
                  <a:pt x="1300563" y="165001"/>
                  <a:pt x="1291038" y="158651"/>
                </a:cubicBezTo>
                <a:cubicBezTo>
                  <a:pt x="1290244" y="157858"/>
                  <a:pt x="1290244" y="155080"/>
                  <a:pt x="1291038" y="150317"/>
                </a:cubicBezTo>
                <a:cubicBezTo>
                  <a:pt x="1291832" y="148730"/>
                  <a:pt x="1293022" y="146348"/>
                  <a:pt x="1294610" y="143173"/>
                </a:cubicBezTo>
                <a:cubicBezTo>
                  <a:pt x="1295404" y="140792"/>
                  <a:pt x="1296197" y="138808"/>
                  <a:pt x="1296991" y="137220"/>
                </a:cubicBezTo>
                <a:cubicBezTo>
                  <a:pt x="1295404" y="137220"/>
                  <a:pt x="1293022" y="138014"/>
                  <a:pt x="1289847" y="139601"/>
                </a:cubicBezTo>
                <a:cubicBezTo>
                  <a:pt x="1286672" y="140395"/>
                  <a:pt x="1284290" y="141189"/>
                  <a:pt x="1282703" y="141983"/>
                </a:cubicBezTo>
                <a:cubicBezTo>
                  <a:pt x="1278735" y="142776"/>
                  <a:pt x="1274765" y="142776"/>
                  <a:pt x="1270797" y="141983"/>
                </a:cubicBezTo>
                <a:cubicBezTo>
                  <a:pt x="1266828" y="139601"/>
                  <a:pt x="1260875" y="134442"/>
                  <a:pt x="1252938" y="126504"/>
                </a:cubicBezTo>
                <a:cubicBezTo>
                  <a:pt x="1249763" y="121742"/>
                  <a:pt x="1250953" y="118170"/>
                  <a:pt x="1256509" y="115789"/>
                </a:cubicBezTo>
                <a:cubicBezTo>
                  <a:pt x="1266035" y="115789"/>
                  <a:pt x="1281909" y="114201"/>
                  <a:pt x="1304135" y="111026"/>
                </a:cubicBezTo>
                <a:cubicBezTo>
                  <a:pt x="1304928" y="107851"/>
                  <a:pt x="1306120" y="103089"/>
                  <a:pt x="1307706" y="96739"/>
                </a:cubicBezTo>
                <a:cubicBezTo>
                  <a:pt x="1309293" y="86420"/>
                  <a:pt x="1310882" y="78086"/>
                  <a:pt x="1312468" y="71736"/>
                </a:cubicBezTo>
                <a:cubicBezTo>
                  <a:pt x="1314850" y="55861"/>
                  <a:pt x="1314453" y="41176"/>
                  <a:pt x="1311279" y="27683"/>
                </a:cubicBezTo>
                <a:cubicBezTo>
                  <a:pt x="1310485" y="20539"/>
                  <a:pt x="1314056" y="17761"/>
                  <a:pt x="1321994" y="19348"/>
                </a:cubicBezTo>
                <a:close/>
                <a:moveTo>
                  <a:pt x="8472884" y="18158"/>
                </a:moveTo>
                <a:cubicBezTo>
                  <a:pt x="8474471" y="17364"/>
                  <a:pt x="8476853" y="17364"/>
                  <a:pt x="8480028" y="18158"/>
                </a:cubicBezTo>
                <a:cubicBezTo>
                  <a:pt x="8494315" y="23714"/>
                  <a:pt x="8503444" y="29667"/>
                  <a:pt x="8507412" y="36017"/>
                </a:cubicBezTo>
                <a:cubicBezTo>
                  <a:pt x="8509793" y="39986"/>
                  <a:pt x="8509397" y="43955"/>
                  <a:pt x="8506221" y="47923"/>
                </a:cubicBezTo>
                <a:cubicBezTo>
                  <a:pt x="8503046" y="51098"/>
                  <a:pt x="8499475" y="55067"/>
                  <a:pt x="8495506" y="59829"/>
                </a:cubicBezTo>
                <a:cubicBezTo>
                  <a:pt x="8492331" y="63004"/>
                  <a:pt x="8489950" y="65783"/>
                  <a:pt x="8488362" y="68164"/>
                </a:cubicBezTo>
                <a:cubicBezTo>
                  <a:pt x="8473281" y="82451"/>
                  <a:pt x="8450262" y="96739"/>
                  <a:pt x="8419306" y="111026"/>
                </a:cubicBezTo>
                <a:cubicBezTo>
                  <a:pt x="8415337" y="113408"/>
                  <a:pt x="8412956" y="114201"/>
                  <a:pt x="8412162" y="113408"/>
                </a:cubicBezTo>
                <a:cubicBezTo>
                  <a:pt x="8411368" y="111820"/>
                  <a:pt x="8412956" y="109439"/>
                  <a:pt x="8416924" y="106264"/>
                </a:cubicBezTo>
                <a:cubicBezTo>
                  <a:pt x="8439150" y="83245"/>
                  <a:pt x="8454231" y="64592"/>
                  <a:pt x="8462168" y="50305"/>
                </a:cubicBezTo>
                <a:cubicBezTo>
                  <a:pt x="8469312" y="38398"/>
                  <a:pt x="8472090" y="29270"/>
                  <a:pt x="8470503" y="22920"/>
                </a:cubicBezTo>
                <a:cubicBezTo>
                  <a:pt x="8470503" y="20539"/>
                  <a:pt x="8471297" y="18951"/>
                  <a:pt x="8472884" y="18158"/>
                </a:cubicBezTo>
                <a:close/>
                <a:moveTo>
                  <a:pt x="787403" y="17562"/>
                </a:moveTo>
                <a:cubicBezTo>
                  <a:pt x="788990" y="16769"/>
                  <a:pt x="791372" y="16967"/>
                  <a:pt x="794547" y="18158"/>
                </a:cubicBezTo>
                <a:cubicBezTo>
                  <a:pt x="808040" y="22126"/>
                  <a:pt x="818756" y="29667"/>
                  <a:pt x="826694" y="40780"/>
                </a:cubicBezTo>
                <a:cubicBezTo>
                  <a:pt x="829075" y="43955"/>
                  <a:pt x="828678" y="47526"/>
                  <a:pt x="825503" y="51495"/>
                </a:cubicBezTo>
                <a:cubicBezTo>
                  <a:pt x="823916" y="53083"/>
                  <a:pt x="820343" y="56258"/>
                  <a:pt x="814788" y="61020"/>
                </a:cubicBezTo>
                <a:cubicBezTo>
                  <a:pt x="809231" y="66576"/>
                  <a:pt x="804865" y="70942"/>
                  <a:pt x="801690" y="74117"/>
                </a:cubicBezTo>
                <a:cubicBezTo>
                  <a:pt x="784228" y="92373"/>
                  <a:pt x="769147" y="106661"/>
                  <a:pt x="756447" y="116979"/>
                </a:cubicBezTo>
                <a:cubicBezTo>
                  <a:pt x="761209" y="116186"/>
                  <a:pt x="773512" y="114995"/>
                  <a:pt x="793356" y="113408"/>
                </a:cubicBezTo>
                <a:cubicBezTo>
                  <a:pt x="813994" y="111026"/>
                  <a:pt x="828281" y="109439"/>
                  <a:pt x="836220" y="108645"/>
                </a:cubicBezTo>
                <a:cubicBezTo>
                  <a:pt x="833044" y="103089"/>
                  <a:pt x="828678" y="95945"/>
                  <a:pt x="823123" y="87214"/>
                </a:cubicBezTo>
                <a:cubicBezTo>
                  <a:pt x="822329" y="84833"/>
                  <a:pt x="821535" y="83245"/>
                  <a:pt x="820740" y="82451"/>
                </a:cubicBezTo>
                <a:cubicBezTo>
                  <a:pt x="819153" y="80070"/>
                  <a:pt x="818360" y="78483"/>
                  <a:pt x="818360" y="77689"/>
                </a:cubicBezTo>
                <a:cubicBezTo>
                  <a:pt x="819153" y="76895"/>
                  <a:pt x="821138" y="76895"/>
                  <a:pt x="824312" y="77689"/>
                </a:cubicBezTo>
                <a:cubicBezTo>
                  <a:pt x="845743" y="82451"/>
                  <a:pt x="862413" y="89992"/>
                  <a:pt x="874319" y="100311"/>
                </a:cubicBezTo>
                <a:cubicBezTo>
                  <a:pt x="885432" y="109836"/>
                  <a:pt x="886622" y="122933"/>
                  <a:pt x="877891" y="139601"/>
                </a:cubicBezTo>
                <a:cubicBezTo>
                  <a:pt x="872334" y="145951"/>
                  <a:pt x="866382" y="146745"/>
                  <a:pt x="860032" y="141983"/>
                </a:cubicBezTo>
                <a:cubicBezTo>
                  <a:pt x="854475" y="134839"/>
                  <a:pt x="848523" y="126901"/>
                  <a:pt x="842172" y="118170"/>
                </a:cubicBezTo>
                <a:cubicBezTo>
                  <a:pt x="798516" y="133251"/>
                  <a:pt x="769147" y="144364"/>
                  <a:pt x="754066" y="151508"/>
                </a:cubicBezTo>
                <a:cubicBezTo>
                  <a:pt x="748510" y="153889"/>
                  <a:pt x="743350" y="153492"/>
                  <a:pt x="738588" y="150317"/>
                </a:cubicBezTo>
                <a:cubicBezTo>
                  <a:pt x="732238" y="145555"/>
                  <a:pt x="727078" y="137617"/>
                  <a:pt x="723110" y="126504"/>
                </a:cubicBezTo>
                <a:cubicBezTo>
                  <a:pt x="720728" y="120948"/>
                  <a:pt x="721919" y="117376"/>
                  <a:pt x="726682" y="115789"/>
                </a:cubicBezTo>
                <a:cubicBezTo>
                  <a:pt x="737000" y="114995"/>
                  <a:pt x="744540" y="110629"/>
                  <a:pt x="749303" y="102692"/>
                </a:cubicBezTo>
                <a:cubicBezTo>
                  <a:pt x="758829" y="89198"/>
                  <a:pt x="768354" y="73323"/>
                  <a:pt x="777878" y="55067"/>
                </a:cubicBezTo>
                <a:cubicBezTo>
                  <a:pt x="785816" y="39986"/>
                  <a:pt x="788197" y="29270"/>
                  <a:pt x="785022" y="22920"/>
                </a:cubicBezTo>
                <a:cubicBezTo>
                  <a:pt x="785022" y="20142"/>
                  <a:pt x="785816" y="18356"/>
                  <a:pt x="787403" y="17562"/>
                </a:cubicBezTo>
                <a:close/>
                <a:moveTo>
                  <a:pt x="4815284" y="15776"/>
                </a:moveTo>
                <a:cubicBezTo>
                  <a:pt x="4827190" y="18951"/>
                  <a:pt x="4837509" y="24905"/>
                  <a:pt x="4846240" y="33636"/>
                </a:cubicBezTo>
                <a:cubicBezTo>
                  <a:pt x="4850209" y="38398"/>
                  <a:pt x="4850606" y="43558"/>
                  <a:pt x="4847431" y="49114"/>
                </a:cubicBezTo>
                <a:cubicBezTo>
                  <a:pt x="4841875" y="58639"/>
                  <a:pt x="4836715" y="69751"/>
                  <a:pt x="4831953" y="82451"/>
                </a:cubicBezTo>
                <a:cubicBezTo>
                  <a:pt x="4831159" y="84039"/>
                  <a:pt x="4829572" y="87214"/>
                  <a:pt x="4827190" y="91977"/>
                </a:cubicBezTo>
                <a:cubicBezTo>
                  <a:pt x="4826397" y="94358"/>
                  <a:pt x="4825603" y="95945"/>
                  <a:pt x="4824809" y="96739"/>
                </a:cubicBezTo>
                <a:cubicBezTo>
                  <a:pt x="4829572" y="95151"/>
                  <a:pt x="4836319" y="92770"/>
                  <a:pt x="4845050" y="89595"/>
                </a:cubicBezTo>
                <a:cubicBezTo>
                  <a:pt x="4856162" y="85626"/>
                  <a:pt x="4864894" y="82451"/>
                  <a:pt x="4871243" y="80070"/>
                </a:cubicBezTo>
                <a:cubicBezTo>
                  <a:pt x="4880768" y="75308"/>
                  <a:pt x="4891088" y="80070"/>
                  <a:pt x="4902200" y="94358"/>
                </a:cubicBezTo>
                <a:cubicBezTo>
                  <a:pt x="4905375" y="99914"/>
                  <a:pt x="4903787" y="103883"/>
                  <a:pt x="4897437" y="106264"/>
                </a:cubicBezTo>
                <a:cubicBezTo>
                  <a:pt x="4877594" y="109439"/>
                  <a:pt x="4857353" y="113011"/>
                  <a:pt x="4836715" y="116979"/>
                </a:cubicBezTo>
                <a:cubicBezTo>
                  <a:pt x="4837509" y="116979"/>
                  <a:pt x="4838303" y="117376"/>
                  <a:pt x="4839097" y="118170"/>
                </a:cubicBezTo>
                <a:cubicBezTo>
                  <a:pt x="4849416" y="119758"/>
                  <a:pt x="4858147" y="125711"/>
                  <a:pt x="4865290" y="136029"/>
                </a:cubicBezTo>
                <a:cubicBezTo>
                  <a:pt x="4867672" y="139998"/>
                  <a:pt x="4867672" y="144364"/>
                  <a:pt x="4865290" y="149126"/>
                </a:cubicBezTo>
                <a:cubicBezTo>
                  <a:pt x="4864497" y="151508"/>
                  <a:pt x="4862513" y="156667"/>
                  <a:pt x="4859337" y="164605"/>
                </a:cubicBezTo>
                <a:cubicBezTo>
                  <a:pt x="4858544" y="168573"/>
                  <a:pt x="4857750" y="171351"/>
                  <a:pt x="4856956" y="172939"/>
                </a:cubicBezTo>
                <a:cubicBezTo>
                  <a:pt x="4854575" y="180083"/>
                  <a:pt x="4851797" y="186829"/>
                  <a:pt x="4848622" y="193179"/>
                </a:cubicBezTo>
                <a:cubicBezTo>
                  <a:pt x="4859734" y="202704"/>
                  <a:pt x="4875609" y="213817"/>
                  <a:pt x="4896247" y="226517"/>
                </a:cubicBezTo>
                <a:cubicBezTo>
                  <a:pt x="4899422" y="228104"/>
                  <a:pt x="4903787" y="230486"/>
                  <a:pt x="4909343" y="233661"/>
                </a:cubicBezTo>
                <a:cubicBezTo>
                  <a:pt x="4921250" y="240011"/>
                  <a:pt x="4929188" y="244376"/>
                  <a:pt x="4933156" y="246758"/>
                </a:cubicBezTo>
                <a:cubicBezTo>
                  <a:pt x="4936331" y="248345"/>
                  <a:pt x="4937918" y="249933"/>
                  <a:pt x="4937918" y="251520"/>
                </a:cubicBezTo>
                <a:cubicBezTo>
                  <a:pt x="4937918" y="253108"/>
                  <a:pt x="4936331" y="253901"/>
                  <a:pt x="4933156" y="253901"/>
                </a:cubicBezTo>
                <a:cubicBezTo>
                  <a:pt x="4930775" y="253901"/>
                  <a:pt x="4927203" y="253901"/>
                  <a:pt x="4922440" y="253901"/>
                </a:cubicBezTo>
                <a:cubicBezTo>
                  <a:pt x="4902597" y="255489"/>
                  <a:pt x="4885531" y="256283"/>
                  <a:pt x="4871243" y="256283"/>
                </a:cubicBezTo>
                <a:cubicBezTo>
                  <a:pt x="4868069" y="256283"/>
                  <a:pt x="4864497" y="255092"/>
                  <a:pt x="4860528" y="252711"/>
                </a:cubicBezTo>
                <a:cubicBezTo>
                  <a:pt x="4848622" y="240804"/>
                  <a:pt x="4838303" y="229692"/>
                  <a:pt x="4829572" y="219373"/>
                </a:cubicBezTo>
                <a:cubicBezTo>
                  <a:pt x="4809728" y="236042"/>
                  <a:pt x="4778375" y="247154"/>
                  <a:pt x="4735512" y="252711"/>
                </a:cubicBezTo>
                <a:cubicBezTo>
                  <a:pt x="4732337" y="253504"/>
                  <a:pt x="4730750" y="253108"/>
                  <a:pt x="4730750" y="251520"/>
                </a:cubicBezTo>
                <a:cubicBezTo>
                  <a:pt x="4730750" y="249933"/>
                  <a:pt x="4731941" y="248742"/>
                  <a:pt x="4734322" y="247948"/>
                </a:cubicBezTo>
                <a:cubicBezTo>
                  <a:pt x="4774803" y="229692"/>
                  <a:pt x="4800600" y="212230"/>
                  <a:pt x="4811712" y="195561"/>
                </a:cubicBezTo>
                <a:cubicBezTo>
                  <a:pt x="4807744" y="189211"/>
                  <a:pt x="4804568" y="183258"/>
                  <a:pt x="4802187" y="177701"/>
                </a:cubicBezTo>
                <a:cubicBezTo>
                  <a:pt x="4801394" y="176114"/>
                  <a:pt x="4800203" y="174129"/>
                  <a:pt x="4798615" y="171748"/>
                </a:cubicBezTo>
                <a:cubicBezTo>
                  <a:pt x="4793059" y="161430"/>
                  <a:pt x="4789487" y="155476"/>
                  <a:pt x="4787900" y="153889"/>
                </a:cubicBezTo>
                <a:cubicBezTo>
                  <a:pt x="4785518" y="152301"/>
                  <a:pt x="4784328" y="151111"/>
                  <a:pt x="4784328" y="150317"/>
                </a:cubicBezTo>
                <a:cubicBezTo>
                  <a:pt x="4779565" y="151111"/>
                  <a:pt x="4774406" y="152301"/>
                  <a:pt x="4768850" y="153889"/>
                </a:cubicBezTo>
                <a:cubicBezTo>
                  <a:pt x="4764881" y="153889"/>
                  <a:pt x="4761706" y="153889"/>
                  <a:pt x="4759325" y="153889"/>
                </a:cubicBezTo>
                <a:cubicBezTo>
                  <a:pt x="4759325" y="157064"/>
                  <a:pt x="4759325" y="162223"/>
                  <a:pt x="4759325" y="169367"/>
                </a:cubicBezTo>
                <a:cubicBezTo>
                  <a:pt x="4758531" y="176511"/>
                  <a:pt x="4758134" y="181670"/>
                  <a:pt x="4758134" y="184845"/>
                </a:cubicBezTo>
                <a:cubicBezTo>
                  <a:pt x="4758134" y="186433"/>
                  <a:pt x="4757738" y="187226"/>
                  <a:pt x="4756944" y="187226"/>
                </a:cubicBezTo>
                <a:cubicBezTo>
                  <a:pt x="4760119" y="186433"/>
                  <a:pt x="4764881" y="185242"/>
                  <a:pt x="4771231" y="183654"/>
                </a:cubicBezTo>
                <a:cubicBezTo>
                  <a:pt x="4775993" y="182861"/>
                  <a:pt x="4783931" y="180876"/>
                  <a:pt x="4795043" y="177701"/>
                </a:cubicBezTo>
                <a:cubicBezTo>
                  <a:pt x="4797425" y="178495"/>
                  <a:pt x="4798219" y="180083"/>
                  <a:pt x="4797425" y="182464"/>
                </a:cubicBezTo>
                <a:cubicBezTo>
                  <a:pt x="4758531" y="205483"/>
                  <a:pt x="4724400" y="226120"/>
                  <a:pt x="4695031" y="244376"/>
                </a:cubicBezTo>
                <a:cubicBezTo>
                  <a:pt x="4688681" y="247551"/>
                  <a:pt x="4683125" y="247551"/>
                  <a:pt x="4678362" y="244376"/>
                </a:cubicBezTo>
                <a:cubicBezTo>
                  <a:pt x="4668044" y="235645"/>
                  <a:pt x="4661297" y="226914"/>
                  <a:pt x="4658122" y="218183"/>
                </a:cubicBezTo>
                <a:cubicBezTo>
                  <a:pt x="4656534" y="213420"/>
                  <a:pt x="4658122" y="211039"/>
                  <a:pt x="4662884" y="211039"/>
                </a:cubicBezTo>
                <a:cubicBezTo>
                  <a:pt x="4665266" y="210245"/>
                  <a:pt x="4670028" y="209451"/>
                  <a:pt x="4677172" y="208658"/>
                </a:cubicBezTo>
                <a:cubicBezTo>
                  <a:pt x="4683522" y="207070"/>
                  <a:pt x="4687887" y="206276"/>
                  <a:pt x="4690269" y="206276"/>
                </a:cubicBezTo>
                <a:cubicBezTo>
                  <a:pt x="4690269" y="188020"/>
                  <a:pt x="4689872" y="173733"/>
                  <a:pt x="4689078" y="163414"/>
                </a:cubicBezTo>
                <a:cubicBezTo>
                  <a:pt x="4688284" y="149920"/>
                  <a:pt x="4685903" y="140395"/>
                  <a:pt x="4681934" y="134839"/>
                </a:cubicBezTo>
                <a:cubicBezTo>
                  <a:pt x="4678759" y="128489"/>
                  <a:pt x="4679950" y="124520"/>
                  <a:pt x="4685506" y="122933"/>
                </a:cubicBezTo>
                <a:cubicBezTo>
                  <a:pt x="4697412" y="124520"/>
                  <a:pt x="4707731" y="128886"/>
                  <a:pt x="4716462" y="136029"/>
                </a:cubicBezTo>
                <a:cubicBezTo>
                  <a:pt x="4721225" y="139205"/>
                  <a:pt x="4722019" y="143967"/>
                  <a:pt x="4718844" y="150317"/>
                </a:cubicBezTo>
                <a:cubicBezTo>
                  <a:pt x="4717256" y="155873"/>
                  <a:pt x="4716462" y="163017"/>
                  <a:pt x="4716462" y="171748"/>
                </a:cubicBezTo>
                <a:cubicBezTo>
                  <a:pt x="4718050" y="179686"/>
                  <a:pt x="4718050" y="188417"/>
                  <a:pt x="4716462" y="197942"/>
                </a:cubicBezTo>
                <a:cubicBezTo>
                  <a:pt x="4718050" y="197148"/>
                  <a:pt x="4720828" y="196354"/>
                  <a:pt x="4724797" y="195561"/>
                </a:cubicBezTo>
                <a:cubicBezTo>
                  <a:pt x="4727972" y="194767"/>
                  <a:pt x="4730353" y="194370"/>
                  <a:pt x="4731941" y="194370"/>
                </a:cubicBezTo>
                <a:cubicBezTo>
                  <a:pt x="4730353" y="188814"/>
                  <a:pt x="4729956" y="184051"/>
                  <a:pt x="4730750" y="180083"/>
                </a:cubicBezTo>
                <a:cubicBezTo>
                  <a:pt x="4730750" y="157064"/>
                  <a:pt x="4730353" y="139205"/>
                  <a:pt x="4729559" y="126504"/>
                </a:cubicBezTo>
                <a:cubicBezTo>
                  <a:pt x="4729559" y="114598"/>
                  <a:pt x="4728369" y="105867"/>
                  <a:pt x="4725987" y="100311"/>
                </a:cubicBezTo>
                <a:cubicBezTo>
                  <a:pt x="4721225" y="101104"/>
                  <a:pt x="4716859" y="102295"/>
                  <a:pt x="4712891" y="103883"/>
                </a:cubicBezTo>
                <a:cubicBezTo>
                  <a:pt x="4704159" y="104676"/>
                  <a:pt x="4694634" y="100708"/>
                  <a:pt x="4684316" y="91977"/>
                </a:cubicBezTo>
                <a:cubicBezTo>
                  <a:pt x="4681140" y="87214"/>
                  <a:pt x="4682331" y="83642"/>
                  <a:pt x="4687887" y="81261"/>
                </a:cubicBezTo>
                <a:cubicBezTo>
                  <a:pt x="4699794" y="78879"/>
                  <a:pt x="4714081" y="75705"/>
                  <a:pt x="4730750" y="71736"/>
                </a:cubicBezTo>
                <a:cubicBezTo>
                  <a:pt x="4741069" y="68561"/>
                  <a:pt x="4750991" y="64592"/>
                  <a:pt x="4760516" y="59829"/>
                </a:cubicBezTo>
                <a:cubicBezTo>
                  <a:pt x="4770834" y="57448"/>
                  <a:pt x="4780756" y="61417"/>
                  <a:pt x="4790281" y="71736"/>
                </a:cubicBezTo>
                <a:cubicBezTo>
                  <a:pt x="4791869" y="75705"/>
                  <a:pt x="4791075" y="79276"/>
                  <a:pt x="4787900" y="82451"/>
                </a:cubicBezTo>
                <a:cubicBezTo>
                  <a:pt x="4783931" y="84039"/>
                  <a:pt x="4777581" y="86023"/>
                  <a:pt x="4768850" y="88404"/>
                </a:cubicBezTo>
                <a:cubicBezTo>
                  <a:pt x="4762500" y="89992"/>
                  <a:pt x="4757738" y="91183"/>
                  <a:pt x="4754562" y="91977"/>
                </a:cubicBezTo>
                <a:cubicBezTo>
                  <a:pt x="4755356" y="91977"/>
                  <a:pt x="4756150" y="92373"/>
                  <a:pt x="4756944" y="93167"/>
                </a:cubicBezTo>
                <a:cubicBezTo>
                  <a:pt x="4758531" y="93961"/>
                  <a:pt x="4759325" y="94754"/>
                  <a:pt x="4759325" y="95548"/>
                </a:cubicBezTo>
                <a:cubicBezTo>
                  <a:pt x="4766469" y="100311"/>
                  <a:pt x="4768056" y="105867"/>
                  <a:pt x="4764087" y="112217"/>
                </a:cubicBezTo>
                <a:cubicBezTo>
                  <a:pt x="4761706" y="116979"/>
                  <a:pt x="4760516" y="122933"/>
                  <a:pt x="4760516" y="130076"/>
                </a:cubicBezTo>
                <a:cubicBezTo>
                  <a:pt x="4766865" y="128489"/>
                  <a:pt x="4772422" y="126504"/>
                  <a:pt x="4777184" y="124123"/>
                </a:cubicBezTo>
                <a:cubicBezTo>
                  <a:pt x="4778772" y="124123"/>
                  <a:pt x="4781947" y="124520"/>
                  <a:pt x="4786709" y="125314"/>
                </a:cubicBezTo>
                <a:cubicBezTo>
                  <a:pt x="4797822" y="95945"/>
                  <a:pt x="4804568" y="73323"/>
                  <a:pt x="4806950" y="57448"/>
                </a:cubicBezTo>
                <a:cubicBezTo>
                  <a:pt x="4809331" y="42367"/>
                  <a:pt x="4808934" y="31651"/>
                  <a:pt x="4805759" y="25301"/>
                </a:cubicBezTo>
                <a:cubicBezTo>
                  <a:pt x="4804172" y="17364"/>
                  <a:pt x="4807347" y="14189"/>
                  <a:pt x="4815284" y="15776"/>
                </a:cubicBezTo>
                <a:close/>
                <a:moveTo>
                  <a:pt x="4140200" y="14586"/>
                </a:moveTo>
                <a:cubicBezTo>
                  <a:pt x="4162425" y="16967"/>
                  <a:pt x="4177110" y="24508"/>
                  <a:pt x="4184253" y="37208"/>
                </a:cubicBezTo>
                <a:cubicBezTo>
                  <a:pt x="4186634" y="40383"/>
                  <a:pt x="4187031" y="43955"/>
                  <a:pt x="4185444" y="47923"/>
                </a:cubicBezTo>
                <a:cubicBezTo>
                  <a:pt x="4183856" y="52686"/>
                  <a:pt x="4183062" y="60623"/>
                  <a:pt x="4183062" y="71736"/>
                </a:cubicBezTo>
                <a:cubicBezTo>
                  <a:pt x="4183062" y="74117"/>
                  <a:pt x="4183062" y="76101"/>
                  <a:pt x="4183062" y="77689"/>
                </a:cubicBezTo>
                <a:cubicBezTo>
                  <a:pt x="4183062" y="86420"/>
                  <a:pt x="4182666" y="94358"/>
                  <a:pt x="4181872" y="101501"/>
                </a:cubicBezTo>
                <a:cubicBezTo>
                  <a:pt x="4184253" y="101501"/>
                  <a:pt x="4187428" y="101104"/>
                  <a:pt x="4191397" y="100311"/>
                </a:cubicBezTo>
                <a:cubicBezTo>
                  <a:pt x="4194572" y="100311"/>
                  <a:pt x="4196953" y="100311"/>
                  <a:pt x="4198541" y="100311"/>
                </a:cubicBezTo>
                <a:cubicBezTo>
                  <a:pt x="4212034" y="98723"/>
                  <a:pt x="4222750" y="96342"/>
                  <a:pt x="4230687" y="93167"/>
                </a:cubicBezTo>
                <a:cubicBezTo>
                  <a:pt x="4237831" y="90786"/>
                  <a:pt x="4243388" y="90389"/>
                  <a:pt x="4247356" y="91977"/>
                </a:cubicBezTo>
                <a:cubicBezTo>
                  <a:pt x="4257675" y="97533"/>
                  <a:pt x="4266009" y="104279"/>
                  <a:pt x="4272359" y="112217"/>
                </a:cubicBezTo>
                <a:cubicBezTo>
                  <a:pt x="4273947" y="115392"/>
                  <a:pt x="4274344" y="118170"/>
                  <a:pt x="4273550" y="120551"/>
                </a:cubicBezTo>
                <a:cubicBezTo>
                  <a:pt x="4271963" y="122933"/>
                  <a:pt x="4269184" y="123726"/>
                  <a:pt x="4265216" y="122933"/>
                </a:cubicBezTo>
                <a:cubicBezTo>
                  <a:pt x="4246166" y="122139"/>
                  <a:pt x="4217591" y="124123"/>
                  <a:pt x="4179491" y="128886"/>
                </a:cubicBezTo>
                <a:cubicBezTo>
                  <a:pt x="4204097" y="174129"/>
                  <a:pt x="4249737" y="211436"/>
                  <a:pt x="4316412" y="240804"/>
                </a:cubicBezTo>
                <a:cubicBezTo>
                  <a:pt x="4319588" y="242392"/>
                  <a:pt x="4321175" y="243979"/>
                  <a:pt x="4321175" y="245567"/>
                </a:cubicBezTo>
                <a:cubicBezTo>
                  <a:pt x="4321175" y="246361"/>
                  <a:pt x="4319190" y="246758"/>
                  <a:pt x="4315222" y="246758"/>
                </a:cubicBezTo>
                <a:cubicBezTo>
                  <a:pt x="4289028" y="249139"/>
                  <a:pt x="4262040" y="250329"/>
                  <a:pt x="4234259" y="250329"/>
                </a:cubicBezTo>
                <a:cubicBezTo>
                  <a:pt x="4229497" y="249536"/>
                  <a:pt x="4225131" y="247551"/>
                  <a:pt x="4221162" y="244376"/>
                </a:cubicBezTo>
                <a:cubicBezTo>
                  <a:pt x="4202906" y="224533"/>
                  <a:pt x="4187031" y="200720"/>
                  <a:pt x="4173537" y="172939"/>
                </a:cubicBezTo>
                <a:cubicBezTo>
                  <a:pt x="4173537" y="171351"/>
                  <a:pt x="4172744" y="169367"/>
                  <a:pt x="4171156" y="166986"/>
                </a:cubicBezTo>
                <a:cubicBezTo>
                  <a:pt x="4170362" y="164605"/>
                  <a:pt x="4169569" y="163017"/>
                  <a:pt x="4168775" y="162223"/>
                </a:cubicBezTo>
                <a:cubicBezTo>
                  <a:pt x="4164806" y="171748"/>
                  <a:pt x="4160441" y="180876"/>
                  <a:pt x="4155678" y="189608"/>
                </a:cubicBezTo>
                <a:cubicBezTo>
                  <a:pt x="4135041" y="222945"/>
                  <a:pt x="4098925" y="241201"/>
                  <a:pt x="4047331" y="244376"/>
                </a:cubicBezTo>
                <a:cubicBezTo>
                  <a:pt x="4044950" y="245170"/>
                  <a:pt x="4043759" y="244773"/>
                  <a:pt x="4043759" y="243186"/>
                </a:cubicBezTo>
                <a:cubicBezTo>
                  <a:pt x="4043759" y="241598"/>
                  <a:pt x="4044950" y="240408"/>
                  <a:pt x="4047331" y="239614"/>
                </a:cubicBezTo>
                <a:cubicBezTo>
                  <a:pt x="4098131" y="219770"/>
                  <a:pt x="4129484" y="184448"/>
                  <a:pt x="4141391" y="133648"/>
                </a:cubicBezTo>
                <a:cubicBezTo>
                  <a:pt x="4135834" y="134442"/>
                  <a:pt x="4127897" y="135633"/>
                  <a:pt x="4117578" y="137220"/>
                </a:cubicBezTo>
                <a:cubicBezTo>
                  <a:pt x="4114403" y="138014"/>
                  <a:pt x="4111625" y="138808"/>
                  <a:pt x="4109244" y="139601"/>
                </a:cubicBezTo>
                <a:cubicBezTo>
                  <a:pt x="4102894" y="141983"/>
                  <a:pt x="4097734" y="141586"/>
                  <a:pt x="4093766" y="138411"/>
                </a:cubicBezTo>
                <a:cubicBezTo>
                  <a:pt x="4087416" y="135236"/>
                  <a:pt x="4081065" y="129680"/>
                  <a:pt x="4074715" y="121742"/>
                </a:cubicBezTo>
                <a:cubicBezTo>
                  <a:pt x="4073128" y="120154"/>
                  <a:pt x="4072731" y="118567"/>
                  <a:pt x="4073525" y="116979"/>
                </a:cubicBezTo>
                <a:cubicBezTo>
                  <a:pt x="4074319" y="116186"/>
                  <a:pt x="4075906" y="115789"/>
                  <a:pt x="4078287" y="115789"/>
                </a:cubicBezTo>
                <a:cubicBezTo>
                  <a:pt x="4088606" y="114995"/>
                  <a:pt x="4101703" y="113408"/>
                  <a:pt x="4117578" y="111026"/>
                </a:cubicBezTo>
                <a:cubicBezTo>
                  <a:pt x="4127103" y="109439"/>
                  <a:pt x="4136628" y="108248"/>
                  <a:pt x="4146153" y="107454"/>
                </a:cubicBezTo>
                <a:cubicBezTo>
                  <a:pt x="4146947" y="98723"/>
                  <a:pt x="4147344" y="90389"/>
                  <a:pt x="4147344" y="82451"/>
                </a:cubicBezTo>
                <a:cubicBezTo>
                  <a:pt x="4148138" y="57845"/>
                  <a:pt x="4143772" y="38795"/>
                  <a:pt x="4134247" y="25301"/>
                </a:cubicBezTo>
                <a:cubicBezTo>
                  <a:pt x="4131072" y="18158"/>
                  <a:pt x="4133056" y="14586"/>
                  <a:pt x="4140200" y="14586"/>
                </a:cubicBezTo>
                <a:close/>
                <a:moveTo>
                  <a:pt x="1952727" y="14288"/>
                </a:moveTo>
                <a:cubicBezTo>
                  <a:pt x="1953720" y="14486"/>
                  <a:pt x="1955010" y="14983"/>
                  <a:pt x="1956598" y="15776"/>
                </a:cubicBezTo>
                <a:cubicBezTo>
                  <a:pt x="1964534" y="19745"/>
                  <a:pt x="1972472" y="27683"/>
                  <a:pt x="1980409" y="39589"/>
                </a:cubicBezTo>
                <a:cubicBezTo>
                  <a:pt x="1984378" y="43558"/>
                  <a:pt x="1983981" y="48320"/>
                  <a:pt x="1979219" y="53876"/>
                </a:cubicBezTo>
                <a:cubicBezTo>
                  <a:pt x="1972075" y="65783"/>
                  <a:pt x="1967710" y="73323"/>
                  <a:pt x="1966122" y="76498"/>
                </a:cubicBezTo>
                <a:cubicBezTo>
                  <a:pt x="1964534" y="78879"/>
                  <a:pt x="1962153" y="82451"/>
                  <a:pt x="1958979" y="87214"/>
                </a:cubicBezTo>
                <a:cubicBezTo>
                  <a:pt x="1955010" y="93564"/>
                  <a:pt x="1952231" y="98327"/>
                  <a:pt x="1950644" y="101501"/>
                </a:cubicBezTo>
                <a:cubicBezTo>
                  <a:pt x="1961756" y="106264"/>
                  <a:pt x="1966519" y="114995"/>
                  <a:pt x="1964931" y="127695"/>
                </a:cubicBezTo>
                <a:cubicBezTo>
                  <a:pt x="1964138" y="142776"/>
                  <a:pt x="1963741" y="169367"/>
                  <a:pt x="1963741" y="207467"/>
                </a:cubicBezTo>
                <a:cubicBezTo>
                  <a:pt x="1963741" y="223342"/>
                  <a:pt x="1960962" y="235645"/>
                  <a:pt x="1955407" y="244376"/>
                </a:cubicBezTo>
                <a:cubicBezTo>
                  <a:pt x="1952231" y="249139"/>
                  <a:pt x="1947469" y="249139"/>
                  <a:pt x="1941119" y="244376"/>
                </a:cubicBezTo>
                <a:cubicBezTo>
                  <a:pt x="1938738" y="241201"/>
                  <a:pt x="1936357" y="237629"/>
                  <a:pt x="1933975" y="233661"/>
                </a:cubicBezTo>
                <a:cubicBezTo>
                  <a:pt x="1933182" y="231279"/>
                  <a:pt x="1932388" y="229295"/>
                  <a:pt x="1931594" y="227708"/>
                </a:cubicBezTo>
                <a:cubicBezTo>
                  <a:pt x="1929213" y="222945"/>
                  <a:pt x="1929213" y="216595"/>
                  <a:pt x="1931594" y="208658"/>
                </a:cubicBezTo>
                <a:cubicBezTo>
                  <a:pt x="1936357" y="179289"/>
                  <a:pt x="1938341" y="154286"/>
                  <a:pt x="1937548" y="133648"/>
                </a:cubicBezTo>
                <a:cubicBezTo>
                  <a:pt x="1937548" y="127298"/>
                  <a:pt x="1937150" y="122536"/>
                  <a:pt x="1936357" y="119361"/>
                </a:cubicBezTo>
                <a:cubicBezTo>
                  <a:pt x="1936357" y="119361"/>
                  <a:pt x="1935959" y="119758"/>
                  <a:pt x="1935166" y="120551"/>
                </a:cubicBezTo>
                <a:cubicBezTo>
                  <a:pt x="1918497" y="138808"/>
                  <a:pt x="1901830" y="151905"/>
                  <a:pt x="1885160" y="159842"/>
                </a:cubicBezTo>
                <a:cubicBezTo>
                  <a:pt x="1883572" y="160636"/>
                  <a:pt x="1882381" y="160636"/>
                  <a:pt x="1881588" y="159842"/>
                </a:cubicBezTo>
                <a:cubicBezTo>
                  <a:pt x="1880794" y="159048"/>
                  <a:pt x="1881191" y="157858"/>
                  <a:pt x="1882779" y="156270"/>
                </a:cubicBezTo>
                <a:cubicBezTo>
                  <a:pt x="1902622" y="135633"/>
                  <a:pt x="1922069" y="102692"/>
                  <a:pt x="1941119" y="57448"/>
                </a:cubicBezTo>
                <a:cubicBezTo>
                  <a:pt x="1947469" y="39192"/>
                  <a:pt x="1949850" y="27286"/>
                  <a:pt x="1948263" y="21730"/>
                </a:cubicBezTo>
                <a:cubicBezTo>
                  <a:pt x="1948263" y="17761"/>
                  <a:pt x="1949057" y="15379"/>
                  <a:pt x="1950644" y="14586"/>
                </a:cubicBezTo>
                <a:cubicBezTo>
                  <a:pt x="1951040" y="14189"/>
                  <a:pt x="1951735" y="14090"/>
                  <a:pt x="1952727" y="14288"/>
                </a:cubicBezTo>
                <a:close/>
                <a:moveTo>
                  <a:pt x="6995318" y="12204"/>
                </a:moveTo>
                <a:cubicBezTo>
                  <a:pt x="7010399" y="16967"/>
                  <a:pt x="7021115" y="23714"/>
                  <a:pt x="7027465" y="32445"/>
                </a:cubicBezTo>
                <a:cubicBezTo>
                  <a:pt x="7030640" y="36414"/>
                  <a:pt x="7030244" y="39986"/>
                  <a:pt x="7026274" y="43161"/>
                </a:cubicBezTo>
                <a:cubicBezTo>
                  <a:pt x="7026274" y="44748"/>
                  <a:pt x="7024290" y="49511"/>
                  <a:pt x="7020322" y="57448"/>
                </a:cubicBezTo>
                <a:cubicBezTo>
                  <a:pt x="7018734" y="59036"/>
                  <a:pt x="7017940" y="60226"/>
                  <a:pt x="7017940" y="61020"/>
                </a:cubicBezTo>
                <a:cubicBezTo>
                  <a:pt x="7014765" y="68164"/>
                  <a:pt x="7010796" y="74911"/>
                  <a:pt x="7006034" y="81261"/>
                </a:cubicBezTo>
                <a:cubicBezTo>
                  <a:pt x="7007622" y="81261"/>
                  <a:pt x="7010002" y="80864"/>
                  <a:pt x="7013178" y="80070"/>
                </a:cubicBezTo>
                <a:cubicBezTo>
                  <a:pt x="7016352" y="80070"/>
                  <a:pt x="7018734" y="80070"/>
                  <a:pt x="7020322" y="80070"/>
                </a:cubicBezTo>
                <a:cubicBezTo>
                  <a:pt x="7028258" y="78483"/>
                  <a:pt x="7037387" y="76101"/>
                  <a:pt x="7047706" y="72926"/>
                </a:cubicBezTo>
                <a:cubicBezTo>
                  <a:pt x="7052468" y="70545"/>
                  <a:pt x="7057230" y="70942"/>
                  <a:pt x="7061993" y="74117"/>
                </a:cubicBezTo>
                <a:cubicBezTo>
                  <a:pt x="7073106" y="80467"/>
                  <a:pt x="7080646" y="87214"/>
                  <a:pt x="7084615" y="94358"/>
                </a:cubicBezTo>
                <a:cubicBezTo>
                  <a:pt x="7086996" y="97533"/>
                  <a:pt x="7086599" y="102692"/>
                  <a:pt x="7083424" y="109836"/>
                </a:cubicBezTo>
                <a:cubicBezTo>
                  <a:pt x="7081043" y="115392"/>
                  <a:pt x="7079456" y="124917"/>
                  <a:pt x="7078662" y="138411"/>
                </a:cubicBezTo>
                <a:cubicBezTo>
                  <a:pt x="7076280" y="170955"/>
                  <a:pt x="7071915" y="197545"/>
                  <a:pt x="7065565" y="218183"/>
                </a:cubicBezTo>
                <a:cubicBezTo>
                  <a:pt x="7059215" y="238820"/>
                  <a:pt x="7050484" y="251917"/>
                  <a:pt x="7039372" y="257473"/>
                </a:cubicBezTo>
                <a:cubicBezTo>
                  <a:pt x="7031434" y="259855"/>
                  <a:pt x="7025084" y="257076"/>
                  <a:pt x="7020322" y="249139"/>
                </a:cubicBezTo>
                <a:cubicBezTo>
                  <a:pt x="7013178" y="232470"/>
                  <a:pt x="7002859" y="219373"/>
                  <a:pt x="6989365" y="209848"/>
                </a:cubicBezTo>
                <a:cubicBezTo>
                  <a:pt x="6987778" y="208261"/>
                  <a:pt x="6986984" y="207070"/>
                  <a:pt x="6986984" y="206276"/>
                </a:cubicBezTo>
                <a:cubicBezTo>
                  <a:pt x="6986984" y="205483"/>
                  <a:pt x="6988174" y="205086"/>
                  <a:pt x="6990556" y="205086"/>
                </a:cubicBezTo>
                <a:cubicBezTo>
                  <a:pt x="7000080" y="207467"/>
                  <a:pt x="7010399" y="209451"/>
                  <a:pt x="7021512" y="211039"/>
                </a:cubicBezTo>
                <a:cubicBezTo>
                  <a:pt x="7027862" y="211833"/>
                  <a:pt x="7031434" y="210245"/>
                  <a:pt x="7032228" y="206276"/>
                </a:cubicBezTo>
                <a:cubicBezTo>
                  <a:pt x="7040165" y="188814"/>
                  <a:pt x="7043736" y="155080"/>
                  <a:pt x="7042943" y="105073"/>
                </a:cubicBezTo>
                <a:cubicBezTo>
                  <a:pt x="7042943" y="101898"/>
                  <a:pt x="7040959" y="100311"/>
                  <a:pt x="7036990" y="100311"/>
                </a:cubicBezTo>
                <a:cubicBezTo>
                  <a:pt x="7031434" y="100311"/>
                  <a:pt x="7022702" y="101898"/>
                  <a:pt x="7010796" y="105073"/>
                </a:cubicBezTo>
                <a:cubicBezTo>
                  <a:pt x="7008415" y="105867"/>
                  <a:pt x="7006828" y="106264"/>
                  <a:pt x="7006034" y="106264"/>
                </a:cubicBezTo>
                <a:cubicBezTo>
                  <a:pt x="7005240" y="106264"/>
                  <a:pt x="7004446" y="106264"/>
                  <a:pt x="7003652" y="106264"/>
                </a:cubicBezTo>
                <a:cubicBezTo>
                  <a:pt x="7000478" y="107058"/>
                  <a:pt x="6998096" y="106661"/>
                  <a:pt x="6996509" y="105073"/>
                </a:cubicBezTo>
                <a:cubicBezTo>
                  <a:pt x="6994921" y="105073"/>
                  <a:pt x="6992937" y="104279"/>
                  <a:pt x="6990556" y="102692"/>
                </a:cubicBezTo>
                <a:cubicBezTo>
                  <a:pt x="6989762" y="103486"/>
                  <a:pt x="6988174" y="105073"/>
                  <a:pt x="6985793" y="107454"/>
                </a:cubicBezTo>
                <a:cubicBezTo>
                  <a:pt x="6980237" y="115392"/>
                  <a:pt x="6975474" y="120948"/>
                  <a:pt x="6971506" y="124123"/>
                </a:cubicBezTo>
                <a:cubicBezTo>
                  <a:pt x="6981824" y="125711"/>
                  <a:pt x="6992937" y="128489"/>
                  <a:pt x="7004843" y="132458"/>
                </a:cubicBezTo>
                <a:cubicBezTo>
                  <a:pt x="7016750" y="134839"/>
                  <a:pt x="7023100" y="143967"/>
                  <a:pt x="7023893" y="159842"/>
                </a:cubicBezTo>
                <a:cubicBezTo>
                  <a:pt x="7020718" y="176511"/>
                  <a:pt x="7012780" y="180876"/>
                  <a:pt x="7000080" y="172939"/>
                </a:cubicBezTo>
                <a:cubicBezTo>
                  <a:pt x="6992144" y="166589"/>
                  <a:pt x="6981824" y="153492"/>
                  <a:pt x="6969124" y="133648"/>
                </a:cubicBezTo>
                <a:cubicBezTo>
                  <a:pt x="6967536" y="131267"/>
                  <a:pt x="6966346" y="129680"/>
                  <a:pt x="6965552" y="128886"/>
                </a:cubicBezTo>
                <a:cubicBezTo>
                  <a:pt x="6961584" y="132854"/>
                  <a:pt x="6957615" y="136029"/>
                  <a:pt x="6953646" y="138411"/>
                </a:cubicBezTo>
                <a:cubicBezTo>
                  <a:pt x="6953646" y="138411"/>
                  <a:pt x="6953249" y="138411"/>
                  <a:pt x="6952456" y="138411"/>
                </a:cubicBezTo>
                <a:cubicBezTo>
                  <a:pt x="6952456" y="147936"/>
                  <a:pt x="6952456" y="157064"/>
                  <a:pt x="6952456" y="165795"/>
                </a:cubicBezTo>
                <a:cubicBezTo>
                  <a:pt x="6953249" y="174526"/>
                  <a:pt x="6953249" y="184845"/>
                  <a:pt x="6952456" y="196751"/>
                </a:cubicBezTo>
                <a:cubicBezTo>
                  <a:pt x="6952456" y="202308"/>
                  <a:pt x="6952456" y="206276"/>
                  <a:pt x="6952456" y="208658"/>
                </a:cubicBezTo>
                <a:cubicBezTo>
                  <a:pt x="6951662" y="219770"/>
                  <a:pt x="6946900" y="225326"/>
                  <a:pt x="6938168" y="225326"/>
                </a:cubicBezTo>
                <a:cubicBezTo>
                  <a:pt x="6928643" y="224533"/>
                  <a:pt x="6923087" y="218183"/>
                  <a:pt x="6921500" y="206276"/>
                </a:cubicBezTo>
                <a:cubicBezTo>
                  <a:pt x="6907212" y="207864"/>
                  <a:pt x="6896894" y="208658"/>
                  <a:pt x="6890543" y="208658"/>
                </a:cubicBezTo>
                <a:lnTo>
                  <a:pt x="6889352" y="208658"/>
                </a:lnTo>
                <a:cubicBezTo>
                  <a:pt x="6889352" y="215008"/>
                  <a:pt x="6888162" y="219373"/>
                  <a:pt x="6885780" y="221754"/>
                </a:cubicBezTo>
                <a:cubicBezTo>
                  <a:pt x="6881018" y="224929"/>
                  <a:pt x="6875858" y="224929"/>
                  <a:pt x="6870302" y="221754"/>
                </a:cubicBezTo>
                <a:cubicBezTo>
                  <a:pt x="6863952" y="214611"/>
                  <a:pt x="6860778" y="207864"/>
                  <a:pt x="6860778" y="201514"/>
                </a:cubicBezTo>
                <a:cubicBezTo>
                  <a:pt x="6861571" y="191195"/>
                  <a:pt x="6861174" y="170161"/>
                  <a:pt x="6859587" y="138411"/>
                </a:cubicBezTo>
                <a:cubicBezTo>
                  <a:pt x="6859587" y="117773"/>
                  <a:pt x="6856808" y="104279"/>
                  <a:pt x="6851252" y="97929"/>
                </a:cubicBezTo>
                <a:cubicBezTo>
                  <a:pt x="6848872" y="92373"/>
                  <a:pt x="6850062" y="89198"/>
                  <a:pt x="6854824" y="88404"/>
                </a:cubicBezTo>
                <a:cubicBezTo>
                  <a:pt x="6857206" y="88404"/>
                  <a:pt x="6862365" y="89198"/>
                  <a:pt x="6870302" y="90786"/>
                </a:cubicBezTo>
                <a:cubicBezTo>
                  <a:pt x="6873478" y="91579"/>
                  <a:pt x="6875858" y="91977"/>
                  <a:pt x="6877446" y="91977"/>
                </a:cubicBezTo>
                <a:cubicBezTo>
                  <a:pt x="6879034" y="88801"/>
                  <a:pt x="6881415" y="84436"/>
                  <a:pt x="6884590" y="78879"/>
                </a:cubicBezTo>
                <a:cubicBezTo>
                  <a:pt x="6887765" y="73323"/>
                  <a:pt x="6890146" y="68958"/>
                  <a:pt x="6891734" y="65783"/>
                </a:cubicBezTo>
                <a:cubicBezTo>
                  <a:pt x="6898084" y="49114"/>
                  <a:pt x="6900465" y="38795"/>
                  <a:pt x="6898878" y="34826"/>
                </a:cubicBezTo>
                <a:cubicBezTo>
                  <a:pt x="6897290" y="29270"/>
                  <a:pt x="6900465" y="26095"/>
                  <a:pt x="6908402" y="25301"/>
                </a:cubicBezTo>
                <a:cubicBezTo>
                  <a:pt x="6917134" y="27683"/>
                  <a:pt x="6925468" y="33239"/>
                  <a:pt x="6933406" y="41970"/>
                </a:cubicBezTo>
                <a:cubicBezTo>
                  <a:pt x="6938168" y="48320"/>
                  <a:pt x="6937771" y="54670"/>
                  <a:pt x="6932215" y="61020"/>
                </a:cubicBezTo>
                <a:cubicBezTo>
                  <a:pt x="6929834" y="63401"/>
                  <a:pt x="6925072" y="68164"/>
                  <a:pt x="6917928" y="75308"/>
                </a:cubicBezTo>
                <a:cubicBezTo>
                  <a:pt x="6909990" y="82451"/>
                  <a:pt x="6904434" y="87611"/>
                  <a:pt x="6901259" y="90786"/>
                </a:cubicBezTo>
                <a:cubicBezTo>
                  <a:pt x="6904434" y="89992"/>
                  <a:pt x="6908800" y="88404"/>
                  <a:pt x="6914356" y="86023"/>
                </a:cubicBezTo>
                <a:cubicBezTo>
                  <a:pt x="6918324" y="84436"/>
                  <a:pt x="6920706" y="83642"/>
                  <a:pt x="6921500" y="83642"/>
                </a:cubicBezTo>
                <a:cubicBezTo>
                  <a:pt x="6927850" y="81261"/>
                  <a:pt x="6933406" y="81658"/>
                  <a:pt x="6938168" y="84833"/>
                </a:cubicBezTo>
                <a:cubicBezTo>
                  <a:pt x="6940550" y="86420"/>
                  <a:pt x="6943328" y="88008"/>
                  <a:pt x="6946502" y="89595"/>
                </a:cubicBezTo>
                <a:cubicBezTo>
                  <a:pt x="6949678" y="91977"/>
                  <a:pt x="6952456" y="93564"/>
                  <a:pt x="6954837" y="94358"/>
                </a:cubicBezTo>
                <a:cubicBezTo>
                  <a:pt x="6958806" y="98327"/>
                  <a:pt x="6959600" y="102692"/>
                  <a:pt x="6957218" y="107454"/>
                </a:cubicBezTo>
                <a:cubicBezTo>
                  <a:pt x="6956424" y="109042"/>
                  <a:pt x="6955234" y="115392"/>
                  <a:pt x="6953646" y="126504"/>
                </a:cubicBezTo>
                <a:cubicBezTo>
                  <a:pt x="6967934" y="104279"/>
                  <a:pt x="6978650" y="78879"/>
                  <a:pt x="6985793" y="50305"/>
                </a:cubicBezTo>
                <a:cubicBezTo>
                  <a:pt x="6988174" y="40780"/>
                  <a:pt x="6988968" y="30064"/>
                  <a:pt x="6988174" y="18158"/>
                </a:cubicBezTo>
                <a:cubicBezTo>
                  <a:pt x="6987381" y="12601"/>
                  <a:pt x="6989762" y="10617"/>
                  <a:pt x="6995318" y="12204"/>
                </a:cubicBezTo>
                <a:close/>
                <a:moveTo>
                  <a:pt x="4518819" y="12204"/>
                </a:moveTo>
                <a:cubicBezTo>
                  <a:pt x="4533900" y="16967"/>
                  <a:pt x="4544616" y="23714"/>
                  <a:pt x="4550966" y="32445"/>
                </a:cubicBezTo>
                <a:cubicBezTo>
                  <a:pt x="4554141" y="36414"/>
                  <a:pt x="4553744" y="39986"/>
                  <a:pt x="4549775" y="43161"/>
                </a:cubicBezTo>
                <a:cubicBezTo>
                  <a:pt x="4549775" y="44748"/>
                  <a:pt x="4547790" y="49511"/>
                  <a:pt x="4543822" y="57448"/>
                </a:cubicBezTo>
                <a:cubicBezTo>
                  <a:pt x="4542234" y="59036"/>
                  <a:pt x="4541441" y="60226"/>
                  <a:pt x="4541441" y="61020"/>
                </a:cubicBezTo>
                <a:cubicBezTo>
                  <a:pt x="4538265" y="68164"/>
                  <a:pt x="4534297" y="74911"/>
                  <a:pt x="4529534" y="81261"/>
                </a:cubicBezTo>
                <a:cubicBezTo>
                  <a:pt x="4531122" y="81261"/>
                  <a:pt x="4533503" y="80864"/>
                  <a:pt x="4536678" y="80070"/>
                </a:cubicBezTo>
                <a:cubicBezTo>
                  <a:pt x="4539853" y="80070"/>
                  <a:pt x="4542234" y="80070"/>
                  <a:pt x="4543822" y="80070"/>
                </a:cubicBezTo>
                <a:cubicBezTo>
                  <a:pt x="4551759" y="78483"/>
                  <a:pt x="4560887" y="76101"/>
                  <a:pt x="4571206" y="72926"/>
                </a:cubicBezTo>
                <a:cubicBezTo>
                  <a:pt x="4575969" y="70545"/>
                  <a:pt x="4580731" y="70942"/>
                  <a:pt x="4585494" y="74117"/>
                </a:cubicBezTo>
                <a:cubicBezTo>
                  <a:pt x="4596606" y="80467"/>
                  <a:pt x="4604147" y="87214"/>
                  <a:pt x="4608116" y="94358"/>
                </a:cubicBezTo>
                <a:cubicBezTo>
                  <a:pt x="4610497" y="97533"/>
                  <a:pt x="4610100" y="102692"/>
                  <a:pt x="4606925" y="109836"/>
                </a:cubicBezTo>
                <a:cubicBezTo>
                  <a:pt x="4604544" y="115392"/>
                  <a:pt x="4602956" y="124917"/>
                  <a:pt x="4602162" y="138411"/>
                </a:cubicBezTo>
                <a:cubicBezTo>
                  <a:pt x="4599781" y="170955"/>
                  <a:pt x="4595415" y="197545"/>
                  <a:pt x="4589066" y="218183"/>
                </a:cubicBezTo>
                <a:cubicBezTo>
                  <a:pt x="4582716" y="238820"/>
                  <a:pt x="4573984" y="251917"/>
                  <a:pt x="4562872" y="257473"/>
                </a:cubicBezTo>
                <a:cubicBezTo>
                  <a:pt x="4554934" y="259855"/>
                  <a:pt x="4548584" y="257076"/>
                  <a:pt x="4543822" y="249139"/>
                </a:cubicBezTo>
                <a:cubicBezTo>
                  <a:pt x="4536678" y="232470"/>
                  <a:pt x="4526359" y="219373"/>
                  <a:pt x="4512866" y="209848"/>
                </a:cubicBezTo>
                <a:cubicBezTo>
                  <a:pt x="4511278" y="208261"/>
                  <a:pt x="4510484" y="207070"/>
                  <a:pt x="4510484" y="206276"/>
                </a:cubicBezTo>
                <a:cubicBezTo>
                  <a:pt x="4510484" y="205483"/>
                  <a:pt x="4511675" y="205086"/>
                  <a:pt x="4514056" y="205086"/>
                </a:cubicBezTo>
                <a:cubicBezTo>
                  <a:pt x="4523581" y="207467"/>
                  <a:pt x="4533900" y="209451"/>
                  <a:pt x="4545012" y="211039"/>
                </a:cubicBezTo>
                <a:cubicBezTo>
                  <a:pt x="4551362" y="211833"/>
                  <a:pt x="4554934" y="210245"/>
                  <a:pt x="4555728" y="206276"/>
                </a:cubicBezTo>
                <a:cubicBezTo>
                  <a:pt x="4563666" y="188814"/>
                  <a:pt x="4567238" y="155080"/>
                  <a:pt x="4566444" y="105073"/>
                </a:cubicBezTo>
                <a:cubicBezTo>
                  <a:pt x="4566444" y="101898"/>
                  <a:pt x="4564459" y="100311"/>
                  <a:pt x="4560491" y="100311"/>
                </a:cubicBezTo>
                <a:cubicBezTo>
                  <a:pt x="4554934" y="100311"/>
                  <a:pt x="4546203" y="101898"/>
                  <a:pt x="4534297" y="105073"/>
                </a:cubicBezTo>
                <a:cubicBezTo>
                  <a:pt x="4531916" y="105867"/>
                  <a:pt x="4530328" y="106264"/>
                  <a:pt x="4529534" y="106264"/>
                </a:cubicBezTo>
                <a:cubicBezTo>
                  <a:pt x="4528740" y="106264"/>
                  <a:pt x="4527947" y="106264"/>
                  <a:pt x="4527153" y="106264"/>
                </a:cubicBezTo>
                <a:cubicBezTo>
                  <a:pt x="4523978" y="107058"/>
                  <a:pt x="4521597" y="106661"/>
                  <a:pt x="4520009" y="105073"/>
                </a:cubicBezTo>
                <a:cubicBezTo>
                  <a:pt x="4518422" y="105073"/>
                  <a:pt x="4516437" y="104279"/>
                  <a:pt x="4514056" y="102692"/>
                </a:cubicBezTo>
                <a:cubicBezTo>
                  <a:pt x="4513262" y="103486"/>
                  <a:pt x="4511675" y="105073"/>
                  <a:pt x="4509294" y="107454"/>
                </a:cubicBezTo>
                <a:cubicBezTo>
                  <a:pt x="4503737" y="115392"/>
                  <a:pt x="4498975" y="120948"/>
                  <a:pt x="4495006" y="124123"/>
                </a:cubicBezTo>
                <a:cubicBezTo>
                  <a:pt x="4505325" y="125711"/>
                  <a:pt x="4516437" y="128489"/>
                  <a:pt x="4528344" y="132458"/>
                </a:cubicBezTo>
                <a:cubicBezTo>
                  <a:pt x="4540250" y="134839"/>
                  <a:pt x="4546600" y="143967"/>
                  <a:pt x="4547394" y="159842"/>
                </a:cubicBezTo>
                <a:cubicBezTo>
                  <a:pt x="4544219" y="176511"/>
                  <a:pt x="4536281" y="180876"/>
                  <a:pt x="4523581" y="172939"/>
                </a:cubicBezTo>
                <a:cubicBezTo>
                  <a:pt x="4515644" y="166589"/>
                  <a:pt x="4505325" y="153492"/>
                  <a:pt x="4492625" y="133648"/>
                </a:cubicBezTo>
                <a:cubicBezTo>
                  <a:pt x="4491038" y="131267"/>
                  <a:pt x="4489847" y="129680"/>
                  <a:pt x="4489053" y="128886"/>
                </a:cubicBezTo>
                <a:cubicBezTo>
                  <a:pt x="4485084" y="132854"/>
                  <a:pt x="4481115" y="136029"/>
                  <a:pt x="4477147" y="138411"/>
                </a:cubicBezTo>
                <a:cubicBezTo>
                  <a:pt x="4477147" y="138411"/>
                  <a:pt x="4476750" y="138411"/>
                  <a:pt x="4475956" y="138411"/>
                </a:cubicBezTo>
                <a:cubicBezTo>
                  <a:pt x="4475956" y="147936"/>
                  <a:pt x="4475956" y="157064"/>
                  <a:pt x="4475956" y="165795"/>
                </a:cubicBezTo>
                <a:cubicBezTo>
                  <a:pt x="4476750" y="174526"/>
                  <a:pt x="4476750" y="184845"/>
                  <a:pt x="4475956" y="196751"/>
                </a:cubicBezTo>
                <a:cubicBezTo>
                  <a:pt x="4475956" y="202308"/>
                  <a:pt x="4475956" y="206276"/>
                  <a:pt x="4475956" y="208658"/>
                </a:cubicBezTo>
                <a:cubicBezTo>
                  <a:pt x="4475162" y="219770"/>
                  <a:pt x="4470400" y="225326"/>
                  <a:pt x="4461669" y="225326"/>
                </a:cubicBezTo>
                <a:cubicBezTo>
                  <a:pt x="4452144" y="224533"/>
                  <a:pt x="4446587" y="218183"/>
                  <a:pt x="4445000" y="206276"/>
                </a:cubicBezTo>
                <a:cubicBezTo>
                  <a:pt x="4430712" y="207864"/>
                  <a:pt x="4420394" y="208658"/>
                  <a:pt x="4414044" y="208658"/>
                </a:cubicBezTo>
                <a:lnTo>
                  <a:pt x="4412853" y="208658"/>
                </a:lnTo>
                <a:cubicBezTo>
                  <a:pt x="4412853" y="215008"/>
                  <a:pt x="4411662" y="219373"/>
                  <a:pt x="4409281" y="221754"/>
                </a:cubicBezTo>
                <a:cubicBezTo>
                  <a:pt x="4404519" y="224929"/>
                  <a:pt x="4399359" y="224929"/>
                  <a:pt x="4393803" y="221754"/>
                </a:cubicBezTo>
                <a:cubicBezTo>
                  <a:pt x="4387453" y="214611"/>
                  <a:pt x="4384278" y="207864"/>
                  <a:pt x="4384278" y="201514"/>
                </a:cubicBezTo>
                <a:cubicBezTo>
                  <a:pt x="4385072" y="191195"/>
                  <a:pt x="4384675" y="170161"/>
                  <a:pt x="4383087" y="138411"/>
                </a:cubicBezTo>
                <a:cubicBezTo>
                  <a:pt x="4383087" y="117773"/>
                  <a:pt x="4380309" y="104279"/>
                  <a:pt x="4374753" y="97929"/>
                </a:cubicBezTo>
                <a:cubicBezTo>
                  <a:pt x="4372372" y="92373"/>
                  <a:pt x="4373562" y="89198"/>
                  <a:pt x="4378325" y="88404"/>
                </a:cubicBezTo>
                <a:cubicBezTo>
                  <a:pt x="4380706" y="88404"/>
                  <a:pt x="4385865" y="89198"/>
                  <a:pt x="4393803" y="90786"/>
                </a:cubicBezTo>
                <a:cubicBezTo>
                  <a:pt x="4396978" y="91579"/>
                  <a:pt x="4399359" y="91977"/>
                  <a:pt x="4400947" y="91977"/>
                </a:cubicBezTo>
                <a:cubicBezTo>
                  <a:pt x="4402534" y="88801"/>
                  <a:pt x="4404915" y="84436"/>
                  <a:pt x="4408091" y="78879"/>
                </a:cubicBezTo>
                <a:cubicBezTo>
                  <a:pt x="4411266" y="73323"/>
                  <a:pt x="4413647" y="68958"/>
                  <a:pt x="4415234" y="65783"/>
                </a:cubicBezTo>
                <a:cubicBezTo>
                  <a:pt x="4421584" y="49114"/>
                  <a:pt x="4423965" y="38795"/>
                  <a:pt x="4422378" y="34826"/>
                </a:cubicBezTo>
                <a:cubicBezTo>
                  <a:pt x="4420791" y="29270"/>
                  <a:pt x="4423965" y="26095"/>
                  <a:pt x="4431903" y="25301"/>
                </a:cubicBezTo>
                <a:cubicBezTo>
                  <a:pt x="4440634" y="27683"/>
                  <a:pt x="4448969" y="33239"/>
                  <a:pt x="4456906" y="41970"/>
                </a:cubicBezTo>
                <a:cubicBezTo>
                  <a:pt x="4461669" y="48320"/>
                  <a:pt x="4461272" y="54670"/>
                  <a:pt x="4455716" y="61020"/>
                </a:cubicBezTo>
                <a:cubicBezTo>
                  <a:pt x="4453334" y="63401"/>
                  <a:pt x="4448572" y="68164"/>
                  <a:pt x="4441428" y="75308"/>
                </a:cubicBezTo>
                <a:cubicBezTo>
                  <a:pt x="4433490" y="82451"/>
                  <a:pt x="4427934" y="87611"/>
                  <a:pt x="4424759" y="90786"/>
                </a:cubicBezTo>
                <a:cubicBezTo>
                  <a:pt x="4427934" y="89992"/>
                  <a:pt x="4432300" y="88404"/>
                  <a:pt x="4437856" y="86023"/>
                </a:cubicBezTo>
                <a:cubicBezTo>
                  <a:pt x="4441825" y="84436"/>
                  <a:pt x="4444206" y="83642"/>
                  <a:pt x="4445000" y="83642"/>
                </a:cubicBezTo>
                <a:cubicBezTo>
                  <a:pt x="4451350" y="81261"/>
                  <a:pt x="4456906" y="81658"/>
                  <a:pt x="4461669" y="84833"/>
                </a:cubicBezTo>
                <a:cubicBezTo>
                  <a:pt x="4464050" y="86420"/>
                  <a:pt x="4466828" y="88008"/>
                  <a:pt x="4470003" y="89595"/>
                </a:cubicBezTo>
                <a:cubicBezTo>
                  <a:pt x="4473178" y="91977"/>
                  <a:pt x="4475956" y="93564"/>
                  <a:pt x="4478337" y="94358"/>
                </a:cubicBezTo>
                <a:cubicBezTo>
                  <a:pt x="4482306" y="98327"/>
                  <a:pt x="4483100" y="102692"/>
                  <a:pt x="4480719" y="107454"/>
                </a:cubicBezTo>
                <a:cubicBezTo>
                  <a:pt x="4479925" y="109042"/>
                  <a:pt x="4478734" y="115392"/>
                  <a:pt x="4477147" y="126504"/>
                </a:cubicBezTo>
                <a:cubicBezTo>
                  <a:pt x="4491434" y="104279"/>
                  <a:pt x="4502150" y="78879"/>
                  <a:pt x="4509294" y="50305"/>
                </a:cubicBezTo>
                <a:cubicBezTo>
                  <a:pt x="4511675" y="40780"/>
                  <a:pt x="4512469" y="30064"/>
                  <a:pt x="4511675" y="18158"/>
                </a:cubicBezTo>
                <a:cubicBezTo>
                  <a:pt x="4510881" y="12601"/>
                  <a:pt x="4513262" y="10617"/>
                  <a:pt x="4518819" y="12204"/>
                </a:cubicBezTo>
                <a:close/>
                <a:moveTo>
                  <a:pt x="5393928" y="11907"/>
                </a:moveTo>
                <a:cubicBezTo>
                  <a:pt x="5395515" y="11311"/>
                  <a:pt x="5397103" y="11411"/>
                  <a:pt x="5398690" y="12204"/>
                </a:cubicBezTo>
                <a:cubicBezTo>
                  <a:pt x="5399484" y="12204"/>
                  <a:pt x="5400675" y="12601"/>
                  <a:pt x="5402262" y="13395"/>
                </a:cubicBezTo>
                <a:cubicBezTo>
                  <a:pt x="5417344" y="19745"/>
                  <a:pt x="5425678" y="24508"/>
                  <a:pt x="5427265" y="27683"/>
                </a:cubicBezTo>
                <a:cubicBezTo>
                  <a:pt x="5432822" y="34033"/>
                  <a:pt x="5431631" y="38398"/>
                  <a:pt x="5423693" y="40780"/>
                </a:cubicBezTo>
                <a:cubicBezTo>
                  <a:pt x="5419725" y="42367"/>
                  <a:pt x="5414168" y="44351"/>
                  <a:pt x="5407025" y="46733"/>
                </a:cubicBezTo>
                <a:cubicBezTo>
                  <a:pt x="5399087" y="49908"/>
                  <a:pt x="5393134" y="52289"/>
                  <a:pt x="5389165" y="53876"/>
                </a:cubicBezTo>
                <a:cubicBezTo>
                  <a:pt x="5391547" y="55464"/>
                  <a:pt x="5393928" y="57448"/>
                  <a:pt x="5396309" y="59829"/>
                </a:cubicBezTo>
                <a:cubicBezTo>
                  <a:pt x="5398690" y="64592"/>
                  <a:pt x="5399484" y="68958"/>
                  <a:pt x="5398690" y="72926"/>
                </a:cubicBezTo>
                <a:cubicBezTo>
                  <a:pt x="5397897" y="75308"/>
                  <a:pt x="5397103" y="78879"/>
                  <a:pt x="5396309" y="83642"/>
                </a:cubicBezTo>
                <a:cubicBezTo>
                  <a:pt x="5395515" y="86023"/>
                  <a:pt x="5395118" y="87611"/>
                  <a:pt x="5395118" y="88404"/>
                </a:cubicBezTo>
                <a:cubicBezTo>
                  <a:pt x="5395913" y="88404"/>
                  <a:pt x="5397103" y="88008"/>
                  <a:pt x="5398690" y="87214"/>
                </a:cubicBezTo>
                <a:cubicBezTo>
                  <a:pt x="5401072" y="87214"/>
                  <a:pt x="5402659" y="86817"/>
                  <a:pt x="5403453" y="86023"/>
                </a:cubicBezTo>
                <a:cubicBezTo>
                  <a:pt x="5408215" y="85229"/>
                  <a:pt x="5412978" y="84833"/>
                  <a:pt x="5417740" y="84833"/>
                </a:cubicBezTo>
                <a:cubicBezTo>
                  <a:pt x="5426472" y="88801"/>
                  <a:pt x="5432028" y="92373"/>
                  <a:pt x="5434409" y="95548"/>
                </a:cubicBezTo>
                <a:lnTo>
                  <a:pt x="5435600" y="96739"/>
                </a:lnTo>
                <a:lnTo>
                  <a:pt x="5436790" y="96739"/>
                </a:lnTo>
                <a:cubicBezTo>
                  <a:pt x="5438378" y="96739"/>
                  <a:pt x="5440362" y="97136"/>
                  <a:pt x="5442743" y="97929"/>
                </a:cubicBezTo>
                <a:cubicBezTo>
                  <a:pt x="5448300" y="97929"/>
                  <a:pt x="5452268" y="98723"/>
                  <a:pt x="5454650" y="100311"/>
                </a:cubicBezTo>
                <a:cubicBezTo>
                  <a:pt x="5460206" y="99517"/>
                  <a:pt x="5467350" y="98723"/>
                  <a:pt x="5476081" y="97929"/>
                </a:cubicBezTo>
                <a:cubicBezTo>
                  <a:pt x="5483225" y="97136"/>
                  <a:pt x="5489575" y="96342"/>
                  <a:pt x="5495131" y="95548"/>
                </a:cubicBezTo>
                <a:cubicBezTo>
                  <a:pt x="5503068" y="94754"/>
                  <a:pt x="5509021" y="93167"/>
                  <a:pt x="5512990" y="90786"/>
                </a:cubicBezTo>
                <a:cubicBezTo>
                  <a:pt x="5512990" y="90786"/>
                  <a:pt x="5513387" y="90786"/>
                  <a:pt x="5514181" y="90786"/>
                </a:cubicBezTo>
                <a:cubicBezTo>
                  <a:pt x="5519737" y="88404"/>
                  <a:pt x="5525294" y="88008"/>
                  <a:pt x="5530850" y="89595"/>
                </a:cubicBezTo>
                <a:cubicBezTo>
                  <a:pt x="5541962" y="93564"/>
                  <a:pt x="5550693" y="100311"/>
                  <a:pt x="5557043" y="109836"/>
                </a:cubicBezTo>
                <a:cubicBezTo>
                  <a:pt x="5561012" y="113804"/>
                  <a:pt x="5561012" y="117376"/>
                  <a:pt x="5557043" y="120551"/>
                </a:cubicBezTo>
                <a:cubicBezTo>
                  <a:pt x="5549106" y="126901"/>
                  <a:pt x="5541962" y="139205"/>
                  <a:pt x="5535612" y="157461"/>
                </a:cubicBezTo>
                <a:cubicBezTo>
                  <a:pt x="5537993" y="159842"/>
                  <a:pt x="5540375" y="162620"/>
                  <a:pt x="5542756" y="165795"/>
                </a:cubicBezTo>
                <a:cubicBezTo>
                  <a:pt x="5545137" y="173733"/>
                  <a:pt x="5542756" y="178892"/>
                  <a:pt x="5535612" y="181273"/>
                </a:cubicBezTo>
                <a:cubicBezTo>
                  <a:pt x="5511006" y="181273"/>
                  <a:pt x="5489575" y="181670"/>
                  <a:pt x="5471318" y="182464"/>
                </a:cubicBezTo>
                <a:cubicBezTo>
                  <a:pt x="5471318" y="189608"/>
                  <a:pt x="5470128" y="194767"/>
                  <a:pt x="5467747" y="197942"/>
                </a:cubicBezTo>
                <a:cubicBezTo>
                  <a:pt x="5466953" y="201117"/>
                  <a:pt x="5464175" y="201911"/>
                  <a:pt x="5459412" y="200323"/>
                </a:cubicBezTo>
                <a:cubicBezTo>
                  <a:pt x="5449094" y="196354"/>
                  <a:pt x="5443934" y="188020"/>
                  <a:pt x="5443934" y="175320"/>
                </a:cubicBezTo>
                <a:cubicBezTo>
                  <a:pt x="5443140" y="149126"/>
                  <a:pt x="5439569" y="126901"/>
                  <a:pt x="5433218" y="108645"/>
                </a:cubicBezTo>
                <a:cubicBezTo>
                  <a:pt x="5433218" y="108645"/>
                  <a:pt x="5432822" y="108645"/>
                  <a:pt x="5432028" y="108645"/>
                </a:cubicBezTo>
                <a:cubicBezTo>
                  <a:pt x="5431234" y="109439"/>
                  <a:pt x="5430441" y="109836"/>
                  <a:pt x="5429647" y="109836"/>
                </a:cubicBezTo>
                <a:cubicBezTo>
                  <a:pt x="5417740" y="109836"/>
                  <a:pt x="5405834" y="111026"/>
                  <a:pt x="5393928" y="113408"/>
                </a:cubicBezTo>
                <a:lnTo>
                  <a:pt x="5393928" y="118170"/>
                </a:lnTo>
                <a:cubicBezTo>
                  <a:pt x="5393928" y="121345"/>
                  <a:pt x="5393928" y="124917"/>
                  <a:pt x="5393928" y="128886"/>
                </a:cubicBezTo>
                <a:cubicBezTo>
                  <a:pt x="5406628" y="128092"/>
                  <a:pt x="5415756" y="129680"/>
                  <a:pt x="5421312" y="133648"/>
                </a:cubicBezTo>
                <a:cubicBezTo>
                  <a:pt x="5430837" y="136823"/>
                  <a:pt x="5433615" y="146348"/>
                  <a:pt x="5429647" y="162223"/>
                </a:cubicBezTo>
                <a:cubicBezTo>
                  <a:pt x="5428059" y="170161"/>
                  <a:pt x="5423297" y="172145"/>
                  <a:pt x="5415359" y="168176"/>
                </a:cubicBezTo>
                <a:cubicBezTo>
                  <a:pt x="5412184" y="165795"/>
                  <a:pt x="5407025" y="161826"/>
                  <a:pt x="5399881" y="156270"/>
                </a:cubicBezTo>
                <a:cubicBezTo>
                  <a:pt x="5396706" y="153095"/>
                  <a:pt x="5394325" y="150714"/>
                  <a:pt x="5392737" y="149126"/>
                </a:cubicBezTo>
                <a:cubicBezTo>
                  <a:pt x="5392737" y="176114"/>
                  <a:pt x="5393134" y="198736"/>
                  <a:pt x="5393928" y="216992"/>
                </a:cubicBezTo>
                <a:cubicBezTo>
                  <a:pt x="5393928" y="236042"/>
                  <a:pt x="5391150" y="248742"/>
                  <a:pt x="5385593" y="255092"/>
                </a:cubicBezTo>
                <a:cubicBezTo>
                  <a:pt x="5380037" y="260648"/>
                  <a:pt x="5374481" y="261045"/>
                  <a:pt x="5368925" y="256283"/>
                </a:cubicBezTo>
                <a:cubicBezTo>
                  <a:pt x="5365750" y="254695"/>
                  <a:pt x="5362575" y="249139"/>
                  <a:pt x="5359400" y="239614"/>
                </a:cubicBezTo>
                <a:cubicBezTo>
                  <a:pt x="5357018" y="234851"/>
                  <a:pt x="5356622" y="230883"/>
                  <a:pt x="5358209" y="227708"/>
                </a:cubicBezTo>
                <a:cubicBezTo>
                  <a:pt x="5360590" y="216595"/>
                  <a:pt x="5362575" y="195164"/>
                  <a:pt x="5364162" y="163414"/>
                </a:cubicBezTo>
                <a:cubicBezTo>
                  <a:pt x="5345112" y="184845"/>
                  <a:pt x="5320903" y="201911"/>
                  <a:pt x="5291534" y="214611"/>
                </a:cubicBezTo>
                <a:cubicBezTo>
                  <a:pt x="5287566" y="215404"/>
                  <a:pt x="5285581" y="215404"/>
                  <a:pt x="5285581" y="214611"/>
                </a:cubicBezTo>
                <a:cubicBezTo>
                  <a:pt x="5284787" y="214611"/>
                  <a:pt x="5285581" y="213420"/>
                  <a:pt x="5287962" y="211039"/>
                </a:cubicBezTo>
                <a:cubicBezTo>
                  <a:pt x="5307806" y="192783"/>
                  <a:pt x="5329238" y="163017"/>
                  <a:pt x="5352256" y="121742"/>
                </a:cubicBezTo>
                <a:cubicBezTo>
                  <a:pt x="5346700" y="123330"/>
                  <a:pt x="5338763" y="125314"/>
                  <a:pt x="5328443" y="127695"/>
                </a:cubicBezTo>
                <a:cubicBezTo>
                  <a:pt x="5320506" y="130076"/>
                  <a:pt x="5314950" y="131664"/>
                  <a:pt x="5311775" y="132458"/>
                </a:cubicBezTo>
                <a:cubicBezTo>
                  <a:pt x="5309393" y="134045"/>
                  <a:pt x="5306616" y="133648"/>
                  <a:pt x="5303440" y="131267"/>
                </a:cubicBezTo>
                <a:cubicBezTo>
                  <a:pt x="5296297" y="127298"/>
                  <a:pt x="5290343" y="122139"/>
                  <a:pt x="5285581" y="115789"/>
                </a:cubicBezTo>
                <a:cubicBezTo>
                  <a:pt x="5283200" y="110233"/>
                  <a:pt x="5285581" y="107058"/>
                  <a:pt x="5292725" y="106264"/>
                </a:cubicBezTo>
                <a:cubicBezTo>
                  <a:pt x="5296694" y="107058"/>
                  <a:pt x="5307012" y="105867"/>
                  <a:pt x="5323681" y="102692"/>
                </a:cubicBezTo>
                <a:cubicBezTo>
                  <a:pt x="5335587" y="100311"/>
                  <a:pt x="5348288" y="97929"/>
                  <a:pt x="5361781" y="95548"/>
                </a:cubicBezTo>
                <a:cubicBezTo>
                  <a:pt x="5360987" y="81261"/>
                  <a:pt x="5359400" y="70545"/>
                  <a:pt x="5357018" y="63401"/>
                </a:cubicBezTo>
                <a:cubicBezTo>
                  <a:pt x="5341937" y="67370"/>
                  <a:pt x="5325269" y="70942"/>
                  <a:pt x="5307012" y="74117"/>
                </a:cubicBezTo>
                <a:cubicBezTo>
                  <a:pt x="5303837" y="74117"/>
                  <a:pt x="5302250" y="73720"/>
                  <a:pt x="5302250" y="72926"/>
                </a:cubicBezTo>
                <a:cubicBezTo>
                  <a:pt x="5302250" y="72133"/>
                  <a:pt x="5303440" y="70942"/>
                  <a:pt x="5305822" y="69354"/>
                </a:cubicBezTo>
                <a:cubicBezTo>
                  <a:pt x="5316141" y="65386"/>
                  <a:pt x="5337175" y="53083"/>
                  <a:pt x="5368925" y="32445"/>
                </a:cubicBezTo>
                <a:cubicBezTo>
                  <a:pt x="5372894" y="29270"/>
                  <a:pt x="5377259" y="25698"/>
                  <a:pt x="5382022" y="21730"/>
                </a:cubicBezTo>
                <a:cubicBezTo>
                  <a:pt x="5385990" y="18555"/>
                  <a:pt x="5388372" y="16570"/>
                  <a:pt x="5389165" y="15776"/>
                </a:cubicBezTo>
                <a:cubicBezTo>
                  <a:pt x="5390753" y="13792"/>
                  <a:pt x="5392341" y="12502"/>
                  <a:pt x="5393928" y="11907"/>
                </a:cubicBezTo>
                <a:close/>
                <a:moveTo>
                  <a:pt x="2307832" y="9823"/>
                </a:moveTo>
                <a:cubicBezTo>
                  <a:pt x="2321326" y="11411"/>
                  <a:pt x="2333231" y="14189"/>
                  <a:pt x="2343550" y="18158"/>
                </a:cubicBezTo>
                <a:cubicBezTo>
                  <a:pt x="2359425" y="24508"/>
                  <a:pt x="2363395" y="36414"/>
                  <a:pt x="2355456" y="53876"/>
                </a:cubicBezTo>
                <a:cubicBezTo>
                  <a:pt x="2349900" y="62608"/>
                  <a:pt x="2343154" y="63401"/>
                  <a:pt x="2335215" y="56258"/>
                </a:cubicBezTo>
                <a:cubicBezTo>
                  <a:pt x="2328866" y="49908"/>
                  <a:pt x="2320135" y="38795"/>
                  <a:pt x="2309022" y="22920"/>
                </a:cubicBezTo>
                <a:cubicBezTo>
                  <a:pt x="2306641" y="18951"/>
                  <a:pt x="2305053" y="16173"/>
                  <a:pt x="2304260" y="14586"/>
                </a:cubicBezTo>
                <a:cubicBezTo>
                  <a:pt x="2303465" y="12204"/>
                  <a:pt x="2303465" y="11014"/>
                  <a:pt x="2304260" y="11014"/>
                </a:cubicBezTo>
                <a:cubicBezTo>
                  <a:pt x="2304260" y="10220"/>
                  <a:pt x="2305450" y="9823"/>
                  <a:pt x="2307832" y="9823"/>
                </a:cubicBezTo>
                <a:close/>
                <a:moveTo>
                  <a:pt x="3285629" y="6549"/>
                </a:moveTo>
                <a:cubicBezTo>
                  <a:pt x="3289002" y="6748"/>
                  <a:pt x="3292078" y="7442"/>
                  <a:pt x="3294856" y="8633"/>
                </a:cubicBezTo>
                <a:cubicBezTo>
                  <a:pt x="3304381" y="13395"/>
                  <a:pt x="3311922" y="19745"/>
                  <a:pt x="3317478" y="27683"/>
                </a:cubicBezTo>
                <a:cubicBezTo>
                  <a:pt x="3322241" y="33239"/>
                  <a:pt x="3322241" y="39192"/>
                  <a:pt x="3317478" y="45542"/>
                </a:cubicBezTo>
                <a:cubicBezTo>
                  <a:pt x="3310334" y="55067"/>
                  <a:pt x="3303190" y="70942"/>
                  <a:pt x="3296047" y="93167"/>
                </a:cubicBezTo>
                <a:cubicBezTo>
                  <a:pt x="3296047" y="93961"/>
                  <a:pt x="3295650" y="94754"/>
                  <a:pt x="3294856" y="95548"/>
                </a:cubicBezTo>
                <a:cubicBezTo>
                  <a:pt x="3292475" y="101898"/>
                  <a:pt x="3289300" y="107058"/>
                  <a:pt x="3285331" y="111026"/>
                </a:cubicBezTo>
                <a:cubicBezTo>
                  <a:pt x="3279775" y="114995"/>
                  <a:pt x="3273425" y="113408"/>
                  <a:pt x="3266281" y="106264"/>
                </a:cubicBezTo>
                <a:cubicBezTo>
                  <a:pt x="3263900" y="103089"/>
                  <a:pt x="3262709" y="100311"/>
                  <a:pt x="3262709" y="97929"/>
                </a:cubicBezTo>
                <a:cubicBezTo>
                  <a:pt x="3259534" y="97929"/>
                  <a:pt x="3256359" y="98327"/>
                  <a:pt x="3253184" y="99120"/>
                </a:cubicBezTo>
                <a:cubicBezTo>
                  <a:pt x="3281759" y="126901"/>
                  <a:pt x="3325018" y="148333"/>
                  <a:pt x="3382962" y="163414"/>
                </a:cubicBezTo>
                <a:cubicBezTo>
                  <a:pt x="3387725" y="164208"/>
                  <a:pt x="3390106" y="165398"/>
                  <a:pt x="3390106" y="166986"/>
                </a:cubicBezTo>
                <a:cubicBezTo>
                  <a:pt x="3390106" y="167780"/>
                  <a:pt x="3387725" y="168970"/>
                  <a:pt x="3382962" y="170558"/>
                </a:cubicBezTo>
                <a:cubicBezTo>
                  <a:pt x="3375819" y="172145"/>
                  <a:pt x="3363516" y="174129"/>
                  <a:pt x="3346053" y="176511"/>
                </a:cubicBezTo>
                <a:cubicBezTo>
                  <a:pt x="3331765" y="178892"/>
                  <a:pt x="3321447" y="180479"/>
                  <a:pt x="3315097" y="181273"/>
                </a:cubicBezTo>
                <a:cubicBezTo>
                  <a:pt x="3310334" y="181273"/>
                  <a:pt x="3305968" y="180083"/>
                  <a:pt x="3302000" y="177701"/>
                </a:cubicBezTo>
                <a:cubicBezTo>
                  <a:pt x="3292475" y="170558"/>
                  <a:pt x="3283744" y="163414"/>
                  <a:pt x="3275806" y="156270"/>
                </a:cubicBezTo>
                <a:cubicBezTo>
                  <a:pt x="3275806" y="157858"/>
                  <a:pt x="3275409" y="159842"/>
                  <a:pt x="3274615" y="162223"/>
                </a:cubicBezTo>
                <a:cubicBezTo>
                  <a:pt x="3274615" y="163811"/>
                  <a:pt x="3274219" y="165398"/>
                  <a:pt x="3273425" y="166986"/>
                </a:cubicBezTo>
                <a:cubicBezTo>
                  <a:pt x="3272631" y="173336"/>
                  <a:pt x="3272234" y="179289"/>
                  <a:pt x="3272234" y="184845"/>
                </a:cubicBezTo>
                <a:cubicBezTo>
                  <a:pt x="3272234" y="188020"/>
                  <a:pt x="3272234" y="193179"/>
                  <a:pt x="3272234" y="200323"/>
                </a:cubicBezTo>
                <a:cubicBezTo>
                  <a:pt x="3271440" y="210642"/>
                  <a:pt x="3271044" y="218580"/>
                  <a:pt x="3271044" y="224136"/>
                </a:cubicBezTo>
                <a:cubicBezTo>
                  <a:pt x="3270250" y="241598"/>
                  <a:pt x="3265884" y="259855"/>
                  <a:pt x="3257947" y="278905"/>
                </a:cubicBezTo>
                <a:cubicBezTo>
                  <a:pt x="3256359" y="281286"/>
                  <a:pt x="3255169" y="282476"/>
                  <a:pt x="3254375" y="282476"/>
                </a:cubicBezTo>
                <a:cubicBezTo>
                  <a:pt x="3252787" y="282476"/>
                  <a:pt x="3251597" y="281286"/>
                  <a:pt x="3250803" y="278905"/>
                </a:cubicBezTo>
                <a:cubicBezTo>
                  <a:pt x="3243659" y="261442"/>
                  <a:pt x="3240087" y="239614"/>
                  <a:pt x="3240087" y="213420"/>
                </a:cubicBezTo>
                <a:cubicBezTo>
                  <a:pt x="3240087" y="195164"/>
                  <a:pt x="3240087" y="183654"/>
                  <a:pt x="3240087" y="178892"/>
                </a:cubicBezTo>
                <a:cubicBezTo>
                  <a:pt x="3240087" y="160636"/>
                  <a:pt x="3238103" y="148333"/>
                  <a:pt x="3234134" y="141983"/>
                </a:cubicBezTo>
                <a:cubicBezTo>
                  <a:pt x="3232547" y="136426"/>
                  <a:pt x="3234531" y="133648"/>
                  <a:pt x="3240087" y="133648"/>
                </a:cubicBezTo>
                <a:cubicBezTo>
                  <a:pt x="3248025" y="135236"/>
                  <a:pt x="3255565" y="138411"/>
                  <a:pt x="3262709" y="143173"/>
                </a:cubicBezTo>
                <a:cubicBezTo>
                  <a:pt x="3254772" y="133648"/>
                  <a:pt x="3247231" y="123330"/>
                  <a:pt x="3240087" y="112217"/>
                </a:cubicBezTo>
                <a:cubicBezTo>
                  <a:pt x="3240087" y="111423"/>
                  <a:pt x="3239293" y="110233"/>
                  <a:pt x="3237706" y="108645"/>
                </a:cubicBezTo>
                <a:cubicBezTo>
                  <a:pt x="3236119" y="105470"/>
                  <a:pt x="3234928" y="103089"/>
                  <a:pt x="3234134" y="101501"/>
                </a:cubicBezTo>
                <a:cubicBezTo>
                  <a:pt x="3230959" y="102295"/>
                  <a:pt x="3226197" y="103089"/>
                  <a:pt x="3219847" y="103883"/>
                </a:cubicBezTo>
                <a:cubicBezTo>
                  <a:pt x="3216672" y="104676"/>
                  <a:pt x="3214291" y="105073"/>
                  <a:pt x="3212703" y="105073"/>
                </a:cubicBezTo>
                <a:cubicBezTo>
                  <a:pt x="3213497" y="105867"/>
                  <a:pt x="3215084" y="106661"/>
                  <a:pt x="3217466" y="107454"/>
                </a:cubicBezTo>
                <a:cubicBezTo>
                  <a:pt x="3219053" y="108248"/>
                  <a:pt x="3221434" y="109439"/>
                  <a:pt x="3224609" y="111026"/>
                </a:cubicBezTo>
                <a:cubicBezTo>
                  <a:pt x="3227784" y="113408"/>
                  <a:pt x="3227784" y="116583"/>
                  <a:pt x="3224609" y="120551"/>
                </a:cubicBezTo>
                <a:cubicBezTo>
                  <a:pt x="3219847" y="124520"/>
                  <a:pt x="3214291" y="130076"/>
                  <a:pt x="3207940" y="137220"/>
                </a:cubicBezTo>
                <a:cubicBezTo>
                  <a:pt x="3206353" y="139601"/>
                  <a:pt x="3204369" y="141983"/>
                  <a:pt x="3201987" y="144364"/>
                </a:cubicBezTo>
                <a:cubicBezTo>
                  <a:pt x="3213894" y="147539"/>
                  <a:pt x="3221831" y="151905"/>
                  <a:pt x="3225800" y="157461"/>
                </a:cubicBezTo>
                <a:cubicBezTo>
                  <a:pt x="3228975" y="159842"/>
                  <a:pt x="3228975" y="164208"/>
                  <a:pt x="3225800" y="170558"/>
                </a:cubicBezTo>
                <a:cubicBezTo>
                  <a:pt x="3223419" y="172145"/>
                  <a:pt x="3221434" y="176511"/>
                  <a:pt x="3219847" y="183654"/>
                </a:cubicBezTo>
                <a:cubicBezTo>
                  <a:pt x="3213497" y="201911"/>
                  <a:pt x="3203972" y="216992"/>
                  <a:pt x="3191272" y="228898"/>
                </a:cubicBezTo>
                <a:cubicBezTo>
                  <a:pt x="3180159" y="240011"/>
                  <a:pt x="3164681" y="249139"/>
                  <a:pt x="3144837" y="256283"/>
                </a:cubicBezTo>
                <a:cubicBezTo>
                  <a:pt x="3140075" y="257870"/>
                  <a:pt x="3137694" y="258267"/>
                  <a:pt x="3137694" y="257473"/>
                </a:cubicBezTo>
                <a:cubicBezTo>
                  <a:pt x="3136900" y="256680"/>
                  <a:pt x="3138487" y="254695"/>
                  <a:pt x="3142456" y="251520"/>
                </a:cubicBezTo>
                <a:cubicBezTo>
                  <a:pt x="3166269" y="232470"/>
                  <a:pt x="3181350" y="207467"/>
                  <a:pt x="3187700" y="176511"/>
                </a:cubicBezTo>
                <a:cubicBezTo>
                  <a:pt x="3189287" y="172542"/>
                  <a:pt x="3189287" y="166589"/>
                  <a:pt x="3187700" y="158651"/>
                </a:cubicBezTo>
                <a:cubicBezTo>
                  <a:pt x="3183731" y="162620"/>
                  <a:pt x="3179763" y="165795"/>
                  <a:pt x="3175794" y="168176"/>
                </a:cubicBezTo>
                <a:cubicBezTo>
                  <a:pt x="3159919" y="180083"/>
                  <a:pt x="3139678" y="188814"/>
                  <a:pt x="3115072" y="194370"/>
                </a:cubicBezTo>
                <a:cubicBezTo>
                  <a:pt x="3111897" y="195164"/>
                  <a:pt x="3110309" y="195164"/>
                  <a:pt x="3110309" y="194370"/>
                </a:cubicBezTo>
                <a:cubicBezTo>
                  <a:pt x="3110309" y="193576"/>
                  <a:pt x="3111500" y="192386"/>
                  <a:pt x="3113881" y="190798"/>
                </a:cubicBezTo>
                <a:cubicBezTo>
                  <a:pt x="3137694" y="174923"/>
                  <a:pt x="3159522" y="153095"/>
                  <a:pt x="3179365" y="125314"/>
                </a:cubicBezTo>
                <a:cubicBezTo>
                  <a:pt x="3180159" y="124520"/>
                  <a:pt x="3181350" y="122536"/>
                  <a:pt x="3182937" y="119361"/>
                </a:cubicBezTo>
                <a:cubicBezTo>
                  <a:pt x="3183731" y="117773"/>
                  <a:pt x="3184525" y="116583"/>
                  <a:pt x="3185319" y="115789"/>
                </a:cubicBezTo>
                <a:cubicBezTo>
                  <a:pt x="3182937" y="116583"/>
                  <a:pt x="3179763" y="115789"/>
                  <a:pt x="3175794" y="113408"/>
                </a:cubicBezTo>
                <a:cubicBezTo>
                  <a:pt x="3170237" y="110233"/>
                  <a:pt x="3166665" y="104279"/>
                  <a:pt x="3165078" y="95548"/>
                </a:cubicBezTo>
                <a:cubicBezTo>
                  <a:pt x="3165078" y="94754"/>
                  <a:pt x="3164284" y="91977"/>
                  <a:pt x="3162697" y="87214"/>
                </a:cubicBezTo>
                <a:cubicBezTo>
                  <a:pt x="3161903" y="80070"/>
                  <a:pt x="3161109" y="74911"/>
                  <a:pt x="3160315" y="71736"/>
                </a:cubicBezTo>
                <a:cubicBezTo>
                  <a:pt x="3157140" y="55861"/>
                  <a:pt x="3153172" y="43558"/>
                  <a:pt x="3148409" y="34826"/>
                </a:cubicBezTo>
                <a:cubicBezTo>
                  <a:pt x="3146028" y="29270"/>
                  <a:pt x="3146822" y="26095"/>
                  <a:pt x="3150790" y="25301"/>
                </a:cubicBezTo>
                <a:cubicBezTo>
                  <a:pt x="3155553" y="25301"/>
                  <a:pt x="3160315" y="26095"/>
                  <a:pt x="3165078" y="27683"/>
                </a:cubicBezTo>
                <a:cubicBezTo>
                  <a:pt x="3174603" y="26095"/>
                  <a:pt x="3192859" y="22920"/>
                  <a:pt x="3219847" y="18158"/>
                </a:cubicBezTo>
                <a:cubicBezTo>
                  <a:pt x="3226990" y="17364"/>
                  <a:pt x="3232150" y="16570"/>
                  <a:pt x="3235325" y="15776"/>
                </a:cubicBezTo>
                <a:cubicBezTo>
                  <a:pt x="3238500" y="14983"/>
                  <a:pt x="3242469" y="14189"/>
                  <a:pt x="3247231" y="13395"/>
                </a:cubicBezTo>
                <a:cubicBezTo>
                  <a:pt x="3261519" y="11014"/>
                  <a:pt x="3270647" y="9029"/>
                  <a:pt x="3274615" y="7442"/>
                </a:cubicBezTo>
                <a:cubicBezTo>
                  <a:pt x="3278584" y="6648"/>
                  <a:pt x="3282255" y="6351"/>
                  <a:pt x="3285629" y="6549"/>
                </a:cubicBezTo>
                <a:close/>
                <a:moveTo>
                  <a:pt x="6656288" y="4465"/>
                </a:moveTo>
                <a:cubicBezTo>
                  <a:pt x="6658074" y="3672"/>
                  <a:pt x="6660356" y="3870"/>
                  <a:pt x="6663134" y="5061"/>
                </a:cubicBezTo>
                <a:cubicBezTo>
                  <a:pt x="6672659" y="7442"/>
                  <a:pt x="6680993" y="12998"/>
                  <a:pt x="6688137" y="21730"/>
                </a:cubicBezTo>
                <a:cubicBezTo>
                  <a:pt x="6690518" y="26492"/>
                  <a:pt x="6689724" y="30461"/>
                  <a:pt x="6685756" y="33636"/>
                </a:cubicBezTo>
                <a:cubicBezTo>
                  <a:pt x="6684962" y="33636"/>
                  <a:pt x="6681786" y="36414"/>
                  <a:pt x="6676230" y="41970"/>
                </a:cubicBezTo>
                <a:cubicBezTo>
                  <a:pt x="6678612" y="41970"/>
                  <a:pt x="6680993" y="41573"/>
                  <a:pt x="6683374" y="40780"/>
                </a:cubicBezTo>
                <a:cubicBezTo>
                  <a:pt x="6692106" y="38398"/>
                  <a:pt x="6699646" y="35223"/>
                  <a:pt x="6705996" y="31255"/>
                </a:cubicBezTo>
                <a:cubicBezTo>
                  <a:pt x="6709965" y="28873"/>
                  <a:pt x="6715124" y="28873"/>
                  <a:pt x="6721474" y="31255"/>
                </a:cubicBezTo>
                <a:cubicBezTo>
                  <a:pt x="6729412" y="36017"/>
                  <a:pt x="6735365" y="41970"/>
                  <a:pt x="6739334" y="49114"/>
                </a:cubicBezTo>
                <a:cubicBezTo>
                  <a:pt x="6741715" y="55464"/>
                  <a:pt x="6740922" y="59433"/>
                  <a:pt x="6736952" y="61020"/>
                </a:cubicBezTo>
                <a:cubicBezTo>
                  <a:pt x="6733778" y="61814"/>
                  <a:pt x="6722665" y="70545"/>
                  <a:pt x="6703615" y="87214"/>
                </a:cubicBezTo>
                <a:cubicBezTo>
                  <a:pt x="6699646" y="91977"/>
                  <a:pt x="6695280" y="95945"/>
                  <a:pt x="6690518" y="99120"/>
                </a:cubicBezTo>
                <a:cubicBezTo>
                  <a:pt x="6700043" y="102295"/>
                  <a:pt x="6707584" y="107058"/>
                  <a:pt x="6713140" y="113408"/>
                </a:cubicBezTo>
                <a:cubicBezTo>
                  <a:pt x="6717109" y="117376"/>
                  <a:pt x="6716712" y="121742"/>
                  <a:pt x="6711950" y="126504"/>
                </a:cubicBezTo>
                <a:cubicBezTo>
                  <a:pt x="6707187" y="129680"/>
                  <a:pt x="6702028" y="133251"/>
                  <a:pt x="6696472" y="137220"/>
                </a:cubicBezTo>
                <a:cubicBezTo>
                  <a:pt x="6708378" y="134045"/>
                  <a:pt x="6716712" y="131267"/>
                  <a:pt x="6721474" y="128886"/>
                </a:cubicBezTo>
                <a:cubicBezTo>
                  <a:pt x="6727030" y="125711"/>
                  <a:pt x="6732190" y="125314"/>
                  <a:pt x="6736952" y="127695"/>
                </a:cubicBezTo>
                <a:cubicBezTo>
                  <a:pt x="6746478" y="132458"/>
                  <a:pt x="6752828" y="138014"/>
                  <a:pt x="6756002" y="144364"/>
                </a:cubicBezTo>
                <a:cubicBezTo>
                  <a:pt x="6759972" y="148333"/>
                  <a:pt x="6759574" y="152698"/>
                  <a:pt x="6754812" y="157461"/>
                </a:cubicBezTo>
                <a:cubicBezTo>
                  <a:pt x="6749256" y="161430"/>
                  <a:pt x="6738936" y="172939"/>
                  <a:pt x="6723856" y="191989"/>
                </a:cubicBezTo>
                <a:cubicBezTo>
                  <a:pt x="6705599" y="213420"/>
                  <a:pt x="6686152" y="230089"/>
                  <a:pt x="6665515" y="241995"/>
                </a:cubicBezTo>
                <a:cubicBezTo>
                  <a:pt x="6636146" y="257076"/>
                  <a:pt x="6605190" y="265808"/>
                  <a:pt x="6572647" y="268189"/>
                </a:cubicBezTo>
                <a:cubicBezTo>
                  <a:pt x="6570265" y="268189"/>
                  <a:pt x="6568678" y="267792"/>
                  <a:pt x="6567884" y="266998"/>
                </a:cubicBezTo>
                <a:cubicBezTo>
                  <a:pt x="6567884" y="265411"/>
                  <a:pt x="6569075" y="264220"/>
                  <a:pt x="6571456" y="263426"/>
                </a:cubicBezTo>
                <a:cubicBezTo>
                  <a:pt x="6607968" y="249139"/>
                  <a:pt x="6638130" y="231279"/>
                  <a:pt x="6661943" y="209848"/>
                </a:cubicBezTo>
                <a:cubicBezTo>
                  <a:pt x="6657180" y="208261"/>
                  <a:pt x="6652418" y="204689"/>
                  <a:pt x="6647656" y="199133"/>
                </a:cubicBezTo>
                <a:cubicBezTo>
                  <a:pt x="6643686" y="195164"/>
                  <a:pt x="6638528" y="190004"/>
                  <a:pt x="6632178" y="183654"/>
                </a:cubicBezTo>
                <a:cubicBezTo>
                  <a:pt x="6618684" y="190004"/>
                  <a:pt x="6602412" y="194767"/>
                  <a:pt x="6583362" y="197942"/>
                </a:cubicBezTo>
                <a:cubicBezTo>
                  <a:pt x="6579393" y="198736"/>
                  <a:pt x="6577409" y="198736"/>
                  <a:pt x="6577409" y="197942"/>
                </a:cubicBezTo>
                <a:cubicBezTo>
                  <a:pt x="6576615" y="197148"/>
                  <a:pt x="6578203" y="195958"/>
                  <a:pt x="6582172" y="194370"/>
                </a:cubicBezTo>
                <a:cubicBezTo>
                  <a:pt x="6608365" y="178495"/>
                  <a:pt x="6634559" y="157461"/>
                  <a:pt x="6660752" y="131267"/>
                </a:cubicBezTo>
                <a:cubicBezTo>
                  <a:pt x="6666308" y="126504"/>
                  <a:pt x="6672262" y="118964"/>
                  <a:pt x="6678612" y="108645"/>
                </a:cubicBezTo>
                <a:cubicBezTo>
                  <a:pt x="6672262" y="113408"/>
                  <a:pt x="6663134" y="119361"/>
                  <a:pt x="6651228" y="126504"/>
                </a:cubicBezTo>
                <a:cubicBezTo>
                  <a:pt x="6648846" y="128092"/>
                  <a:pt x="6646862" y="129283"/>
                  <a:pt x="6645274" y="130076"/>
                </a:cubicBezTo>
                <a:cubicBezTo>
                  <a:pt x="6629399" y="140395"/>
                  <a:pt x="6606381" y="148730"/>
                  <a:pt x="6576218" y="155080"/>
                </a:cubicBezTo>
                <a:cubicBezTo>
                  <a:pt x="6572249" y="155873"/>
                  <a:pt x="6569868" y="155476"/>
                  <a:pt x="6569075" y="153889"/>
                </a:cubicBezTo>
                <a:cubicBezTo>
                  <a:pt x="6569075" y="153095"/>
                  <a:pt x="6571059" y="151508"/>
                  <a:pt x="6575028" y="149126"/>
                </a:cubicBezTo>
                <a:cubicBezTo>
                  <a:pt x="6601222" y="135633"/>
                  <a:pt x="6624240" y="121345"/>
                  <a:pt x="6644084" y="106264"/>
                </a:cubicBezTo>
                <a:cubicBezTo>
                  <a:pt x="6644084" y="105470"/>
                  <a:pt x="6643686" y="104676"/>
                  <a:pt x="6642893" y="103883"/>
                </a:cubicBezTo>
                <a:cubicBezTo>
                  <a:pt x="6642893" y="103089"/>
                  <a:pt x="6642496" y="102692"/>
                  <a:pt x="6641702" y="102692"/>
                </a:cubicBezTo>
                <a:cubicBezTo>
                  <a:pt x="6637734" y="97136"/>
                  <a:pt x="6632971" y="89595"/>
                  <a:pt x="6627415" y="80070"/>
                </a:cubicBezTo>
                <a:cubicBezTo>
                  <a:pt x="6614715" y="87214"/>
                  <a:pt x="6600031" y="93564"/>
                  <a:pt x="6583362" y="99120"/>
                </a:cubicBezTo>
                <a:cubicBezTo>
                  <a:pt x="6580187" y="99914"/>
                  <a:pt x="6578203" y="99914"/>
                  <a:pt x="6577409" y="99120"/>
                </a:cubicBezTo>
                <a:cubicBezTo>
                  <a:pt x="6577409" y="97533"/>
                  <a:pt x="6578600" y="95945"/>
                  <a:pt x="6580981" y="94358"/>
                </a:cubicBezTo>
                <a:cubicBezTo>
                  <a:pt x="6593681" y="84833"/>
                  <a:pt x="6611937" y="66973"/>
                  <a:pt x="6635750" y="40780"/>
                </a:cubicBezTo>
                <a:cubicBezTo>
                  <a:pt x="6646862" y="28873"/>
                  <a:pt x="6652418" y="18555"/>
                  <a:pt x="6652418" y="9823"/>
                </a:cubicBezTo>
                <a:cubicBezTo>
                  <a:pt x="6653212" y="7045"/>
                  <a:pt x="6654502" y="5259"/>
                  <a:pt x="6656288" y="4465"/>
                </a:cubicBezTo>
                <a:close/>
                <a:moveTo>
                  <a:pt x="7559674" y="2679"/>
                </a:moveTo>
                <a:cubicBezTo>
                  <a:pt x="7589837" y="2679"/>
                  <a:pt x="7605315" y="6648"/>
                  <a:pt x="7606109" y="14586"/>
                </a:cubicBezTo>
                <a:cubicBezTo>
                  <a:pt x="7611665" y="21730"/>
                  <a:pt x="7611665" y="30858"/>
                  <a:pt x="7606109" y="41970"/>
                </a:cubicBezTo>
                <a:cubicBezTo>
                  <a:pt x="7607696" y="41970"/>
                  <a:pt x="7610078" y="41573"/>
                  <a:pt x="7613252" y="40780"/>
                </a:cubicBezTo>
                <a:cubicBezTo>
                  <a:pt x="7616428" y="40780"/>
                  <a:pt x="7618808" y="40383"/>
                  <a:pt x="7620396" y="39589"/>
                </a:cubicBezTo>
                <a:cubicBezTo>
                  <a:pt x="7637858" y="38001"/>
                  <a:pt x="7650162" y="36017"/>
                  <a:pt x="7657306" y="33636"/>
                </a:cubicBezTo>
                <a:cubicBezTo>
                  <a:pt x="7663656" y="31255"/>
                  <a:pt x="7669609" y="31255"/>
                  <a:pt x="7675165" y="33636"/>
                </a:cubicBezTo>
                <a:cubicBezTo>
                  <a:pt x="7687865" y="38398"/>
                  <a:pt x="7696596" y="45939"/>
                  <a:pt x="7701359" y="56258"/>
                </a:cubicBezTo>
                <a:cubicBezTo>
                  <a:pt x="7704534" y="64989"/>
                  <a:pt x="7701756" y="69751"/>
                  <a:pt x="7693024" y="70545"/>
                </a:cubicBezTo>
                <a:cubicBezTo>
                  <a:pt x="7672386" y="71339"/>
                  <a:pt x="7654528" y="76895"/>
                  <a:pt x="7639446" y="87214"/>
                </a:cubicBezTo>
                <a:lnTo>
                  <a:pt x="7638256" y="88404"/>
                </a:lnTo>
                <a:cubicBezTo>
                  <a:pt x="7639844" y="92373"/>
                  <a:pt x="7638652" y="94754"/>
                  <a:pt x="7634684" y="95548"/>
                </a:cubicBezTo>
                <a:cubicBezTo>
                  <a:pt x="7622778" y="97929"/>
                  <a:pt x="7609284" y="99914"/>
                  <a:pt x="7594202" y="101501"/>
                </a:cubicBezTo>
                <a:cubicBezTo>
                  <a:pt x="7594996" y="102295"/>
                  <a:pt x="7595790" y="102692"/>
                  <a:pt x="7596584" y="102692"/>
                </a:cubicBezTo>
                <a:cubicBezTo>
                  <a:pt x="7598172" y="103486"/>
                  <a:pt x="7600156" y="105073"/>
                  <a:pt x="7602537" y="107454"/>
                </a:cubicBezTo>
                <a:cubicBezTo>
                  <a:pt x="7607300" y="111423"/>
                  <a:pt x="7607300" y="114995"/>
                  <a:pt x="7602537" y="118170"/>
                </a:cubicBezTo>
                <a:cubicBezTo>
                  <a:pt x="7594600" y="120551"/>
                  <a:pt x="7587852" y="123330"/>
                  <a:pt x="7582296" y="126504"/>
                </a:cubicBezTo>
                <a:cubicBezTo>
                  <a:pt x="7580708" y="126504"/>
                  <a:pt x="7579915" y="126901"/>
                  <a:pt x="7579915" y="127695"/>
                </a:cubicBezTo>
                <a:cubicBezTo>
                  <a:pt x="7583884" y="130870"/>
                  <a:pt x="7587059" y="134442"/>
                  <a:pt x="7589440" y="138411"/>
                </a:cubicBezTo>
                <a:cubicBezTo>
                  <a:pt x="7589440" y="138411"/>
                  <a:pt x="7589440" y="138808"/>
                  <a:pt x="7589440" y="139601"/>
                </a:cubicBezTo>
                <a:cubicBezTo>
                  <a:pt x="7589440" y="139601"/>
                  <a:pt x="7589837" y="139998"/>
                  <a:pt x="7590630" y="140792"/>
                </a:cubicBezTo>
                <a:cubicBezTo>
                  <a:pt x="7593806" y="142380"/>
                  <a:pt x="7596186" y="144364"/>
                  <a:pt x="7597774" y="146745"/>
                </a:cubicBezTo>
                <a:cubicBezTo>
                  <a:pt x="7615236" y="128489"/>
                  <a:pt x="7625159" y="114598"/>
                  <a:pt x="7627540" y="105073"/>
                </a:cubicBezTo>
                <a:cubicBezTo>
                  <a:pt x="7629128" y="100311"/>
                  <a:pt x="7632302" y="98327"/>
                  <a:pt x="7637065" y="99120"/>
                </a:cubicBezTo>
                <a:cubicBezTo>
                  <a:pt x="7648972" y="101501"/>
                  <a:pt x="7658894" y="107851"/>
                  <a:pt x="7666830" y="118170"/>
                </a:cubicBezTo>
                <a:cubicBezTo>
                  <a:pt x="7669212" y="122139"/>
                  <a:pt x="7668815" y="124917"/>
                  <a:pt x="7665640" y="126504"/>
                </a:cubicBezTo>
                <a:cubicBezTo>
                  <a:pt x="7662465" y="128092"/>
                  <a:pt x="7658099" y="130076"/>
                  <a:pt x="7652543" y="132458"/>
                </a:cubicBezTo>
                <a:cubicBezTo>
                  <a:pt x="7642224" y="136426"/>
                  <a:pt x="7629128" y="142380"/>
                  <a:pt x="7613252" y="150317"/>
                </a:cubicBezTo>
                <a:cubicBezTo>
                  <a:pt x="7652146" y="176511"/>
                  <a:pt x="7691040" y="192783"/>
                  <a:pt x="7729934" y="199133"/>
                </a:cubicBezTo>
                <a:cubicBezTo>
                  <a:pt x="7733108" y="199926"/>
                  <a:pt x="7735094" y="200720"/>
                  <a:pt x="7735887" y="201514"/>
                </a:cubicBezTo>
                <a:cubicBezTo>
                  <a:pt x="7735094" y="203101"/>
                  <a:pt x="7733108" y="204292"/>
                  <a:pt x="7729934" y="205086"/>
                </a:cubicBezTo>
                <a:cubicBezTo>
                  <a:pt x="7707709" y="209848"/>
                  <a:pt x="7686674" y="213817"/>
                  <a:pt x="7666830" y="216992"/>
                </a:cubicBezTo>
                <a:cubicBezTo>
                  <a:pt x="7666037" y="216992"/>
                  <a:pt x="7664846" y="216992"/>
                  <a:pt x="7663259" y="216992"/>
                </a:cubicBezTo>
                <a:cubicBezTo>
                  <a:pt x="7658496" y="217786"/>
                  <a:pt x="7654924" y="216992"/>
                  <a:pt x="7652543" y="214611"/>
                </a:cubicBezTo>
                <a:cubicBezTo>
                  <a:pt x="7648574" y="212230"/>
                  <a:pt x="7641034" y="206276"/>
                  <a:pt x="7629922" y="196751"/>
                </a:cubicBezTo>
                <a:cubicBezTo>
                  <a:pt x="7624365" y="192783"/>
                  <a:pt x="7620396" y="189608"/>
                  <a:pt x="7618015" y="187226"/>
                </a:cubicBezTo>
                <a:cubicBezTo>
                  <a:pt x="7618808" y="194370"/>
                  <a:pt x="7619206" y="202704"/>
                  <a:pt x="7619206" y="212230"/>
                </a:cubicBezTo>
                <a:cubicBezTo>
                  <a:pt x="7615236" y="248742"/>
                  <a:pt x="7602537" y="267792"/>
                  <a:pt x="7581106" y="269380"/>
                </a:cubicBezTo>
                <a:cubicBezTo>
                  <a:pt x="7577136" y="269380"/>
                  <a:pt x="7575152" y="267792"/>
                  <a:pt x="7575152" y="264617"/>
                </a:cubicBezTo>
                <a:cubicBezTo>
                  <a:pt x="7567215" y="247948"/>
                  <a:pt x="7556500" y="235645"/>
                  <a:pt x="7543006" y="227708"/>
                </a:cubicBezTo>
                <a:cubicBezTo>
                  <a:pt x="7541418" y="226120"/>
                  <a:pt x="7540624" y="224929"/>
                  <a:pt x="7540624" y="224136"/>
                </a:cubicBezTo>
                <a:cubicBezTo>
                  <a:pt x="7541418" y="223342"/>
                  <a:pt x="7543006" y="222945"/>
                  <a:pt x="7545387" y="222945"/>
                </a:cubicBezTo>
                <a:cubicBezTo>
                  <a:pt x="7556500" y="224533"/>
                  <a:pt x="7566024" y="225326"/>
                  <a:pt x="7573962" y="225326"/>
                </a:cubicBezTo>
                <a:cubicBezTo>
                  <a:pt x="7577931" y="226120"/>
                  <a:pt x="7581106" y="224136"/>
                  <a:pt x="7583487" y="219373"/>
                </a:cubicBezTo>
                <a:cubicBezTo>
                  <a:pt x="7583487" y="218580"/>
                  <a:pt x="7583487" y="217786"/>
                  <a:pt x="7583487" y="216992"/>
                </a:cubicBezTo>
                <a:cubicBezTo>
                  <a:pt x="7585074" y="211436"/>
                  <a:pt x="7585868" y="205483"/>
                  <a:pt x="7585868" y="199133"/>
                </a:cubicBezTo>
                <a:cubicBezTo>
                  <a:pt x="7585868" y="196751"/>
                  <a:pt x="7585868" y="194370"/>
                  <a:pt x="7585868" y="191989"/>
                </a:cubicBezTo>
                <a:cubicBezTo>
                  <a:pt x="7555706" y="211039"/>
                  <a:pt x="7527130" y="222548"/>
                  <a:pt x="7500143" y="226517"/>
                </a:cubicBezTo>
                <a:cubicBezTo>
                  <a:pt x="7494587" y="227311"/>
                  <a:pt x="7491809" y="227311"/>
                  <a:pt x="7491809" y="226517"/>
                </a:cubicBezTo>
                <a:cubicBezTo>
                  <a:pt x="7491015" y="225723"/>
                  <a:pt x="7493000" y="224136"/>
                  <a:pt x="7497762" y="221754"/>
                </a:cubicBezTo>
                <a:cubicBezTo>
                  <a:pt x="7526337" y="204292"/>
                  <a:pt x="7553324" y="184845"/>
                  <a:pt x="7578724" y="163414"/>
                </a:cubicBezTo>
                <a:cubicBezTo>
                  <a:pt x="7577136" y="161826"/>
                  <a:pt x="7576343" y="159842"/>
                  <a:pt x="7576343" y="157461"/>
                </a:cubicBezTo>
                <a:cubicBezTo>
                  <a:pt x="7552530" y="173336"/>
                  <a:pt x="7529115" y="184845"/>
                  <a:pt x="7506096" y="191989"/>
                </a:cubicBezTo>
                <a:cubicBezTo>
                  <a:pt x="7501334" y="192783"/>
                  <a:pt x="7498556" y="192783"/>
                  <a:pt x="7497762" y="191989"/>
                </a:cubicBezTo>
                <a:cubicBezTo>
                  <a:pt x="7496968" y="190401"/>
                  <a:pt x="7498556" y="188417"/>
                  <a:pt x="7502524" y="186036"/>
                </a:cubicBezTo>
                <a:cubicBezTo>
                  <a:pt x="7522368" y="172542"/>
                  <a:pt x="7538640" y="157064"/>
                  <a:pt x="7551340" y="139601"/>
                </a:cubicBezTo>
                <a:cubicBezTo>
                  <a:pt x="7532290" y="146745"/>
                  <a:pt x="7512843" y="151508"/>
                  <a:pt x="7493000" y="153889"/>
                </a:cubicBezTo>
                <a:cubicBezTo>
                  <a:pt x="7488237" y="153889"/>
                  <a:pt x="7485856" y="153095"/>
                  <a:pt x="7485856" y="151508"/>
                </a:cubicBezTo>
                <a:cubicBezTo>
                  <a:pt x="7485856" y="149920"/>
                  <a:pt x="7488237" y="148333"/>
                  <a:pt x="7493000" y="146745"/>
                </a:cubicBezTo>
                <a:cubicBezTo>
                  <a:pt x="7516018" y="136426"/>
                  <a:pt x="7539036" y="122536"/>
                  <a:pt x="7562056" y="105073"/>
                </a:cubicBezTo>
                <a:cubicBezTo>
                  <a:pt x="7560468" y="105073"/>
                  <a:pt x="7558484" y="105073"/>
                  <a:pt x="7556102" y="105073"/>
                </a:cubicBezTo>
                <a:cubicBezTo>
                  <a:pt x="7551340" y="105867"/>
                  <a:pt x="7544196" y="100708"/>
                  <a:pt x="7534672" y="89595"/>
                </a:cubicBezTo>
                <a:cubicBezTo>
                  <a:pt x="7533084" y="87214"/>
                  <a:pt x="7532687" y="85626"/>
                  <a:pt x="7533480" y="84833"/>
                </a:cubicBezTo>
                <a:cubicBezTo>
                  <a:pt x="7534274" y="84039"/>
                  <a:pt x="7535862" y="83642"/>
                  <a:pt x="7538243" y="83642"/>
                </a:cubicBezTo>
                <a:cubicBezTo>
                  <a:pt x="7562849" y="81261"/>
                  <a:pt x="7585471" y="77292"/>
                  <a:pt x="7606109" y="71736"/>
                </a:cubicBezTo>
                <a:cubicBezTo>
                  <a:pt x="7611665" y="70148"/>
                  <a:pt x="7617222" y="70545"/>
                  <a:pt x="7622778" y="72926"/>
                </a:cubicBezTo>
                <a:cubicBezTo>
                  <a:pt x="7625952" y="74514"/>
                  <a:pt x="7630318" y="78086"/>
                  <a:pt x="7635874" y="83642"/>
                </a:cubicBezTo>
                <a:cubicBezTo>
                  <a:pt x="7641430" y="73323"/>
                  <a:pt x="7645796" y="65386"/>
                  <a:pt x="7648972" y="59829"/>
                </a:cubicBezTo>
                <a:cubicBezTo>
                  <a:pt x="7634684" y="60623"/>
                  <a:pt x="7609284" y="63004"/>
                  <a:pt x="7572772" y="66973"/>
                </a:cubicBezTo>
                <a:cubicBezTo>
                  <a:pt x="7562452" y="67767"/>
                  <a:pt x="7554912" y="68561"/>
                  <a:pt x="7550150" y="69354"/>
                </a:cubicBezTo>
                <a:cubicBezTo>
                  <a:pt x="7549356" y="69354"/>
                  <a:pt x="7547768" y="69751"/>
                  <a:pt x="7545387" y="70545"/>
                </a:cubicBezTo>
                <a:cubicBezTo>
                  <a:pt x="7539036" y="71339"/>
                  <a:pt x="7534672" y="71339"/>
                  <a:pt x="7532290" y="70545"/>
                </a:cubicBezTo>
                <a:cubicBezTo>
                  <a:pt x="7531496" y="80070"/>
                  <a:pt x="7527528" y="89198"/>
                  <a:pt x="7520384" y="97929"/>
                </a:cubicBezTo>
                <a:cubicBezTo>
                  <a:pt x="7514034" y="103486"/>
                  <a:pt x="7507684" y="103486"/>
                  <a:pt x="7501334" y="97929"/>
                </a:cubicBezTo>
                <a:cubicBezTo>
                  <a:pt x="7492602" y="85229"/>
                  <a:pt x="7491809" y="74117"/>
                  <a:pt x="7498952" y="64592"/>
                </a:cubicBezTo>
                <a:cubicBezTo>
                  <a:pt x="7510065" y="52686"/>
                  <a:pt x="7516812" y="42367"/>
                  <a:pt x="7519193" y="33636"/>
                </a:cubicBezTo>
                <a:cubicBezTo>
                  <a:pt x="7520781" y="30461"/>
                  <a:pt x="7521972" y="29270"/>
                  <a:pt x="7522765" y="30064"/>
                </a:cubicBezTo>
                <a:cubicBezTo>
                  <a:pt x="7523558" y="30064"/>
                  <a:pt x="7524352" y="31255"/>
                  <a:pt x="7525146" y="33636"/>
                </a:cubicBezTo>
                <a:cubicBezTo>
                  <a:pt x="7527528" y="38398"/>
                  <a:pt x="7529512" y="43558"/>
                  <a:pt x="7531100" y="49114"/>
                </a:cubicBezTo>
                <a:cubicBezTo>
                  <a:pt x="7534274" y="49114"/>
                  <a:pt x="7539831" y="48717"/>
                  <a:pt x="7547768" y="47923"/>
                </a:cubicBezTo>
                <a:cubicBezTo>
                  <a:pt x="7565230" y="46336"/>
                  <a:pt x="7578724" y="45145"/>
                  <a:pt x="7588250" y="44351"/>
                </a:cubicBezTo>
                <a:cubicBezTo>
                  <a:pt x="7577136" y="31651"/>
                  <a:pt x="7566421" y="18951"/>
                  <a:pt x="7556102" y="6251"/>
                </a:cubicBezTo>
                <a:cubicBezTo>
                  <a:pt x="7555309" y="4664"/>
                  <a:pt x="7554912" y="3870"/>
                  <a:pt x="7554912" y="3870"/>
                </a:cubicBezTo>
                <a:cubicBezTo>
                  <a:pt x="7555706" y="3076"/>
                  <a:pt x="7557293" y="2679"/>
                  <a:pt x="7559674" y="2679"/>
                </a:cubicBezTo>
                <a:close/>
                <a:moveTo>
                  <a:pt x="1669657" y="2679"/>
                </a:moveTo>
                <a:cubicBezTo>
                  <a:pt x="1684738" y="5854"/>
                  <a:pt x="1697041" y="12601"/>
                  <a:pt x="1706565" y="22920"/>
                </a:cubicBezTo>
                <a:cubicBezTo>
                  <a:pt x="1708947" y="26095"/>
                  <a:pt x="1709344" y="29270"/>
                  <a:pt x="1707756" y="32445"/>
                </a:cubicBezTo>
                <a:cubicBezTo>
                  <a:pt x="1705375" y="36414"/>
                  <a:pt x="1705772" y="51495"/>
                  <a:pt x="1708947" y="77689"/>
                </a:cubicBezTo>
                <a:cubicBezTo>
                  <a:pt x="1710534" y="84833"/>
                  <a:pt x="1711725" y="91579"/>
                  <a:pt x="1712519" y="97929"/>
                </a:cubicBezTo>
                <a:cubicBezTo>
                  <a:pt x="1717281" y="96342"/>
                  <a:pt x="1720853" y="95151"/>
                  <a:pt x="1723235" y="94358"/>
                </a:cubicBezTo>
                <a:cubicBezTo>
                  <a:pt x="1735141" y="88801"/>
                  <a:pt x="1745857" y="91579"/>
                  <a:pt x="1755382" y="102692"/>
                </a:cubicBezTo>
                <a:cubicBezTo>
                  <a:pt x="1758557" y="107454"/>
                  <a:pt x="1757366" y="111026"/>
                  <a:pt x="1751809" y="113408"/>
                </a:cubicBezTo>
                <a:cubicBezTo>
                  <a:pt x="1747047" y="114995"/>
                  <a:pt x="1739506" y="117376"/>
                  <a:pt x="1729187" y="120551"/>
                </a:cubicBezTo>
                <a:cubicBezTo>
                  <a:pt x="1724426" y="121345"/>
                  <a:pt x="1720853" y="122139"/>
                  <a:pt x="1718471" y="122933"/>
                </a:cubicBezTo>
                <a:cubicBezTo>
                  <a:pt x="1720853" y="132458"/>
                  <a:pt x="1723632" y="141586"/>
                  <a:pt x="1726806" y="150317"/>
                </a:cubicBezTo>
                <a:cubicBezTo>
                  <a:pt x="1732362" y="141586"/>
                  <a:pt x="1735538" y="134045"/>
                  <a:pt x="1736331" y="127695"/>
                </a:cubicBezTo>
                <a:cubicBezTo>
                  <a:pt x="1737919" y="121345"/>
                  <a:pt x="1741491" y="119758"/>
                  <a:pt x="1747047" y="122933"/>
                </a:cubicBezTo>
                <a:cubicBezTo>
                  <a:pt x="1754191" y="126901"/>
                  <a:pt x="1760541" y="132854"/>
                  <a:pt x="1766098" y="140792"/>
                </a:cubicBezTo>
                <a:cubicBezTo>
                  <a:pt x="1768478" y="144761"/>
                  <a:pt x="1767684" y="148333"/>
                  <a:pt x="1763715" y="151508"/>
                </a:cubicBezTo>
                <a:cubicBezTo>
                  <a:pt x="1762129" y="153095"/>
                  <a:pt x="1759747" y="155873"/>
                  <a:pt x="1756572" y="159842"/>
                </a:cubicBezTo>
                <a:cubicBezTo>
                  <a:pt x="1753397" y="163017"/>
                  <a:pt x="1751016" y="165795"/>
                  <a:pt x="1749428" y="168176"/>
                </a:cubicBezTo>
                <a:cubicBezTo>
                  <a:pt x="1748635" y="168970"/>
                  <a:pt x="1747047" y="170558"/>
                  <a:pt x="1744666" y="172939"/>
                </a:cubicBezTo>
                <a:cubicBezTo>
                  <a:pt x="1743078" y="175320"/>
                  <a:pt x="1741491" y="177304"/>
                  <a:pt x="1739904" y="178892"/>
                </a:cubicBezTo>
                <a:cubicBezTo>
                  <a:pt x="1750222" y="197942"/>
                  <a:pt x="1762525" y="213817"/>
                  <a:pt x="1776813" y="226517"/>
                </a:cubicBezTo>
                <a:cubicBezTo>
                  <a:pt x="1779988" y="228898"/>
                  <a:pt x="1782369" y="228501"/>
                  <a:pt x="1783957" y="225326"/>
                </a:cubicBezTo>
                <a:cubicBezTo>
                  <a:pt x="1784750" y="223739"/>
                  <a:pt x="1785147" y="221358"/>
                  <a:pt x="1785147" y="218183"/>
                </a:cubicBezTo>
                <a:cubicBezTo>
                  <a:pt x="1786735" y="212626"/>
                  <a:pt x="1788719" y="206673"/>
                  <a:pt x="1791101" y="200323"/>
                </a:cubicBezTo>
                <a:cubicBezTo>
                  <a:pt x="1791894" y="198736"/>
                  <a:pt x="1792688" y="197545"/>
                  <a:pt x="1793481" y="196751"/>
                </a:cubicBezTo>
                <a:cubicBezTo>
                  <a:pt x="1794275" y="196751"/>
                  <a:pt x="1795069" y="197545"/>
                  <a:pt x="1795863" y="199133"/>
                </a:cubicBezTo>
                <a:cubicBezTo>
                  <a:pt x="1798245" y="209451"/>
                  <a:pt x="1802609" y="223739"/>
                  <a:pt x="1808960" y="241995"/>
                </a:cubicBezTo>
                <a:cubicBezTo>
                  <a:pt x="1809753" y="244376"/>
                  <a:pt x="1810546" y="245964"/>
                  <a:pt x="1811342" y="246758"/>
                </a:cubicBezTo>
                <a:cubicBezTo>
                  <a:pt x="1813722" y="251520"/>
                  <a:pt x="1814516" y="255886"/>
                  <a:pt x="1813722" y="259855"/>
                </a:cubicBezTo>
                <a:cubicBezTo>
                  <a:pt x="1812929" y="266205"/>
                  <a:pt x="1808562" y="269380"/>
                  <a:pt x="1800625" y="269380"/>
                </a:cubicBezTo>
                <a:cubicBezTo>
                  <a:pt x="1781575" y="267792"/>
                  <a:pt x="1765700" y="260648"/>
                  <a:pt x="1753000" y="247948"/>
                </a:cubicBezTo>
                <a:cubicBezTo>
                  <a:pt x="1738712" y="233661"/>
                  <a:pt x="1726806" y="217389"/>
                  <a:pt x="1717281" y="199133"/>
                </a:cubicBezTo>
                <a:cubicBezTo>
                  <a:pt x="1706962" y="207864"/>
                  <a:pt x="1690690" y="216198"/>
                  <a:pt x="1668465" y="224136"/>
                </a:cubicBezTo>
                <a:cubicBezTo>
                  <a:pt x="1666878" y="224929"/>
                  <a:pt x="1665688" y="224533"/>
                  <a:pt x="1664895" y="222945"/>
                </a:cubicBezTo>
                <a:cubicBezTo>
                  <a:pt x="1664895" y="222151"/>
                  <a:pt x="1665290" y="220961"/>
                  <a:pt x="1666085" y="219373"/>
                </a:cubicBezTo>
                <a:cubicBezTo>
                  <a:pt x="1676403" y="209848"/>
                  <a:pt x="1689103" y="196751"/>
                  <a:pt x="1704185" y="180083"/>
                </a:cubicBezTo>
                <a:cubicBezTo>
                  <a:pt x="1703392" y="181670"/>
                  <a:pt x="1704185" y="180876"/>
                  <a:pt x="1706565" y="177701"/>
                </a:cubicBezTo>
                <a:cubicBezTo>
                  <a:pt x="1701010" y="163414"/>
                  <a:pt x="1695850" y="147539"/>
                  <a:pt x="1691088" y="130076"/>
                </a:cubicBezTo>
                <a:lnTo>
                  <a:pt x="1660131" y="138411"/>
                </a:lnTo>
                <a:lnTo>
                  <a:pt x="1660131" y="146745"/>
                </a:lnTo>
                <a:cubicBezTo>
                  <a:pt x="1660131" y="149920"/>
                  <a:pt x="1660131" y="153095"/>
                  <a:pt x="1660131" y="156270"/>
                </a:cubicBezTo>
                <a:cubicBezTo>
                  <a:pt x="1668069" y="153889"/>
                  <a:pt x="1676801" y="151111"/>
                  <a:pt x="1686325" y="147936"/>
                </a:cubicBezTo>
                <a:cubicBezTo>
                  <a:pt x="1687912" y="147142"/>
                  <a:pt x="1689103" y="147539"/>
                  <a:pt x="1689897" y="149126"/>
                </a:cubicBezTo>
                <a:cubicBezTo>
                  <a:pt x="1690690" y="150714"/>
                  <a:pt x="1690294" y="151905"/>
                  <a:pt x="1688706" y="152698"/>
                </a:cubicBezTo>
                <a:cubicBezTo>
                  <a:pt x="1686325" y="154286"/>
                  <a:pt x="1683150" y="156270"/>
                  <a:pt x="1679181" y="158651"/>
                </a:cubicBezTo>
                <a:cubicBezTo>
                  <a:pt x="1671244" y="163414"/>
                  <a:pt x="1664895" y="167383"/>
                  <a:pt x="1660131" y="170558"/>
                </a:cubicBezTo>
                <a:cubicBezTo>
                  <a:pt x="1660131" y="175320"/>
                  <a:pt x="1660528" y="183258"/>
                  <a:pt x="1661321" y="194370"/>
                </a:cubicBezTo>
                <a:cubicBezTo>
                  <a:pt x="1661321" y="203895"/>
                  <a:pt x="1661321" y="210642"/>
                  <a:pt x="1661321" y="214611"/>
                </a:cubicBezTo>
                <a:cubicBezTo>
                  <a:pt x="1659734" y="236836"/>
                  <a:pt x="1651004" y="249536"/>
                  <a:pt x="1635129" y="252711"/>
                </a:cubicBezTo>
                <a:cubicBezTo>
                  <a:pt x="1631159" y="252711"/>
                  <a:pt x="1627984" y="249933"/>
                  <a:pt x="1625603" y="244376"/>
                </a:cubicBezTo>
                <a:cubicBezTo>
                  <a:pt x="1623222" y="234058"/>
                  <a:pt x="1616873" y="223739"/>
                  <a:pt x="1606553" y="213420"/>
                </a:cubicBezTo>
                <a:cubicBezTo>
                  <a:pt x="1605760" y="212626"/>
                  <a:pt x="1605362" y="211833"/>
                  <a:pt x="1605362" y="211039"/>
                </a:cubicBezTo>
                <a:cubicBezTo>
                  <a:pt x="1605362" y="210245"/>
                  <a:pt x="1606157" y="209848"/>
                  <a:pt x="1607744" y="209848"/>
                </a:cubicBezTo>
                <a:cubicBezTo>
                  <a:pt x="1611713" y="210642"/>
                  <a:pt x="1616475" y="211436"/>
                  <a:pt x="1622031" y="212230"/>
                </a:cubicBezTo>
                <a:cubicBezTo>
                  <a:pt x="1625206" y="213023"/>
                  <a:pt x="1627588" y="213420"/>
                  <a:pt x="1629175" y="213420"/>
                </a:cubicBezTo>
                <a:cubicBezTo>
                  <a:pt x="1631556" y="213420"/>
                  <a:pt x="1632747" y="211833"/>
                  <a:pt x="1632747" y="208658"/>
                </a:cubicBezTo>
                <a:cubicBezTo>
                  <a:pt x="1632747" y="201514"/>
                  <a:pt x="1632747" y="194370"/>
                  <a:pt x="1632747" y="187226"/>
                </a:cubicBezTo>
                <a:cubicBezTo>
                  <a:pt x="1628779" y="189608"/>
                  <a:pt x="1622429" y="193576"/>
                  <a:pt x="1613697" y="199133"/>
                </a:cubicBezTo>
                <a:cubicBezTo>
                  <a:pt x="1605760" y="204689"/>
                  <a:pt x="1599410" y="209054"/>
                  <a:pt x="1594647" y="212230"/>
                </a:cubicBezTo>
                <a:cubicBezTo>
                  <a:pt x="1591473" y="214611"/>
                  <a:pt x="1588297" y="215008"/>
                  <a:pt x="1585122" y="213420"/>
                </a:cubicBezTo>
                <a:cubicBezTo>
                  <a:pt x="1575598" y="207070"/>
                  <a:pt x="1569644" y="199133"/>
                  <a:pt x="1567263" y="189608"/>
                </a:cubicBezTo>
                <a:cubicBezTo>
                  <a:pt x="1566469" y="184845"/>
                  <a:pt x="1568056" y="182464"/>
                  <a:pt x="1572025" y="182464"/>
                </a:cubicBezTo>
                <a:cubicBezTo>
                  <a:pt x="1581550" y="182464"/>
                  <a:pt x="1592662" y="180083"/>
                  <a:pt x="1605362" y="175320"/>
                </a:cubicBezTo>
                <a:cubicBezTo>
                  <a:pt x="1607744" y="174526"/>
                  <a:pt x="1611315" y="173336"/>
                  <a:pt x="1616078" y="171748"/>
                </a:cubicBezTo>
                <a:cubicBezTo>
                  <a:pt x="1623222" y="169367"/>
                  <a:pt x="1628381" y="167383"/>
                  <a:pt x="1631556" y="165795"/>
                </a:cubicBezTo>
                <a:cubicBezTo>
                  <a:pt x="1631556" y="159445"/>
                  <a:pt x="1631556" y="153095"/>
                  <a:pt x="1631556" y="146745"/>
                </a:cubicBezTo>
                <a:cubicBezTo>
                  <a:pt x="1629175" y="147539"/>
                  <a:pt x="1625206" y="148333"/>
                  <a:pt x="1619650" y="149126"/>
                </a:cubicBezTo>
                <a:cubicBezTo>
                  <a:pt x="1612506" y="150714"/>
                  <a:pt x="1607744" y="151905"/>
                  <a:pt x="1605362" y="152698"/>
                </a:cubicBezTo>
                <a:cubicBezTo>
                  <a:pt x="1599013" y="155873"/>
                  <a:pt x="1591076" y="151508"/>
                  <a:pt x="1581550" y="139601"/>
                </a:cubicBezTo>
                <a:cubicBezTo>
                  <a:pt x="1579169" y="138014"/>
                  <a:pt x="1578375" y="136029"/>
                  <a:pt x="1579169" y="133648"/>
                </a:cubicBezTo>
                <a:cubicBezTo>
                  <a:pt x="1579963" y="132061"/>
                  <a:pt x="1581947" y="130870"/>
                  <a:pt x="1585122" y="130076"/>
                </a:cubicBezTo>
                <a:cubicBezTo>
                  <a:pt x="1586710" y="130076"/>
                  <a:pt x="1588694" y="129680"/>
                  <a:pt x="1591076" y="128886"/>
                </a:cubicBezTo>
                <a:cubicBezTo>
                  <a:pt x="1607744" y="125711"/>
                  <a:pt x="1620842" y="123330"/>
                  <a:pt x="1630366" y="121742"/>
                </a:cubicBezTo>
                <a:cubicBezTo>
                  <a:pt x="1629572" y="110629"/>
                  <a:pt x="1627588" y="102295"/>
                  <a:pt x="1624413" y="96739"/>
                </a:cubicBezTo>
                <a:cubicBezTo>
                  <a:pt x="1624413" y="95945"/>
                  <a:pt x="1624413" y="95548"/>
                  <a:pt x="1624413" y="95548"/>
                </a:cubicBezTo>
                <a:cubicBezTo>
                  <a:pt x="1611713" y="98723"/>
                  <a:pt x="1597027" y="101501"/>
                  <a:pt x="1580359" y="103883"/>
                </a:cubicBezTo>
                <a:cubicBezTo>
                  <a:pt x="1578772" y="104676"/>
                  <a:pt x="1577582" y="104279"/>
                  <a:pt x="1576787" y="102692"/>
                </a:cubicBezTo>
                <a:cubicBezTo>
                  <a:pt x="1576787" y="101104"/>
                  <a:pt x="1577582" y="99914"/>
                  <a:pt x="1579169" y="99120"/>
                </a:cubicBezTo>
                <a:cubicBezTo>
                  <a:pt x="1597424" y="89595"/>
                  <a:pt x="1611315" y="80467"/>
                  <a:pt x="1620842" y="71736"/>
                </a:cubicBezTo>
                <a:cubicBezTo>
                  <a:pt x="1624810" y="68561"/>
                  <a:pt x="1628779" y="64592"/>
                  <a:pt x="1632747" y="59829"/>
                </a:cubicBezTo>
                <a:cubicBezTo>
                  <a:pt x="1633541" y="59036"/>
                  <a:pt x="1634335" y="58242"/>
                  <a:pt x="1635129" y="57448"/>
                </a:cubicBezTo>
                <a:cubicBezTo>
                  <a:pt x="1636716" y="54273"/>
                  <a:pt x="1639890" y="53083"/>
                  <a:pt x="1644653" y="53876"/>
                </a:cubicBezTo>
                <a:cubicBezTo>
                  <a:pt x="1659734" y="59433"/>
                  <a:pt x="1669657" y="64592"/>
                  <a:pt x="1674419" y="69354"/>
                </a:cubicBezTo>
                <a:cubicBezTo>
                  <a:pt x="1677594" y="74117"/>
                  <a:pt x="1677198" y="77292"/>
                  <a:pt x="1673228" y="78879"/>
                </a:cubicBezTo>
                <a:cubicBezTo>
                  <a:pt x="1663703" y="82055"/>
                  <a:pt x="1653781" y="85626"/>
                  <a:pt x="1643463" y="89595"/>
                </a:cubicBezTo>
                <a:cubicBezTo>
                  <a:pt x="1650607" y="91977"/>
                  <a:pt x="1656163" y="95945"/>
                  <a:pt x="1660131" y="101501"/>
                </a:cubicBezTo>
                <a:cubicBezTo>
                  <a:pt x="1662512" y="103883"/>
                  <a:pt x="1662910" y="107454"/>
                  <a:pt x="1661321" y="112217"/>
                </a:cubicBezTo>
                <a:cubicBezTo>
                  <a:pt x="1661321" y="112217"/>
                  <a:pt x="1661321" y="112614"/>
                  <a:pt x="1661321" y="113408"/>
                </a:cubicBezTo>
                <a:cubicBezTo>
                  <a:pt x="1665290" y="113408"/>
                  <a:pt x="1668861" y="112614"/>
                  <a:pt x="1672037" y="111026"/>
                </a:cubicBezTo>
                <a:cubicBezTo>
                  <a:pt x="1672832" y="111026"/>
                  <a:pt x="1674419" y="110629"/>
                  <a:pt x="1676801" y="109836"/>
                </a:cubicBezTo>
                <a:cubicBezTo>
                  <a:pt x="1680768" y="108248"/>
                  <a:pt x="1683547" y="107454"/>
                  <a:pt x="1685134" y="107454"/>
                </a:cubicBezTo>
                <a:cubicBezTo>
                  <a:pt x="1682753" y="93167"/>
                  <a:pt x="1680372" y="77689"/>
                  <a:pt x="1677991" y="61020"/>
                </a:cubicBezTo>
                <a:cubicBezTo>
                  <a:pt x="1674815" y="43558"/>
                  <a:pt x="1670053" y="27286"/>
                  <a:pt x="1663703" y="12204"/>
                </a:cubicBezTo>
                <a:cubicBezTo>
                  <a:pt x="1661321" y="5061"/>
                  <a:pt x="1663307" y="1886"/>
                  <a:pt x="1669657" y="2679"/>
                </a:cubicBezTo>
                <a:close/>
                <a:moveTo>
                  <a:pt x="6380956" y="1489"/>
                </a:moveTo>
                <a:cubicBezTo>
                  <a:pt x="6384131" y="695"/>
                  <a:pt x="6388100" y="1489"/>
                  <a:pt x="6392862" y="3870"/>
                </a:cubicBezTo>
                <a:cubicBezTo>
                  <a:pt x="6398418" y="7045"/>
                  <a:pt x="6403578" y="12204"/>
                  <a:pt x="6408340" y="19348"/>
                </a:cubicBezTo>
                <a:cubicBezTo>
                  <a:pt x="6410722" y="24111"/>
                  <a:pt x="6410722" y="28476"/>
                  <a:pt x="6408340" y="32445"/>
                </a:cubicBezTo>
                <a:cubicBezTo>
                  <a:pt x="6405165" y="35620"/>
                  <a:pt x="6401197" y="42764"/>
                  <a:pt x="6396434" y="53876"/>
                </a:cubicBezTo>
                <a:cubicBezTo>
                  <a:pt x="6393259" y="61814"/>
                  <a:pt x="6388893" y="72926"/>
                  <a:pt x="6383337" y="87214"/>
                </a:cubicBezTo>
                <a:cubicBezTo>
                  <a:pt x="6383337" y="87214"/>
                  <a:pt x="6382940" y="87214"/>
                  <a:pt x="6382147" y="87214"/>
                </a:cubicBezTo>
                <a:cubicBezTo>
                  <a:pt x="6382147" y="88008"/>
                  <a:pt x="6381749" y="88404"/>
                  <a:pt x="6380956" y="88404"/>
                </a:cubicBezTo>
                <a:cubicBezTo>
                  <a:pt x="6385718" y="87611"/>
                  <a:pt x="6392465" y="86420"/>
                  <a:pt x="6401197" y="84833"/>
                </a:cubicBezTo>
                <a:cubicBezTo>
                  <a:pt x="6403578" y="84039"/>
                  <a:pt x="6405165" y="83642"/>
                  <a:pt x="6405959" y="83642"/>
                </a:cubicBezTo>
                <a:cubicBezTo>
                  <a:pt x="6412309" y="81261"/>
                  <a:pt x="6418262" y="81261"/>
                  <a:pt x="6423818" y="83642"/>
                </a:cubicBezTo>
                <a:cubicBezTo>
                  <a:pt x="6430962" y="85229"/>
                  <a:pt x="6436518" y="88404"/>
                  <a:pt x="6440487" y="93167"/>
                </a:cubicBezTo>
                <a:cubicBezTo>
                  <a:pt x="6447631" y="101104"/>
                  <a:pt x="6447234" y="106661"/>
                  <a:pt x="6439297" y="109836"/>
                </a:cubicBezTo>
                <a:cubicBezTo>
                  <a:pt x="6431359" y="110629"/>
                  <a:pt x="6413500" y="112217"/>
                  <a:pt x="6385718" y="114598"/>
                </a:cubicBezTo>
                <a:cubicBezTo>
                  <a:pt x="6365875" y="116186"/>
                  <a:pt x="6350793" y="117376"/>
                  <a:pt x="6340475" y="118170"/>
                </a:cubicBezTo>
                <a:cubicBezTo>
                  <a:pt x="6334919" y="118964"/>
                  <a:pt x="6329759" y="119361"/>
                  <a:pt x="6324997" y="119361"/>
                </a:cubicBezTo>
                <a:cubicBezTo>
                  <a:pt x="6328965" y="121742"/>
                  <a:pt x="6330950" y="124917"/>
                  <a:pt x="6330950" y="128886"/>
                </a:cubicBezTo>
                <a:cubicBezTo>
                  <a:pt x="6330156" y="132061"/>
                  <a:pt x="6329759" y="134839"/>
                  <a:pt x="6329759" y="137220"/>
                </a:cubicBezTo>
                <a:cubicBezTo>
                  <a:pt x="6346428" y="134839"/>
                  <a:pt x="6364287" y="129283"/>
                  <a:pt x="6383337" y="120551"/>
                </a:cubicBezTo>
                <a:cubicBezTo>
                  <a:pt x="6388100" y="118964"/>
                  <a:pt x="6392465" y="119361"/>
                  <a:pt x="6396434" y="121742"/>
                </a:cubicBezTo>
                <a:cubicBezTo>
                  <a:pt x="6403578" y="125711"/>
                  <a:pt x="6409928" y="132458"/>
                  <a:pt x="6415484" y="141983"/>
                </a:cubicBezTo>
                <a:cubicBezTo>
                  <a:pt x="6416278" y="145951"/>
                  <a:pt x="6415881" y="148730"/>
                  <a:pt x="6414293" y="150317"/>
                </a:cubicBezTo>
                <a:cubicBezTo>
                  <a:pt x="6409531" y="155873"/>
                  <a:pt x="6405165" y="162620"/>
                  <a:pt x="6401197" y="170558"/>
                </a:cubicBezTo>
                <a:cubicBezTo>
                  <a:pt x="6400403" y="171351"/>
                  <a:pt x="6400006" y="172542"/>
                  <a:pt x="6400006" y="174129"/>
                </a:cubicBezTo>
                <a:cubicBezTo>
                  <a:pt x="6396831" y="181273"/>
                  <a:pt x="6393656" y="186036"/>
                  <a:pt x="6390481" y="188417"/>
                </a:cubicBezTo>
                <a:cubicBezTo>
                  <a:pt x="6413500" y="205086"/>
                  <a:pt x="6442075" y="219373"/>
                  <a:pt x="6476206" y="231279"/>
                </a:cubicBezTo>
                <a:cubicBezTo>
                  <a:pt x="6478587" y="232073"/>
                  <a:pt x="6479778" y="233264"/>
                  <a:pt x="6479778" y="234851"/>
                </a:cubicBezTo>
                <a:cubicBezTo>
                  <a:pt x="6479778" y="236439"/>
                  <a:pt x="6478587" y="237233"/>
                  <a:pt x="6476206" y="237233"/>
                </a:cubicBezTo>
                <a:cubicBezTo>
                  <a:pt x="6455568" y="240408"/>
                  <a:pt x="6434534" y="241995"/>
                  <a:pt x="6413103" y="241995"/>
                </a:cubicBezTo>
                <a:cubicBezTo>
                  <a:pt x="6407547" y="241995"/>
                  <a:pt x="6402784" y="240011"/>
                  <a:pt x="6398815" y="236042"/>
                </a:cubicBezTo>
                <a:cubicBezTo>
                  <a:pt x="6391672" y="229692"/>
                  <a:pt x="6382544" y="220564"/>
                  <a:pt x="6371431" y="208658"/>
                </a:cubicBezTo>
                <a:cubicBezTo>
                  <a:pt x="6353174" y="222945"/>
                  <a:pt x="6337300" y="231279"/>
                  <a:pt x="6323806" y="233661"/>
                </a:cubicBezTo>
                <a:cubicBezTo>
                  <a:pt x="6323012" y="250329"/>
                  <a:pt x="6321425" y="261442"/>
                  <a:pt x="6319043" y="266998"/>
                </a:cubicBezTo>
                <a:cubicBezTo>
                  <a:pt x="6315074" y="270967"/>
                  <a:pt x="6310709" y="271364"/>
                  <a:pt x="6305947" y="268189"/>
                </a:cubicBezTo>
                <a:cubicBezTo>
                  <a:pt x="6295628" y="261045"/>
                  <a:pt x="6291659" y="249139"/>
                  <a:pt x="6294040" y="232470"/>
                </a:cubicBezTo>
                <a:cubicBezTo>
                  <a:pt x="6294834" y="230883"/>
                  <a:pt x="6295231" y="228104"/>
                  <a:pt x="6295231" y="224136"/>
                </a:cubicBezTo>
                <a:cubicBezTo>
                  <a:pt x="6296024" y="219373"/>
                  <a:pt x="6296422" y="216198"/>
                  <a:pt x="6296422" y="214611"/>
                </a:cubicBezTo>
                <a:cubicBezTo>
                  <a:pt x="6290865" y="216992"/>
                  <a:pt x="6282531" y="220564"/>
                  <a:pt x="6271418" y="225326"/>
                </a:cubicBezTo>
                <a:cubicBezTo>
                  <a:pt x="6259512" y="230883"/>
                  <a:pt x="6250781" y="234851"/>
                  <a:pt x="6245225" y="237233"/>
                </a:cubicBezTo>
                <a:cubicBezTo>
                  <a:pt x="6240462" y="240408"/>
                  <a:pt x="6236493" y="240804"/>
                  <a:pt x="6233318" y="238423"/>
                </a:cubicBezTo>
                <a:cubicBezTo>
                  <a:pt x="6223793" y="231279"/>
                  <a:pt x="6218237" y="222548"/>
                  <a:pt x="6216650" y="212230"/>
                </a:cubicBezTo>
                <a:cubicBezTo>
                  <a:pt x="6215856" y="208261"/>
                  <a:pt x="6217840" y="206673"/>
                  <a:pt x="6222603" y="207467"/>
                </a:cubicBezTo>
                <a:cubicBezTo>
                  <a:pt x="6224190" y="207467"/>
                  <a:pt x="6226572" y="207070"/>
                  <a:pt x="6229747" y="206276"/>
                </a:cubicBezTo>
                <a:cubicBezTo>
                  <a:pt x="6238478" y="204689"/>
                  <a:pt x="6245622" y="203498"/>
                  <a:pt x="6251178" y="202704"/>
                </a:cubicBezTo>
                <a:cubicBezTo>
                  <a:pt x="6251178" y="197942"/>
                  <a:pt x="6250781" y="189211"/>
                  <a:pt x="6249987" y="176511"/>
                </a:cubicBezTo>
                <a:cubicBezTo>
                  <a:pt x="6249987" y="164605"/>
                  <a:pt x="6249987" y="156667"/>
                  <a:pt x="6249987" y="152698"/>
                </a:cubicBezTo>
                <a:cubicBezTo>
                  <a:pt x="6249987" y="140792"/>
                  <a:pt x="6249987" y="133251"/>
                  <a:pt x="6249987" y="130076"/>
                </a:cubicBezTo>
                <a:cubicBezTo>
                  <a:pt x="6247606" y="130076"/>
                  <a:pt x="6246018" y="130473"/>
                  <a:pt x="6245225" y="131267"/>
                </a:cubicBezTo>
                <a:cubicBezTo>
                  <a:pt x="6240462" y="132061"/>
                  <a:pt x="6236493" y="131267"/>
                  <a:pt x="6233318" y="128886"/>
                </a:cubicBezTo>
                <a:cubicBezTo>
                  <a:pt x="6230144" y="126504"/>
                  <a:pt x="6225381" y="122139"/>
                  <a:pt x="6219031" y="115789"/>
                </a:cubicBezTo>
                <a:cubicBezTo>
                  <a:pt x="6217443" y="113408"/>
                  <a:pt x="6217047" y="111423"/>
                  <a:pt x="6217840" y="109836"/>
                </a:cubicBezTo>
                <a:cubicBezTo>
                  <a:pt x="6218634" y="109042"/>
                  <a:pt x="6220222" y="108645"/>
                  <a:pt x="6222603" y="108645"/>
                </a:cubicBezTo>
                <a:cubicBezTo>
                  <a:pt x="6228159" y="107851"/>
                  <a:pt x="6237684" y="106661"/>
                  <a:pt x="6251178" y="105073"/>
                </a:cubicBezTo>
                <a:cubicBezTo>
                  <a:pt x="6264672" y="103486"/>
                  <a:pt x="6273800" y="102295"/>
                  <a:pt x="6278562" y="101501"/>
                </a:cubicBezTo>
                <a:cubicBezTo>
                  <a:pt x="6290468" y="100708"/>
                  <a:pt x="6305947" y="99120"/>
                  <a:pt x="6324997" y="96739"/>
                </a:cubicBezTo>
                <a:cubicBezTo>
                  <a:pt x="6334522" y="95151"/>
                  <a:pt x="6342062" y="93961"/>
                  <a:pt x="6347618" y="93167"/>
                </a:cubicBezTo>
                <a:cubicBezTo>
                  <a:pt x="6353174" y="93167"/>
                  <a:pt x="6359525" y="92373"/>
                  <a:pt x="6366668" y="90786"/>
                </a:cubicBezTo>
                <a:cubicBezTo>
                  <a:pt x="6366668" y="90786"/>
                  <a:pt x="6366271" y="90389"/>
                  <a:pt x="6365478" y="89595"/>
                </a:cubicBezTo>
                <a:cubicBezTo>
                  <a:pt x="6361509" y="88008"/>
                  <a:pt x="6358731" y="84436"/>
                  <a:pt x="6357143" y="78879"/>
                </a:cubicBezTo>
                <a:cubicBezTo>
                  <a:pt x="6338093" y="82848"/>
                  <a:pt x="6322615" y="85229"/>
                  <a:pt x="6310709" y="86023"/>
                </a:cubicBezTo>
                <a:cubicBezTo>
                  <a:pt x="6311503" y="90786"/>
                  <a:pt x="6310709" y="93564"/>
                  <a:pt x="6308328" y="94358"/>
                </a:cubicBezTo>
                <a:cubicBezTo>
                  <a:pt x="6303565" y="96739"/>
                  <a:pt x="6299596" y="96739"/>
                  <a:pt x="6296422" y="94358"/>
                </a:cubicBezTo>
                <a:cubicBezTo>
                  <a:pt x="6291659" y="91183"/>
                  <a:pt x="6288087" y="86420"/>
                  <a:pt x="6285706" y="80070"/>
                </a:cubicBezTo>
                <a:cubicBezTo>
                  <a:pt x="6279356" y="46733"/>
                  <a:pt x="6273403" y="27683"/>
                  <a:pt x="6267847" y="22920"/>
                </a:cubicBezTo>
                <a:cubicBezTo>
                  <a:pt x="6263084" y="16570"/>
                  <a:pt x="6263878" y="12998"/>
                  <a:pt x="6270228" y="12204"/>
                </a:cubicBezTo>
                <a:cubicBezTo>
                  <a:pt x="6280546" y="12998"/>
                  <a:pt x="6288087" y="14586"/>
                  <a:pt x="6292850" y="16967"/>
                </a:cubicBezTo>
                <a:cubicBezTo>
                  <a:pt x="6300787" y="15379"/>
                  <a:pt x="6318250" y="12204"/>
                  <a:pt x="6345237" y="7442"/>
                </a:cubicBezTo>
                <a:cubicBezTo>
                  <a:pt x="6362699" y="5061"/>
                  <a:pt x="6374606" y="3076"/>
                  <a:pt x="6380956" y="1489"/>
                </a:cubicBezTo>
                <a:close/>
                <a:moveTo>
                  <a:pt x="3904456" y="1489"/>
                </a:moveTo>
                <a:cubicBezTo>
                  <a:pt x="3907631" y="695"/>
                  <a:pt x="3911600" y="1489"/>
                  <a:pt x="3916362" y="3870"/>
                </a:cubicBezTo>
                <a:cubicBezTo>
                  <a:pt x="3921919" y="7045"/>
                  <a:pt x="3927078" y="12204"/>
                  <a:pt x="3931841" y="19348"/>
                </a:cubicBezTo>
                <a:cubicBezTo>
                  <a:pt x="3934222" y="24111"/>
                  <a:pt x="3934222" y="28476"/>
                  <a:pt x="3931841" y="32445"/>
                </a:cubicBezTo>
                <a:cubicBezTo>
                  <a:pt x="3928666" y="35620"/>
                  <a:pt x="3924697" y="42764"/>
                  <a:pt x="3919934" y="53876"/>
                </a:cubicBezTo>
                <a:cubicBezTo>
                  <a:pt x="3916759" y="61814"/>
                  <a:pt x="3912394" y="72926"/>
                  <a:pt x="3906837" y="87214"/>
                </a:cubicBezTo>
                <a:cubicBezTo>
                  <a:pt x="3906837" y="87214"/>
                  <a:pt x="3906441" y="87214"/>
                  <a:pt x="3905647" y="87214"/>
                </a:cubicBezTo>
                <a:cubicBezTo>
                  <a:pt x="3905647" y="88008"/>
                  <a:pt x="3905250" y="88404"/>
                  <a:pt x="3904456" y="88404"/>
                </a:cubicBezTo>
                <a:cubicBezTo>
                  <a:pt x="3909219" y="87611"/>
                  <a:pt x="3915966" y="86420"/>
                  <a:pt x="3924697" y="84833"/>
                </a:cubicBezTo>
                <a:cubicBezTo>
                  <a:pt x="3927078" y="84039"/>
                  <a:pt x="3928666" y="83642"/>
                  <a:pt x="3929459" y="83642"/>
                </a:cubicBezTo>
                <a:cubicBezTo>
                  <a:pt x="3935809" y="81261"/>
                  <a:pt x="3941762" y="81261"/>
                  <a:pt x="3947319" y="83642"/>
                </a:cubicBezTo>
                <a:cubicBezTo>
                  <a:pt x="3954462" y="85229"/>
                  <a:pt x="3960019" y="88404"/>
                  <a:pt x="3963987" y="93167"/>
                </a:cubicBezTo>
                <a:cubicBezTo>
                  <a:pt x="3971131" y="101104"/>
                  <a:pt x="3970734" y="106661"/>
                  <a:pt x="3962797" y="109836"/>
                </a:cubicBezTo>
                <a:cubicBezTo>
                  <a:pt x="3954859" y="110629"/>
                  <a:pt x="3937000" y="112217"/>
                  <a:pt x="3909219" y="114598"/>
                </a:cubicBezTo>
                <a:cubicBezTo>
                  <a:pt x="3889375" y="116186"/>
                  <a:pt x="3874294" y="117376"/>
                  <a:pt x="3863975" y="118170"/>
                </a:cubicBezTo>
                <a:cubicBezTo>
                  <a:pt x="3858419" y="118964"/>
                  <a:pt x="3853259" y="119361"/>
                  <a:pt x="3848497" y="119361"/>
                </a:cubicBezTo>
                <a:cubicBezTo>
                  <a:pt x="3852465" y="121742"/>
                  <a:pt x="3854450" y="124917"/>
                  <a:pt x="3854450" y="128886"/>
                </a:cubicBezTo>
                <a:cubicBezTo>
                  <a:pt x="3853656" y="132061"/>
                  <a:pt x="3853259" y="134839"/>
                  <a:pt x="3853259" y="137220"/>
                </a:cubicBezTo>
                <a:cubicBezTo>
                  <a:pt x="3869928" y="134839"/>
                  <a:pt x="3887787" y="129283"/>
                  <a:pt x="3906837" y="120551"/>
                </a:cubicBezTo>
                <a:cubicBezTo>
                  <a:pt x="3911600" y="118964"/>
                  <a:pt x="3915966" y="119361"/>
                  <a:pt x="3919934" y="121742"/>
                </a:cubicBezTo>
                <a:cubicBezTo>
                  <a:pt x="3927078" y="125711"/>
                  <a:pt x="3933428" y="132458"/>
                  <a:pt x="3938984" y="141983"/>
                </a:cubicBezTo>
                <a:cubicBezTo>
                  <a:pt x="3939778" y="145951"/>
                  <a:pt x="3939381" y="148730"/>
                  <a:pt x="3937794" y="150317"/>
                </a:cubicBezTo>
                <a:cubicBezTo>
                  <a:pt x="3933031" y="155873"/>
                  <a:pt x="3928666" y="162620"/>
                  <a:pt x="3924697" y="170558"/>
                </a:cubicBezTo>
                <a:cubicBezTo>
                  <a:pt x="3923903" y="171351"/>
                  <a:pt x="3923506" y="172542"/>
                  <a:pt x="3923506" y="174129"/>
                </a:cubicBezTo>
                <a:cubicBezTo>
                  <a:pt x="3920331" y="181273"/>
                  <a:pt x="3917156" y="186036"/>
                  <a:pt x="3913981" y="188417"/>
                </a:cubicBezTo>
                <a:cubicBezTo>
                  <a:pt x="3937000" y="205086"/>
                  <a:pt x="3965575" y="219373"/>
                  <a:pt x="3999706" y="231279"/>
                </a:cubicBezTo>
                <a:cubicBezTo>
                  <a:pt x="4002088" y="232073"/>
                  <a:pt x="4003278" y="233264"/>
                  <a:pt x="4003278" y="234851"/>
                </a:cubicBezTo>
                <a:cubicBezTo>
                  <a:pt x="4003278" y="236439"/>
                  <a:pt x="4002088" y="237233"/>
                  <a:pt x="3999706" y="237233"/>
                </a:cubicBezTo>
                <a:cubicBezTo>
                  <a:pt x="3979069" y="240408"/>
                  <a:pt x="3958034" y="241995"/>
                  <a:pt x="3936603" y="241995"/>
                </a:cubicBezTo>
                <a:cubicBezTo>
                  <a:pt x="3931047" y="241995"/>
                  <a:pt x="3926284" y="240011"/>
                  <a:pt x="3922315" y="236042"/>
                </a:cubicBezTo>
                <a:cubicBezTo>
                  <a:pt x="3915172" y="229692"/>
                  <a:pt x="3906043" y="220564"/>
                  <a:pt x="3894931" y="208658"/>
                </a:cubicBezTo>
                <a:cubicBezTo>
                  <a:pt x="3876675" y="222945"/>
                  <a:pt x="3860800" y="231279"/>
                  <a:pt x="3847306" y="233661"/>
                </a:cubicBezTo>
                <a:cubicBezTo>
                  <a:pt x="3846512" y="250329"/>
                  <a:pt x="3844925" y="261442"/>
                  <a:pt x="3842544" y="266998"/>
                </a:cubicBezTo>
                <a:cubicBezTo>
                  <a:pt x="3838575" y="270967"/>
                  <a:pt x="3834209" y="271364"/>
                  <a:pt x="3829447" y="268189"/>
                </a:cubicBezTo>
                <a:cubicBezTo>
                  <a:pt x="3819128" y="261045"/>
                  <a:pt x="3815159" y="249139"/>
                  <a:pt x="3817540" y="232470"/>
                </a:cubicBezTo>
                <a:cubicBezTo>
                  <a:pt x="3818334" y="230883"/>
                  <a:pt x="3818731" y="228104"/>
                  <a:pt x="3818731" y="224136"/>
                </a:cubicBezTo>
                <a:cubicBezTo>
                  <a:pt x="3819525" y="219373"/>
                  <a:pt x="3819922" y="216198"/>
                  <a:pt x="3819922" y="214611"/>
                </a:cubicBezTo>
                <a:cubicBezTo>
                  <a:pt x="3814365" y="216992"/>
                  <a:pt x="3806031" y="220564"/>
                  <a:pt x="3794919" y="225326"/>
                </a:cubicBezTo>
                <a:cubicBezTo>
                  <a:pt x="3783012" y="230883"/>
                  <a:pt x="3774281" y="234851"/>
                  <a:pt x="3768725" y="237233"/>
                </a:cubicBezTo>
                <a:cubicBezTo>
                  <a:pt x="3763963" y="240408"/>
                  <a:pt x="3759994" y="240804"/>
                  <a:pt x="3756819" y="238423"/>
                </a:cubicBezTo>
                <a:cubicBezTo>
                  <a:pt x="3747294" y="231279"/>
                  <a:pt x="3741737" y="222548"/>
                  <a:pt x="3740150" y="212230"/>
                </a:cubicBezTo>
                <a:cubicBezTo>
                  <a:pt x="3739356" y="208261"/>
                  <a:pt x="3741340" y="206673"/>
                  <a:pt x="3746103" y="207467"/>
                </a:cubicBezTo>
                <a:cubicBezTo>
                  <a:pt x="3747690" y="207467"/>
                  <a:pt x="3750072" y="207070"/>
                  <a:pt x="3753247" y="206276"/>
                </a:cubicBezTo>
                <a:cubicBezTo>
                  <a:pt x="3761978" y="204689"/>
                  <a:pt x="3769122" y="203498"/>
                  <a:pt x="3774678" y="202704"/>
                </a:cubicBezTo>
                <a:cubicBezTo>
                  <a:pt x="3774678" y="197942"/>
                  <a:pt x="3774281" y="189211"/>
                  <a:pt x="3773487" y="176511"/>
                </a:cubicBezTo>
                <a:cubicBezTo>
                  <a:pt x="3773487" y="164605"/>
                  <a:pt x="3773487" y="156667"/>
                  <a:pt x="3773487" y="152698"/>
                </a:cubicBezTo>
                <a:cubicBezTo>
                  <a:pt x="3773487" y="140792"/>
                  <a:pt x="3773487" y="133251"/>
                  <a:pt x="3773487" y="130076"/>
                </a:cubicBezTo>
                <a:cubicBezTo>
                  <a:pt x="3771106" y="130076"/>
                  <a:pt x="3769519" y="130473"/>
                  <a:pt x="3768725" y="131267"/>
                </a:cubicBezTo>
                <a:cubicBezTo>
                  <a:pt x="3763963" y="132061"/>
                  <a:pt x="3759994" y="131267"/>
                  <a:pt x="3756819" y="128886"/>
                </a:cubicBezTo>
                <a:cubicBezTo>
                  <a:pt x="3753644" y="126504"/>
                  <a:pt x="3748881" y="122139"/>
                  <a:pt x="3742531" y="115789"/>
                </a:cubicBezTo>
                <a:cubicBezTo>
                  <a:pt x="3740944" y="113408"/>
                  <a:pt x="3740547" y="111423"/>
                  <a:pt x="3741340" y="109836"/>
                </a:cubicBezTo>
                <a:cubicBezTo>
                  <a:pt x="3742134" y="109042"/>
                  <a:pt x="3743722" y="108645"/>
                  <a:pt x="3746103" y="108645"/>
                </a:cubicBezTo>
                <a:cubicBezTo>
                  <a:pt x="3751659" y="107851"/>
                  <a:pt x="3761184" y="106661"/>
                  <a:pt x="3774678" y="105073"/>
                </a:cubicBezTo>
                <a:cubicBezTo>
                  <a:pt x="3788172" y="103486"/>
                  <a:pt x="3797300" y="102295"/>
                  <a:pt x="3802062" y="101501"/>
                </a:cubicBezTo>
                <a:cubicBezTo>
                  <a:pt x="3813969" y="100708"/>
                  <a:pt x="3829447" y="99120"/>
                  <a:pt x="3848497" y="96739"/>
                </a:cubicBezTo>
                <a:cubicBezTo>
                  <a:pt x="3858022" y="95151"/>
                  <a:pt x="3865563" y="93961"/>
                  <a:pt x="3871119" y="93167"/>
                </a:cubicBezTo>
                <a:cubicBezTo>
                  <a:pt x="3876675" y="93167"/>
                  <a:pt x="3883025" y="92373"/>
                  <a:pt x="3890169" y="90786"/>
                </a:cubicBezTo>
                <a:cubicBezTo>
                  <a:pt x="3890169" y="90786"/>
                  <a:pt x="3889772" y="90389"/>
                  <a:pt x="3888978" y="89595"/>
                </a:cubicBezTo>
                <a:cubicBezTo>
                  <a:pt x="3885009" y="88008"/>
                  <a:pt x="3882231" y="84436"/>
                  <a:pt x="3880644" y="78879"/>
                </a:cubicBezTo>
                <a:cubicBezTo>
                  <a:pt x="3861594" y="82848"/>
                  <a:pt x="3846115" y="85229"/>
                  <a:pt x="3834209" y="86023"/>
                </a:cubicBezTo>
                <a:cubicBezTo>
                  <a:pt x="3835003" y="90786"/>
                  <a:pt x="3834209" y="93564"/>
                  <a:pt x="3831828" y="94358"/>
                </a:cubicBezTo>
                <a:cubicBezTo>
                  <a:pt x="3827066" y="96739"/>
                  <a:pt x="3823097" y="96739"/>
                  <a:pt x="3819922" y="94358"/>
                </a:cubicBezTo>
                <a:cubicBezTo>
                  <a:pt x="3815159" y="91183"/>
                  <a:pt x="3811587" y="86420"/>
                  <a:pt x="3809206" y="80070"/>
                </a:cubicBezTo>
                <a:cubicBezTo>
                  <a:pt x="3802856" y="46733"/>
                  <a:pt x="3796903" y="27683"/>
                  <a:pt x="3791347" y="22920"/>
                </a:cubicBezTo>
                <a:cubicBezTo>
                  <a:pt x="3786584" y="16570"/>
                  <a:pt x="3787378" y="12998"/>
                  <a:pt x="3793728" y="12204"/>
                </a:cubicBezTo>
                <a:cubicBezTo>
                  <a:pt x="3804047" y="12998"/>
                  <a:pt x="3811587" y="14586"/>
                  <a:pt x="3816350" y="16967"/>
                </a:cubicBezTo>
                <a:cubicBezTo>
                  <a:pt x="3824287" y="15379"/>
                  <a:pt x="3841750" y="12204"/>
                  <a:pt x="3868738" y="7442"/>
                </a:cubicBezTo>
                <a:cubicBezTo>
                  <a:pt x="3886200" y="5061"/>
                  <a:pt x="3898106" y="3076"/>
                  <a:pt x="3904456" y="1489"/>
                </a:cubicBezTo>
                <a:close/>
                <a:moveTo>
                  <a:pt x="5075436" y="298"/>
                </a:moveTo>
                <a:cubicBezTo>
                  <a:pt x="5076626" y="-99"/>
                  <a:pt x="5078015" y="-99"/>
                  <a:pt x="5079603" y="298"/>
                </a:cubicBezTo>
                <a:cubicBezTo>
                  <a:pt x="5095478" y="1886"/>
                  <a:pt x="5108178" y="7442"/>
                  <a:pt x="5117703" y="16967"/>
                </a:cubicBezTo>
                <a:cubicBezTo>
                  <a:pt x="5120084" y="19348"/>
                  <a:pt x="5120481" y="22920"/>
                  <a:pt x="5118893" y="27683"/>
                </a:cubicBezTo>
                <a:cubicBezTo>
                  <a:pt x="5117306" y="30064"/>
                  <a:pt x="5116116" y="36017"/>
                  <a:pt x="5115322" y="45542"/>
                </a:cubicBezTo>
                <a:cubicBezTo>
                  <a:pt x="5114528" y="47923"/>
                  <a:pt x="5114131" y="49511"/>
                  <a:pt x="5114131" y="50305"/>
                </a:cubicBezTo>
                <a:cubicBezTo>
                  <a:pt x="5114131" y="60623"/>
                  <a:pt x="5113734" y="68164"/>
                  <a:pt x="5112940" y="72926"/>
                </a:cubicBezTo>
                <a:cubicBezTo>
                  <a:pt x="5120878" y="63401"/>
                  <a:pt x="5127228" y="52686"/>
                  <a:pt x="5131990" y="40780"/>
                </a:cubicBezTo>
                <a:cubicBezTo>
                  <a:pt x="5135959" y="34430"/>
                  <a:pt x="5137943" y="27683"/>
                  <a:pt x="5137943" y="20539"/>
                </a:cubicBezTo>
                <a:cubicBezTo>
                  <a:pt x="5137943" y="15776"/>
                  <a:pt x="5140722" y="13792"/>
                  <a:pt x="5146278" y="14586"/>
                </a:cubicBezTo>
                <a:cubicBezTo>
                  <a:pt x="5157390" y="17761"/>
                  <a:pt x="5167709" y="23317"/>
                  <a:pt x="5177234" y="31255"/>
                </a:cubicBezTo>
                <a:cubicBezTo>
                  <a:pt x="5180409" y="34430"/>
                  <a:pt x="5180409" y="38001"/>
                  <a:pt x="5177234" y="41970"/>
                </a:cubicBezTo>
                <a:cubicBezTo>
                  <a:pt x="5162947" y="53083"/>
                  <a:pt x="5146675" y="64592"/>
                  <a:pt x="5128418" y="76498"/>
                </a:cubicBezTo>
                <a:cubicBezTo>
                  <a:pt x="5130800" y="75705"/>
                  <a:pt x="5134372" y="74911"/>
                  <a:pt x="5139134" y="74117"/>
                </a:cubicBezTo>
                <a:cubicBezTo>
                  <a:pt x="5143103" y="73323"/>
                  <a:pt x="5146278" y="72926"/>
                  <a:pt x="5148659" y="72926"/>
                </a:cubicBezTo>
                <a:cubicBezTo>
                  <a:pt x="5158184" y="71339"/>
                  <a:pt x="5167709" y="68958"/>
                  <a:pt x="5177234" y="65783"/>
                </a:cubicBezTo>
                <a:cubicBezTo>
                  <a:pt x="5183584" y="64195"/>
                  <a:pt x="5189140" y="65386"/>
                  <a:pt x="5193903" y="69354"/>
                </a:cubicBezTo>
                <a:cubicBezTo>
                  <a:pt x="5203428" y="74911"/>
                  <a:pt x="5211762" y="82055"/>
                  <a:pt x="5218906" y="90786"/>
                </a:cubicBezTo>
                <a:cubicBezTo>
                  <a:pt x="5222875" y="97136"/>
                  <a:pt x="5221684" y="101104"/>
                  <a:pt x="5215334" y="102692"/>
                </a:cubicBezTo>
                <a:cubicBezTo>
                  <a:pt x="5194697" y="105867"/>
                  <a:pt x="5176838" y="113804"/>
                  <a:pt x="5161756" y="126504"/>
                </a:cubicBezTo>
                <a:cubicBezTo>
                  <a:pt x="5161756" y="127298"/>
                  <a:pt x="5161756" y="127695"/>
                  <a:pt x="5161756" y="127695"/>
                </a:cubicBezTo>
                <a:cubicBezTo>
                  <a:pt x="5164931" y="130870"/>
                  <a:pt x="5164137" y="135236"/>
                  <a:pt x="5159375" y="140792"/>
                </a:cubicBezTo>
                <a:cubicBezTo>
                  <a:pt x="5154612" y="146348"/>
                  <a:pt x="5150644" y="152301"/>
                  <a:pt x="5147468" y="158651"/>
                </a:cubicBezTo>
                <a:cubicBezTo>
                  <a:pt x="5149850" y="160239"/>
                  <a:pt x="5152231" y="163414"/>
                  <a:pt x="5154612" y="168176"/>
                </a:cubicBezTo>
                <a:cubicBezTo>
                  <a:pt x="5156200" y="172145"/>
                  <a:pt x="5154612" y="174526"/>
                  <a:pt x="5149850" y="175320"/>
                </a:cubicBezTo>
                <a:cubicBezTo>
                  <a:pt x="5148263" y="176114"/>
                  <a:pt x="5145484" y="176511"/>
                  <a:pt x="5141515" y="176511"/>
                </a:cubicBezTo>
                <a:cubicBezTo>
                  <a:pt x="5138340" y="177304"/>
                  <a:pt x="5135959" y="177701"/>
                  <a:pt x="5134372" y="177701"/>
                </a:cubicBezTo>
                <a:cubicBezTo>
                  <a:pt x="5139134" y="180876"/>
                  <a:pt x="5142309" y="183654"/>
                  <a:pt x="5143897" y="186036"/>
                </a:cubicBezTo>
                <a:cubicBezTo>
                  <a:pt x="5146278" y="189211"/>
                  <a:pt x="5146278" y="192783"/>
                  <a:pt x="5143897" y="196751"/>
                </a:cubicBezTo>
                <a:cubicBezTo>
                  <a:pt x="5139134" y="203895"/>
                  <a:pt x="5136753" y="212230"/>
                  <a:pt x="5136753" y="221754"/>
                </a:cubicBezTo>
                <a:cubicBezTo>
                  <a:pt x="5136753" y="231279"/>
                  <a:pt x="5141119" y="236439"/>
                  <a:pt x="5149850" y="237233"/>
                </a:cubicBezTo>
                <a:cubicBezTo>
                  <a:pt x="5166518" y="237233"/>
                  <a:pt x="5177234" y="236439"/>
                  <a:pt x="5181997" y="234851"/>
                </a:cubicBezTo>
                <a:cubicBezTo>
                  <a:pt x="5187553" y="232470"/>
                  <a:pt x="5192316" y="224533"/>
                  <a:pt x="5196284" y="211039"/>
                </a:cubicBezTo>
                <a:cubicBezTo>
                  <a:pt x="5198665" y="203895"/>
                  <a:pt x="5200650" y="196751"/>
                  <a:pt x="5202237" y="189608"/>
                </a:cubicBezTo>
                <a:cubicBezTo>
                  <a:pt x="5203825" y="185639"/>
                  <a:pt x="5205015" y="183654"/>
                  <a:pt x="5205809" y="183654"/>
                </a:cubicBezTo>
                <a:cubicBezTo>
                  <a:pt x="5206603" y="183654"/>
                  <a:pt x="5207397" y="185242"/>
                  <a:pt x="5208190" y="188417"/>
                </a:cubicBezTo>
                <a:cubicBezTo>
                  <a:pt x="5211366" y="201117"/>
                  <a:pt x="5217319" y="213817"/>
                  <a:pt x="5226050" y="226517"/>
                </a:cubicBezTo>
                <a:cubicBezTo>
                  <a:pt x="5228431" y="229692"/>
                  <a:pt x="5230019" y="233264"/>
                  <a:pt x="5230812" y="237233"/>
                </a:cubicBezTo>
                <a:cubicBezTo>
                  <a:pt x="5230812" y="241201"/>
                  <a:pt x="5229622" y="244773"/>
                  <a:pt x="5227240" y="247948"/>
                </a:cubicBezTo>
                <a:cubicBezTo>
                  <a:pt x="5217715" y="261442"/>
                  <a:pt x="5198665" y="268983"/>
                  <a:pt x="5170090" y="270570"/>
                </a:cubicBezTo>
                <a:cubicBezTo>
                  <a:pt x="5143897" y="272951"/>
                  <a:pt x="5126831" y="268983"/>
                  <a:pt x="5118893" y="258664"/>
                </a:cubicBezTo>
                <a:cubicBezTo>
                  <a:pt x="5110163" y="249139"/>
                  <a:pt x="5106194" y="236439"/>
                  <a:pt x="5106987" y="220564"/>
                </a:cubicBezTo>
                <a:cubicBezTo>
                  <a:pt x="5106987" y="214214"/>
                  <a:pt x="5106987" y="208261"/>
                  <a:pt x="5106987" y="202704"/>
                </a:cubicBezTo>
                <a:cubicBezTo>
                  <a:pt x="5106987" y="205086"/>
                  <a:pt x="5106194" y="206673"/>
                  <a:pt x="5104606" y="207467"/>
                </a:cubicBezTo>
                <a:cubicBezTo>
                  <a:pt x="5103019" y="208261"/>
                  <a:pt x="5100240" y="211039"/>
                  <a:pt x="5096272" y="215801"/>
                </a:cubicBezTo>
                <a:cubicBezTo>
                  <a:pt x="5093890" y="218976"/>
                  <a:pt x="5091906" y="221358"/>
                  <a:pt x="5090318" y="222945"/>
                </a:cubicBezTo>
                <a:cubicBezTo>
                  <a:pt x="5078412" y="235645"/>
                  <a:pt x="5065712" y="245567"/>
                  <a:pt x="5052218" y="252711"/>
                </a:cubicBezTo>
                <a:cubicBezTo>
                  <a:pt x="5035550" y="263823"/>
                  <a:pt x="5017690" y="269776"/>
                  <a:pt x="4998640" y="270570"/>
                </a:cubicBezTo>
                <a:cubicBezTo>
                  <a:pt x="4993878" y="271364"/>
                  <a:pt x="4991497" y="271364"/>
                  <a:pt x="4991497" y="270570"/>
                </a:cubicBezTo>
                <a:cubicBezTo>
                  <a:pt x="4991497" y="269776"/>
                  <a:pt x="4993481" y="268189"/>
                  <a:pt x="4997450" y="265808"/>
                </a:cubicBezTo>
                <a:cubicBezTo>
                  <a:pt x="5024438" y="250726"/>
                  <a:pt x="5045472" y="231676"/>
                  <a:pt x="5060553" y="208658"/>
                </a:cubicBezTo>
                <a:cubicBezTo>
                  <a:pt x="5064522" y="203895"/>
                  <a:pt x="5067697" y="198736"/>
                  <a:pt x="5070078" y="193179"/>
                </a:cubicBezTo>
                <a:cubicBezTo>
                  <a:pt x="5070078" y="193179"/>
                  <a:pt x="5069681" y="193179"/>
                  <a:pt x="5068887" y="193179"/>
                </a:cubicBezTo>
                <a:cubicBezTo>
                  <a:pt x="5060950" y="188417"/>
                  <a:pt x="5056187" y="183258"/>
                  <a:pt x="5054600" y="177701"/>
                </a:cubicBezTo>
                <a:cubicBezTo>
                  <a:pt x="5053806" y="162620"/>
                  <a:pt x="5049837" y="146348"/>
                  <a:pt x="5042693" y="128886"/>
                </a:cubicBezTo>
                <a:cubicBezTo>
                  <a:pt x="5041106" y="125711"/>
                  <a:pt x="5040709" y="123726"/>
                  <a:pt x="5041503" y="122933"/>
                </a:cubicBezTo>
                <a:cubicBezTo>
                  <a:pt x="5042297" y="122139"/>
                  <a:pt x="5044678" y="121742"/>
                  <a:pt x="5048647" y="121742"/>
                </a:cubicBezTo>
                <a:cubicBezTo>
                  <a:pt x="5049441" y="121742"/>
                  <a:pt x="5051028" y="122139"/>
                  <a:pt x="5053409" y="122933"/>
                </a:cubicBezTo>
                <a:cubicBezTo>
                  <a:pt x="5057378" y="123726"/>
                  <a:pt x="5060156" y="124520"/>
                  <a:pt x="5061743" y="125314"/>
                </a:cubicBezTo>
                <a:cubicBezTo>
                  <a:pt x="5065712" y="124520"/>
                  <a:pt x="5072063" y="122933"/>
                  <a:pt x="5080793" y="120551"/>
                </a:cubicBezTo>
                <a:cubicBezTo>
                  <a:pt x="5088731" y="118964"/>
                  <a:pt x="5094684" y="117773"/>
                  <a:pt x="5098653" y="116979"/>
                </a:cubicBezTo>
                <a:cubicBezTo>
                  <a:pt x="5100240" y="116186"/>
                  <a:pt x="5102622" y="115392"/>
                  <a:pt x="5105797" y="114598"/>
                </a:cubicBezTo>
                <a:cubicBezTo>
                  <a:pt x="5115322" y="112217"/>
                  <a:pt x="5122069" y="110233"/>
                  <a:pt x="5126037" y="108645"/>
                </a:cubicBezTo>
                <a:cubicBezTo>
                  <a:pt x="5130006" y="107058"/>
                  <a:pt x="5134372" y="107058"/>
                  <a:pt x="5139134" y="108645"/>
                </a:cubicBezTo>
                <a:cubicBezTo>
                  <a:pt x="5147072" y="112614"/>
                  <a:pt x="5152628" y="116186"/>
                  <a:pt x="5155803" y="119361"/>
                </a:cubicBezTo>
                <a:cubicBezTo>
                  <a:pt x="5155803" y="118567"/>
                  <a:pt x="5156200" y="117376"/>
                  <a:pt x="5156993" y="115789"/>
                </a:cubicBezTo>
                <a:cubicBezTo>
                  <a:pt x="5160169" y="107851"/>
                  <a:pt x="5162153" y="102692"/>
                  <a:pt x="5162947" y="100311"/>
                </a:cubicBezTo>
                <a:cubicBezTo>
                  <a:pt x="5163741" y="97929"/>
                  <a:pt x="5163741" y="96739"/>
                  <a:pt x="5162947" y="96739"/>
                </a:cubicBezTo>
                <a:cubicBezTo>
                  <a:pt x="5162947" y="95945"/>
                  <a:pt x="5161756" y="95548"/>
                  <a:pt x="5159375" y="95548"/>
                </a:cubicBezTo>
                <a:cubicBezTo>
                  <a:pt x="5103812" y="102692"/>
                  <a:pt x="5062934" y="109439"/>
                  <a:pt x="5036740" y="115789"/>
                </a:cubicBezTo>
                <a:cubicBezTo>
                  <a:pt x="5037534" y="124520"/>
                  <a:pt x="5037931" y="132458"/>
                  <a:pt x="5037931" y="139601"/>
                </a:cubicBezTo>
                <a:cubicBezTo>
                  <a:pt x="5034756" y="153889"/>
                  <a:pt x="5028009" y="161826"/>
                  <a:pt x="5017690" y="163414"/>
                </a:cubicBezTo>
                <a:cubicBezTo>
                  <a:pt x="4998640" y="155476"/>
                  <a:pt x="4993481" y="141189"/>
                  <a:pt x="5002212" y="120551"/>
                </a:cubicBezTo>
                <a:cubicBezTo>
                  <a:pt x="5012531" y="107851"/>
                  <a:pt x="5018484" y="95548"/>
                  <a:pt x="5020072" y="83642"/>
                </a:cubicBezTo>
                <a:cubicBezTo>
                  <a:pt x="5020072" y="80467"/>
                  <a:pt x="5020866" y="78879"/>
                  <a:pt x="5022453" y="78879"/>
                </a:cubicBezTo>
                <a:cubicBezTo>
                  <a:pt x="5024040" y="78879"/>
                  <a:pt x="5025628" y="80070"/>
                  <a:pt x="5027215" y="82451"/>
                </a:cubicBezTo>
                <a:cubicBezTo>
                  <a:pt x="5027215" y="82451"/>
                  <a:pt x="5027612" y="82848"/>
                  <a:pt x="5028406" y="83642"/>
                </a:cubicBezTo>
                <a:cubicBezTo>
                  <a:pt x="5029200" y="85229"/>
                  <a:pt x="5030391" y="88404"/>
                  <a:pt x="5031978" y="93167"/>
                </a:cubicBezTo>
                <a:cubicBezTo>
                  <a:pt x="5050234" y="90786"/>
                  <a:pt x="5067697" y="87611"/>
                  <a:pt x="5084365" y="83642"/>
                </a:cubicBezTo>
                <a:cubicBezTo>
                  <a:pt x="5084365" y="63798"/>
                  <a:pt x="5083969" y="50305"/>
                  <a:pt x="5083175" y="43161"/>
                </a:cubicBezTo>
                <a:cubicBezTo>
                  <a:pt x="5082381" y="32048"/>
                  <a:pt x="5079206" y="20936"/>
                  <a:pt x="5073650" y="9823"/>
                </a:cubicBezTo>
                <a:cubicBezTo>
                  <a:pt x="5072063" y="6648"/>
                  <a:pt x="5071665" y="4267"/>
                  <a:pt x="5072459" y="2679"/>
                </a:cubicBezTo>
                <a:cubicBezTo>
                  <a:pt x="5073253" y="1489"/>
                  <a:pt x="5074245" y="695"/>
                  <a:pt x="5075436" y="298"/>
                </a:cubicBezTo>
                <a:close/>
                <a:moveTo>
                  <a:pt x="2590006" y="298"/>
                </a:moveTo>
                <a:cubicBezTo>
                  <a:pt x="2605881" y="4267"/>
                  <a:pt x="2618581" y="11411"/>
                  <a:pt x="2628106" y="21730"/>
                </a:cubicBezTo>
                <a:cubicBezTo>
                  <a:pt x="2630487" y="24111"/>
                  <a:pt x="2630487" y="27286"/>
                  <a:pt x="2628106" y="31255"/>
                </a:cubicBezTo>
                <a:cubicBezTo>
                  <a:pt x="2625725" y="32842"/>
                  <a:pt x="2623344" y="36017"/>
                  <a:pt x="2620962" y="40780"/>
                </a:cubicBezTo>
                <a:cubicBezTo>
                  <a:pt x="2648744" y="72529"/>
                  <a:pt x="2675731" y="94754"/>
                  <a:pt x="2701925" y="107454"/>
                </a:cubicBezTo>
                <a:cubicBezTo>
                  <a:pt x="2709862" y="112217"/>
                  <a:pt x="2724547" y="118170"/>
                  <a:pt x="2745978" y="125314"/>
                </a:cubicBezTo>
                <a:cubicBezTo>
                  <a:pt x="2750740" y="126901"/>
                  <a:pt x="2754312" y="128092"/>
                  <a:pt x="2756694" y="128886"/>
                </a:cubicBezTo>
                <a:cubicBezTo>
                  <a:pt x="2760663" y="130473"/>
                  <a:pt x="2762647" y="132061"/>
                  <a:pt x="2762647" y="133648"/>
                </a:cubicBezTo>
                <a:cubicBezTo>
                  <a:pt x="2763441" y="134442"/>
                  <a:pt x="2761853" y="135236"/>
                  <a:pt x="2757884" y="136029"/>
                </a:cubicBezTo>
                <a:cubicBezTo>
                  <a:pt x="2734866" y="140792"/>
                  <a:pt x="2711450" y="143967"/>
                  <a:pt x="2687637" y="145555"/>
                </a:cubicBezTo>
                <a:cubicBezTo>
                  <a:pt x="2682875" y="145555"/>
                  <a:pt x="2678509" y="144364"/>
                  <a:pt x="2674540" y="141983"/>
                </a:cubicBezTo>
                <a:cubicBezTo>
                  <a:pt x="2654697" y="125314"/>
                  <a:pt x="2639616" y="106661"/>
                  <a:pt x="2629297" y="86023"/>
                </a:cubicBezTo>
                <a:cubicBezTo>
                  <a:pt x="2627709" y="82848"/>
                  <a:pt x="2624534" y="77689"/>
                  <a:pt x="2619772" y="70545"/>
                </a:cubicBezTo>
                <a:cubicBezTo>
                  <a:pt x="2615803" y="63401"/>
                  <a:pt x="2612628" y="58639"/>
                  <a:pt x="2610247" y="56258"/>
                </a:cubicBezTo>
                <a:cubicBezTo>
                  <a:pt x="2607865" y="61814"/>
                  <a:pt x="2602309" y="70545"/>
                  <a:pt x="2593578" y="82451"/>
                </a:cubicBezTo>
                <a:cubicBezTo>
                  <a:pt x="2592784" y="84833"/>
                  <a:pt x="2591990" y="86420"/>
                  <a:pt x="2591197" y="87214"/>
                </a:cubicBezTo>
                <a:cubicBezTo>
                  <a:pt x="2592784" y="87214"/>
                  <a:pt x="2593975" y="87611"/>
                  <a:pt x="2594769" y="88404"/>
                </a:cubicBezTo>
                <a:cubicBezTo>
                  <a:pt x="2614612" y="96342"/>
                  <a:pt x="2628503" y="105867"/>
                  <a:pt x="2636440" y="116979"/>
                </a:cubicBezTo>
                <a:cubicBezTo>
                  <a:pt x="2639616" y="120948"/>
                  <a:pt x="2640012" y="124917"/>
                  <a:pt x="2637631" y="128886"/>
                </a:cubicBezTo>
                <a:cubicBezTo>
                  <a:pt x="2636044" y="130473"/>
                  <a:pt x="2634456" y="136426"/>
                  <a:pt x="2632869" y="146745"/>
                </a:cubicBezTo>
                <a:cubicBezTo>
                  <a:pt x="2632075" y="169764"/>
                  <a:pt x="2631678" y="199133"/>
                  <a:pt x="2631678" y="234851"/>
                </a:cubicBezTo>
                <a:cubicBezTo>
                  <a:pt x="2630884" y="249933"/>
                  <a:pt x="2626915" y="261442"/>
                  <a:pt x="2619772" y="269380"/>
                </a:cubicBezTo>
                <a:cubicBezTo>
                  <a:pt x="2616597" y="271761"/>
                  <a:pt x="2613025" y="271761"/>
                  <a:pt x="2609056" y="269380"/>
                </a:cubicBezTo>
                <a:cubicBezTo>
                  <a:pt x="2600325" y="260648"/>
                  <a:pt x="2594769" y="253108"/>
                  <a:pt x="2592387" y="246758"/>
                </a:cubicBezTo>
                <a:cubicBezTo>
                  <a:pt x="2591594" y="243583"/>
                  <a:pt x="2591594" y="239614"/>
                  <a:pt x="2592387" y="234851"/>
                </a:cubicBezTo>
                <a:cubicBezTo>
                  <a:pt x="2597943" y="215008"/>
                  <a:pt x="2600325" y="184448"/>
                  <a:pt x="2599531" y="143173"/>
                </a:cubicBezTo>
                <a:cubicBezTo>
                  <a:pt x="2600325" y="124123"/>
                  <a:pt x="2596356" y="108248"/>
                  <a:pt x="2587625" y="95548"/>
                </a:cubicBezTo>
                <a:cubicBezTo>
                  <a:pt x="2587625" y="94754"/>
                  <a:pt x="2587228" y="94358"/>
                  <a:pt x="2586434" y="94358"/>
                </a:cubicBezTo>
                <a:cubicBezTo>
                  <a:pt x="2579290" y="104676"/>
                  <a:pt x="2568575" y="116186"/>
                  <a:pt x="2554287" y="128886"/>
                </a:cubicBezTo>
                <a:cubicBezTo>
                  <a:pt x="2533650" y="144761"/>
                  <a:pt x="2513409" y="155873"/>
                  <a:pt x="2493565" y="162223"/>
                </a:cubicBezTo>
                <a:cubicBezTo>
                  <a:pt x="2491184" y="163017"/>
                  <a:pt x="2489597" y="163017"/>
                  <a:pt x="2488803" y="162223"/>
                </a:cubicBezTo>
                <a:cubicBezTo>
                  <a:pt x="2488009" y="160636"/>
                  <a:pt x="2488803" y="159048"/>
                  <a:pt x="2491184" y="157461"/>
                </a:cubicBezTo>
                <a:cubicBezTo>
                  <a:pt x="2532459" y="124123"/>
                  <a:pt x="2562225" y="84039"/>
                  <a:pt x="2580481" y="37208"/>
                </a:cubicBezTo>
                <a:cubicBezTo>
                  <a:pt x="2585244" y="22920"/>
                  <a:pt x="2586434" y="12601"/>
                  <a:pt x="2584053" y="6251"/>
                </a:cubicBezTo>
                <a:cubicBezTo>
                  <a:pt x="2583259" y="2283"/>
                  <a:pt x="2585244" y="298"/>
                  <a:pt x="2590006" y="298"/>
                </a:cubicBezTo>
                <a:close/>
              </a:path>
            </a:pathLst>
          </a:custGeom>
          <a:gradFill>
            <a:gsLst>
              <a:gs pos="100000">
                <a:schemeClr val="accent1">
                  <a:lumMod val="5000"/>
                  <a:lumOff val="95000"/>
                </a:schemeClr>
              </a:gs>
              <a:gs pos="48000">
                <a:srgbClr val="FFF2C9"/>
              </a:gs>
            </a:gsLst>
            <a:lin ang="0" scaled="0"/>
          </a:gra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just">
              <a:lnSpc>
                <a:spcPct val="150000"/>
              </a:lnSpc>
            </a:pPr>
            <a:endParaRPr lang="zh-CN" altLang="en-US" sz="2400" dirty="0">
              <a:gradFill>
                <a:gsLst>
                  <a:gs pos="100000">
                    <a:schemeClr val="accent1">
                      <a:lumMod val="5000"/>
                      <a:lumOff val="95000"/>
                    </a:schemeClr>
                  </a:gs>
                  <a:gs pos="48000">
                    <a:srgbClr val="FFF2C9"/>
                  </a:gs>
                </a:gsLst>
                <a:lin ang="0" scaled="0"/>
              </a:gradFill>
              <a:effectLst>
                <a:outerShdw blurRad="127000" dist="101600" dir="2700000" algn="tl" rotWithShape="0">
                  <a:prstClr val="black">
                    <a:alpha val="40000"/>
                  </a:prstClr>
                </a:outerShdw>
              </a:effectLst>
              <a:latin typeface="方正粗楷简体" panose="02000000000000000000" pitchFamily="2" charset="-122"/>
              <a:ea typeface="方正粗楷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215640" y="1985010"/>
            <a:ext cx="8376920" cy="3818255"/>
            <a:chOff x="1064709" y="1638633"/>
            <a:chExt cx="10293024" cy="3818085"/>
          </a:xfrm>
        </p:grpSpPr>
        <p:sp>
          <p:nvSpPr>
            <p:cNvPr id="4" name="图文框 3"/>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277733" y="1856718"/>
              <a:ext cx="10080000" cy="3600000"/>
              <a:chOff x="1277733" y="1856718"/>
              <a:chExt cx="10080000" cy="3600000"/>
            </a:xfrm>
          </p:grpSpPr>
          <p:sp>
            <p:nvSpPr>
              <p:cNvPr id="6" name="矩形 5"/>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1" cstate="print">
                <a:duotone>
                  <a:schemeClr val="accent2">
                    <a:shade val="45000"/>
                    <a:satMod val="135000"/>
                  </a:schemeClr>
                  <a:prstClr val="white"/>
                </a:duotone>
                <a:extLst>
                  <a:ext uri="{BEBA8EAE-BF5A-486C-A8C5-ECC9F3942E4B}">
                    <a14:imgProps xmlns:a14="http://schemas.microsoft.com/office/drawing/2010/main">
                      <a14:imgLayer r:embed="rId2">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11" name="矩形 10"/>
          <p:cNvSpPr/>
          <p:nvPr/>
        </p:nvSpPr>
        <p:spPr>
          <a:xfrm>
            <a:off x="2342148" y="955136"/>
            <a:ext cx="7507705" cy="430887"/>
          </a:xfrm>
          <a:prstGeom prst="rect">
            <a:avLst/>
          </a:prstGeom>
          <a:noFill/>
        </p:spPr>
        <p:txBody>
          <a:bodyPr wrap="square" rtlCol="0">
            <a:spAutoFit/>
          </a:bodyPr>
          <a:lstStyle/>
          <a:p>
            <a:pPr algn="ctr">
              <a:buClr>
                <a:srgbClr val="C00000"/>
              </a:buClr>
              <a:buSzPct val="80000"/>
            </a:pPr>
            <a:r>
              <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rPr>
              <a:t>（三）中国共产党领导是中国特色社会主义制度的最大优势</a:t>
            </a:r>
            <a:endPar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16" name="矩形 15"/>
          <p:cNvSpPr/>
          <p:nvPr/>
        </p:nvSpPr>
        <p:spPr>
          <a:xfrm>
            <a:off x="3794702" y="2410441"/>
            <a:ext cx="7191155" cy="3185487"/>
          </a:xfrm>
          <a:prstGeom prst="rect">
            <a:avLst/>
          </a:prstGeom>
        </p:spPr>
        <p:txBody>
          <a:bodyPr wrap="square">
            <a:spAutoFit/>
          </a:bodyPr>
          <a:lstStyle/>
          <a:p>
            <a:pPr algn="just">
              <a:lnSpc>
                <a:spcPct val="150000"/>
              </a:lnSpc>
            </a:pPr>
            <a:r>
              <a:rPr lang="zh-CN" altLang="en-US"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lang="zh-CN" altLang="en-US" sz="2400" b="1" dirty="0">
                <a:latin typeface="楷体" panose="02010609060101010101" pitchFamily="49" charset="-122"/>
                <a:ea typeface="楷体" panose="02010609060101010101" pitchFamily="49" charset="-122"/>
              </a:rPr>
              <a:t>中国特色社会主义制度的最大优势是中国共产党领导。坚持和完善党的领导，是党和国家的根本所在、命脉所在，是全国各族人民的利益所在、幸福所在。</a:t>
            </a:r>
            <a:endParaRPr lang="en-US" altLang="zh-CN" sz="2400" b="1" dirty="0">
              <a:effectLst/>
              <a:latin typeface="楷体" panose="02010609060101010101" pitchFamily="49" charset="-122"/>
              <a:ea typeface="楷体" panose="02010609060101010101" pitchFamily="49" charset="-122"/>
            </a:endParaRPr>
          </a:p>
          <a:p>
            <a:pPr algn="r">
              <a:lnSpc>
                <a:spcPct val="150000"/>
              </a:lnSpc>
            </a:pPr>
            <a:r>
              <a:rPr lang="en-US" altLang="zh-CN" sz="2000" b="1" dirty="0">
                <a:effectLst/>
                <a:latin typeface="楷体" panose="02010609060101010101" pitchFamily="49" charset="-122"/>
                <a:ea typeface="楷体" panose="02010609060101010101" pitchFamily="49" charset="-122"/>
              </a:rPr>
              <a:t>        </a:t>
            </a:r>
            <a:r>
              <a:rPr lang="en-US" altLang="zh-CN" b="1" dirty="0">
                <a:effectLst/>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习近平在庆祝中国共产党成立</a:t>
            </a:r>
            <a:r>
              <a:rPr lang="en-US" altLang="zh-CN" b="1" dirty="0">
                <a:latin typeface="楷体" panose="02010609060101010101" pitchFamily="49" charset="-122"/>
                <a:ea typeface="楷体" panose="02010609060101010101" pitchFamily="49" charset="-122"/>
              </a:rPr>
              <a:t>95</a:t>
            </a:r>
            <a:r>
              <a:rPr lang="zh-CN" altLang="en-US" b="1" dirty="0">
                <a:latin typeface="楷体" panose="02010609060101010101" pitchFamily="49" charset="-122"/>
                <a:ea typeface="楷体" panose="02010609060101010101" pitchFamily="49" charset="-122"/>
              </a:rPr>
              <a:t>周年大会上的讲话</a:t>
            </a:r>
            <a:endParaRPr lang="zh-CN" altLang="en-US" b="1" dirty="0">
              <a:effectLst/>
              <a:latin typeface="楷体" panose="02010609060101010101" pitchFamily="49" charset="-122"/>
              <a:ea typeface="楷体" panose="02010609060101010101" pitchFamily="49" charset="-122"/>
            </a:endParaRPr>
          </a:p>
          <a:p>
            <a:pPr algn="r">
              <a:lnSpc>
                <a:spcPct val="150000"/>
              </a:lnSpc>
            </a:pPr>
            <a:r>
              <a:rPr lang="zh-CN" altLang="en-US" b="1" dirty="0">
                <a:effectLst/>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2016</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7</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日）</a:t>
            </a:r>
            <a:endParaRPr lang="zh-CN" altLang="en-US" b="1" dirty="0">
              <a:effectLst/>
              <a:latin typeface="楷体" panose="02010609060101010101" pitchFamily="49" charset="-122"/>
              <a:ea typeface="楷体" panose="02010609060101010101" pitchFamily="49" charset="-122"/>
            </a:endParaRPr>
          </a:p>
        </p:txBody>
      </p:sp>
      <p:grpSp>
        <p:nvGrpSpPr>
          <p:cNvPr id="2" name="组合 1"/>
          <p:cNvGrpSpPr/>
          <p:nvPr/>
        </p:nvGrpSpPr>
        <p:grpSpPr>
          <a:xfrm>
            <a:off x="-106735" y="1985010"/>
            <a:ext cx="3255882" cy="4495597"/>
            <a:chOff x="330529" y="3073400"/>
            <a:chExt cx="3255882" cy="4495597"/>
          </a:xfrm>
        </p:grpSpPr>
        <p:grpSp>
          <p:nvGrpSpPr>
            <p:cNvPr id="13" name="组合 12"/>
            <p:cNvGrpSpPr/>
            <p:nvPr/>
          </p:nvGrpSpPr>
          <p:grpSpPr>
            <a:xfrm>
              <a:off x="330529" y="3073400"/>
              <a:ext cx="3255882" cy="4495597"/>
              <a:chOff x="325343" y="2355259"/>
              <a:chExt cx="3255882" cy="4139997"/>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343" y="2355259"/>
                <a:ext cx="3255882" cy="4139997"/>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47" y="2355259"/>
                <a:ext cx="2518578" cy="3436416"/>
              </a:xfrm>
              <a:prstGeom prst="rect">
                <a:avLst/>
              </a:prstGeom>
            </p:spPr>
          </p:pic>
        </p:grpSp>
        <p:pic>
          <p:nvPicPr>
            <p:cNvPr id="12" name="图片 11"/>
            <p:cNvPicPr>
              <a:picLocks noChangeAspect="1"/>
            </p:cNvPicPr>
            <p:nvPr/>
          </p:nvPicPr>
          <p:blipFill>
            <a:blip r:embed="rId5"/>
            <a:stretch>
              <a:fillRect/>
            </a:stretch>
          </p:blipFill>
          <p:spPr>
            <a:xfrm>
              <a:off x="1052602" y="3073400"/>
              <a:ext cx="2457291" cy="373766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flipH="1">
            <a:off x="519707" y="1864667"/>
            <a:ext cx="6328245" cy="4332933"/>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22264" y="2154210"/>
            <a:ext cx="5938827" cy="3765915"/>
          </a:xfrm>
          <a:prstGeom prst="rect">
            <a:avLst/>
          </a:prstGeom>
          <a:ln w="38100">
            <a:solidFill>
              <a:schemeClr val="bg1"/>
            </a:solidFill>
          </a:ln>
          <a:effectLst>
            <a:outerShdw blurRad="50800" dist="38100" dir="2700000" algn="tl" rotWithShape="0">
              <a:prstClr val="black">
                <a:alpha val="40000"/>
              </a:prstClr>
            </a:outerShdw>
          </a:effectLst>
        </p:spPr>
      </p:pic>
      <p:sp>
        <p:nvSpPr>
          <p:cNvPr id="34" name="对角圆角矩形 33"/>
          <p:cNvSpPr/>
          <p:nvPr/>
        </p:nvSpPr>
        <p:spPr>
          <a:xfrm flipH="1">
            <a:off x="3160442" y="972511"/>
            <a:ext cx="5871411" cy="468000"/>
          </a:xfrm>
          <a:prstGeom prst="round2DiagRect">
            <a:avLst/>
          </a:prstGeom>
          <a:gradFill>
            <a:gsLst>
              <a:gs pos="0">
                <a:srgbClr val="C00000"/>
              </a:gs>
              <a:gs pos="100000">
                <a:srgbClr val="AC251C"/>
              </a:gs>
            </a:gsLst>
            <a:lin ang="0" scaled="0"/>
          </a:gradFill>
          <a:ln w="12700" cap="flat" cmpd="sng" algn="ctr">
            <a:noFill/>
            <a:prstDash val="solid"/>
            <a:miter lim="800000"/>
          </a:ln>
          <a:effectLst>
            <a:outerShdw blurRad="50800" dist="38100" algn="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中国共产党是中国特色社会主义制度的创建者</a:t>
            </a:r>
            <a:endParaRPr kumimoji="1"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38" name="文本框 37"/>
          <p:cNvSpPr txBox="1"/>
          <p:nvPr/>
        </p:nvSpPr>
        <p:spPr>
          <a:xfrm>
            <a:off x="763495" y="2188847"/>
            <a:ext cx="5014981" cy="3731278"/>
          </a:xfrm>
          <a:prstGeom prst="rect">
            <a:avLst/>
          </a:prstGeom>
          <a:noFill/>
        </p:spPr>
        <p:txBody>
          <a:bodyPr wrap="square">
            <a:spAutoFit/>
          </a:bodyPr>
          <a:lstStyle/>
          <a:p>
            <a:pPr algn="just">
              <a:lnSpc>
                <a:spcPct val="150000"/>
              </a:lnSpc>
              <a:spcAft>
                <a:spcPts val="1200"/>
              </a:spcAft>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没有中国共产党，就没有中国特色社会主义制度的形成、发展和完善，制度优势就无从谈起。中国共产党把科学社会主义原则和中国实际相结合，创建了根本政治制度和基本政治制度，中国特色社会主义法律体系，公有制为主体、多种所有制经济共同发展的基本经济制度。党领导中国人民通过改革不断完善中国特色社会主义制度。</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1433" b="9917"/>
          <a:stretch>
            <a:fillRect/>
          </a:stretch>
        </p:blipFill>
        <p:spPr>
          <a:xfrm>
            <a:off x="0" y="0"/>
            <a:ext cx="12192000" cy="6858000"/>
          </a:xfrm>
          <a:prstGeom prst="rect">
            <a:avLst/>
          </a:prstGeom>
        </p:spPr>
      </p:pic>
      <p:sp>
        <p:nvSpPr>
          <p:cNvPr id="7" name="对角圆角矩形 6"/>
          <p:cNvSpPr/>
          <p:nvPr/>
        </p:nvSpPr>
        <p:spPr>
          <a:xfrm flipH="1">
            <a:off x="2064108" y="1010478"/>
            <a:ext cx="8063784" cy="468000"/>
          </a:xfrm>
          <a:prstGeom prst="round2DiagRect">
            <a:avLst/>
          </a:prstGeom>
          <a:gradFill>
            <a:gsLst>
              <a:gs pos="0">
                <a:srgbClr val="C00000"/>
              </a:gs>
              <a:gs pos="100000">
                <a:srgbClr val="AC251C"/>
              </a:gs>
            </a:gsLst>
            <a:lin ang="0" scaled="0"/>
          </a:gradFill>
          <a:ln w="12700" cap="flat" cmpd="sng" algn="ctr">
            <a:noFill/>
            <a:prstDash val="solid"/>
            <a:miter lim="800000"/>
          </a:ln>
          <a:effectLst>
            <a:outerShdw blurRad="50800" dist="38100" algn="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中国共产党的领导是充分发挥中国特色社会主义制度优势的根本保障</a:t>
            </a:r>
            <a:endParaRPr kumimoji="1"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0" y="3638550"/>
            <a:ext cx="12212510" cy="3448050"/>
          </a:xfrm>
          <a:prstGeom prst="rect">
            <a:avLst/>
          </a:prstGeom>
          <a:gradFill>
            <a:gsLst>
              <a:gs pos="100000">
                <a:schemeClr val="bg1">
                  <a:lumMod val="95000"/>
                  <a:alpha val="0"/>
                </a:schemeClr>
              </a:gs>
              <a:gs pos="53000">
                <a:srgbClr val="FBFBFB"/>
              </a:gs>
              <a:gs pos="26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509763" y="3917195"/>
            <a:ext cx="9172474" cy="2399665"/>
          </a:xfrm>
          <a:prstGeom prst="rect">
            <a:avLst/>
          </a:prstGeom>
          <a:noFill/>
        </p:spPr>
        <p:txBody>
          <a:bodyPr wrap="square">
            <a:spAutoFit/>
          </a:bodyPr>
          <a:lstStyle/>
          <a:p>
            <a:pPr algn="just">
              <a:lnSpc>
                <a:spcPct val="150000"/>
              </a:lnSpc>
              <a:spcAft>
                <a:spcPts val="1200"/>
              </a:spcAft>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r>
              <a:rPr lang="zh-CN" altLang="en-US" sz="2000" dirty="0">
                <a:solidFill>
                  <a:schemeClr val="tx1"/>
                </a:solidFill>
                <a:latin typeface="微软雅黑" panose="020B0503020204020204" pitchFamily="34" charset="-122"/>
                <a:ea typeface="微软雅黑" panose="020B0503020204020204" pitchFamily="34" charset="-122"/>
              </a:rPr>
              <a:t>党的领导作为一项制度安排是中国特色社会主义制度的重要组成部分。作为党的根本组织制度和领导制度的民主集中制，最能体现中国特色社会主义制度的优越性。这项制度把充分发扬党内民主和正确实行集中有机结合起来，既可以最大限度激发全党创造活力，又可以统一全党思想和行动，有效防止和克服议而不决、决而不行的分散主义，是科学合理而又有效率的制度。</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41" name="矩形 40"/>
          <p:cNvSpPr/>
          <p:nvPr/>
        </p:nvSpPr>
        <p:spPr>
          <a:xfrm>
            <a:off x="1332865" y="3882270"/>
            <a:ext cx="9526270" cy="2469515"/>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5511800" y="1765300"/>
            <a:ext cx="6328245" cy="4470400"/>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292814" y="2173600"/>
            <a:ext cx="5652233" cy="3383855"/>
          </a:xfrm>
          <a:prstGeom prst="rect">
            <a:avLst/>
          </a:prstGeom>
          <a:ln w="38100">
            <a:solidFill>
              <a:schemeClr val="bg1"/>
            </a:solidFill>
          </a:ln>
          <a:effectLst>
            <a:outerShdw blurRad="50800" dist="38100" dir="2700000" algn="tl" rotWithShape="0">
              <a:prstClr val="black">
                <a:alpha val="40000"/>
              </a:prstClr>
            </a:outerShdw>
          </a:effectLst>
        </p:spPr>
      </p:pic>
      <p:sp>
        <p:nvSpPr>
          <p:cNvPr id="10" name="对角圆角矩形 9"/>
          <p:cNvSpPr/>
          <p:nvPr/>
        </p:nvSpPr>
        <p:spPr>
          <a:xfrm flipH="1">
            <a:off x="2112235" y="946844"/>
            <a:ext cx="7967531" cy="468000"/>
          </a:xfrm>
          <a:prstGeom prst="round2DiagRect">
            <a:avLst/>
          </a:prstGeom>
          <a:gradFill>
            <a:gsLst>
              <a:gs pos="0">
                <a:srgbClr val="C00000"/>
              </a:gs>
              <a:gs pos="100000">
                <a:srgbClr val="AC251C"/>
              </a:gs>
            </a:gsLst>
            <a:lin ang="0" scaled="0"/>
          </a:gradFill>
          <a:ln w="12700" cap="flat" cmpd="sng" algn="ctr">
            <a:noFill/>
            <a:prstDash val="solid"/>
            <a:miter lim="800000"/>
          </a:ln>
          <a:effectLst>
            <a:outerShdw blurRad="50800" dist="38100" algn="l"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中国共产党的自身优势是中国特色社会主义制度优势的主要来源</a:t>
            </a:r>
            <a:endParaRPr kumimoji="1" lang="zh-CN"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12" name="文本框 11"/>
          <p:cNvSpPr txBox="1"/>
          <p:nvPr/>
        </p:nvSpPr>
        <p:spPr>
          <a:xfrm>
            <a:off x="6187446" y="1904028"/>
            <a:ext cx="5410200" cy="4192943"/>
          </a:xfrm>
          <a:prstGeom prst="rect">
            <a:avLst/>
          </a:prstGeom>
          <a:noFill/>
        </p:spPr>
        <p:txBody>
          <a:bodyPr wrap="square">
            <a:spAutoFit/>
          </a:bodyPr>
          <a:lstStyle/>
          <a:p>
            <a:pPr algn="just">
              <a:lnSpc>
                <a:spcPct val="150000"/>
              </a:lnSpc>
              <a:spcAft>
                <a:spcPts val="1200"/>
              </a:spcAft>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回顾党的历史，我们可以清楚地看到，在长期奋斗中，党形成了自身的理论优势、政治优势、组织优势、制度优势和密切联系群众的优势。正是这些优势使党能够由小到大、由弱到强，团结带领全国各族人民谱写了中国革命、建设、改革的壮丽篇章，根本改变了中国人民和中华民族的前途和命运；也正是这些优势引领和锻造了中国特色社会主义的制度优势，从根本上保证中国特色社会主义不变色、不变质。</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5" name="图片 4"/>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925354" y="2592000"/>
            <a:ext cx="10341293"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二、怎样理解党的领导是全面的、系统的、整体的</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7" name="直接连接符 6"/>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671296" y="3672000"/>
            <a:ext cx="4849405" cy="46166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党中央是坐镇中军帐的“帅”</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000" y="550516"/>
            <a:ext cx="16200000" cy="5739959"/>
            <a:chOff x="-1656000" y="560041"/>
            <a:chExt cx="16200000" cy="5739959"/>
          </a:xfrm>
        </p:grpSpPr>
        <p:sp>
          <p:nvSpPr>
            <p:cNvPr id="60" name="平行四边形 59"/>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立方体 2"/>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1764000"/>
              <a:ext cx="1800000" cy="624176"/>
              <a:chOff x="11762383" y="4254174"/>
              <a:chExt cx="1800000" cy="624176"/>
            </a:xfrm>
          </p:grpSpPr>
          <p:sp>
            <p:nvSpPr>
              <p:cNvPr id="5" name="矩形 4"/>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矩形 6"/>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立方体 7"/>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2178000" y="1800000"/>
            <a:ext cx="9365113" cy="568907"/>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（一）党的领导是全面的</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1" name="组合 50"/>
          <p:cNvGrpSpPr/>
          <p:nvPr/>
        </p:nvGrpSpPr>
        <p:grpSpPr>
          <a:xfrm>
            <a:off x="2178000" y="2712000"/>
            <a:ext cx="9365113" cy="568907"/>
            <a:chOff x="1416000" y="1780152"/>
            <a:chExt cx="9365113" cy="568907"/>
          </a:xfrm>
        </p:grpSpPr>
        <p:cxnSp>
          <p:nvCxnSpPr>
            <p:cNvPr id="52" name="直接连接符 51"/>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（二）党的领导是系统的</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4" name="组合 53"/>
          <p:cNvGrpSpPr/>
          <p:nvPr/>
        </p:nvGrpSpPr>
        <p:grpSpPr>
          <a:xfrm>
            <a:off x="2178000" y="3624000"/>
            <a:ext cx="9365113" cy="568907"/>
            <a:chOff x="1416000" y="1780152"/>
            <a:chExt cx="9365113" cy="568907"/>
          </a:xfrm>
        </p:grpSpPr>
        <p:cxnSp>
          <p:nvCxnSpPr>
            <p:cNvPr id="55" name="直接连接符 54"/>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（三）党的领导是整体的</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7" name="组合 56"/>
          <p:cNvGrpSpPr/>
          <p:nvPr/>
        </p:nvGrpSpPr>
        <p:grpSpPr>
          <a:xfrm>
            <a:off x="2178000" y="4536000"/>
            <a:ext cx="9365113" cy="568907"/>
            <a:chOff x="1416000" y="1780152"/>
            <a:chExt cx="9365113" cy="568907"/>
          </a:xfrm>
        </p:grpSpPr>
        <p:cxnSp>
          <p:nvCxnSpPr>
            <p:cNvPr id="58" name="直接连接符 57"/>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（四）提高党把方向、谋大局、定政策、促改革的能力</a:t>
              </a:r>
              <a:endParaRPr lang="zh-CN" altLang="en-US" sz="2200" dirty="0">
                <a:solidFill>
                  <a:schemeClr val="bg1"/>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0" y="1158875"/>
            <a:ext cx="12192000" cy="4562475"/>
          </a:xfrm>
          <a:prstGeom prst="rect">
            <a:avLst/>
          </a:prstGeom>
          <a:solidFill>
            <a:schemeClr val="bg1"/>
          </a:solidFill>
          <a:ln>
            <a:noFill/>
          </a:ln>
          <a:effectLst>
            <a:outerShdw blurRad="3556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p>
        </p:txBody>
      </p:sp>
      <p:sp>
        <p:nvSpPr>
          <p:cNvPr id="5" name="矩形 4"/>
          <p:cNvSpPr/>
          <p:nvPr/>
        </p:nvSpPr>
        <p:spPr>
          <a:xfrm>
            <a:off x="774587" y="1831658"/>
            <a:ext cx="5254072" cy="326961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改革开放以后，党为加强和改善党的领导进行持续努力，为党和国家事业发展提供了根本政治保证。同时，党内也存在不少对坚持党的领导认识模糊、行动乏力问题，存在不少党的领导弱化、虚化、淡化、边缘化问题，特别是对党中央重大决策部署执行不力，有的搞上有政策、下有对策。</a:t>
            </a: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îṥḻïḋè"/>
          <p:cNvSpPr/>
          <p:nvPr/>
        </p:nvSpPr>
        <p:spPr bwMode="auto">
          <a:xfrm>
            <a:off x="6684010" y="4259580"/>
            <a:ext cx="4994910" cy="309880"/>
          </a:xfrm>
          <a:prstGeom prst="ellipse">
            <a:avLst/>
          </a:prstGeom>
          <a:gradFill>
            <a:gsLst>
              <a:gs pos="22000">
                <a:schemeClr val="bg1">
                  <a:lumMod val="75000"/>
                </a:schemeClr>
              </a:gs>
              <a:gs pos="100000">
                <a:schemeClr val="bg1">
                  <a:lumMod val="85000"/>
                </a:schemeClr>
              </a:gs>
            </a:gsLst>
            <a:lin ang="0" scaled="0"/>
          </a:gradFill>
          <a:ln>
            <a:noFill/>
          </a:ln>
          <a:effectLst>
            <a:outerShdw blurRad="50800" dist="38100" dir="2700000" algn="tl" rotWithShape="0">
              <a:prstClr val="black">
                <a:alpha val="23000"/>
              </a:prstClr>
            </a:outerShdw>
          </a:effectLst>
        </p:spPr>
        <p:txBody>
          <a:bodyPr anchor="ctr"/>
          <a:lstStyle/>
          <a:p>
            <a:pPr algn="ctr"/>
            <a:endParaRPr dirty="0"/>
          </a:p>
        </p:txBody>
      </p:sp>
      <p:sp>
        <p:nvSpPr>
          <p:cNvPr id="41" name="矩形 40"/>
          <p:cNvSpPr/>
          <p:nvPr/>
        </p:nvSpPr>
        <p:spPr>
          <a:xfrm>
            <a:off x="440055" y="1514475"/>
            <a:ext cx="5979795" cy="3903980"/>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iconfont-10043-4933224"/>
          <p:cNvSpPr/>
          <p:nvPr/>
        </p:nvSpPr>
        <p:spPr>
          <a:xfrm>
            <a:off x="9003030" y="5001895"/>
            <a:ext cx="356870" cy="356870"/>
          </a:xfrm>
          <a:custGeom>
            <a:avLst/>
            <a:gdLst>
              <a:gd name="T0" fmla="*/ 5600 w 11200"/>
              <a:gd name="T1" fmla="*/ 11200 h 11200"/>
              <a:gd name="T2" fmla="*/ 0 w 11200"/>
              <a:gd name="T3" fmla="*/ 5600 h 11200"/>
              <a:gd name="T4" fmla="*/ 5600 w 11200"/>
              <a:gd name="T5" fmla="*/ 0 h 11200"/>
              <a:gd name="T6" fmla="*/ 11200 w 11200"/>
              <a:gd name="T7" fmla="*/ 5600 h 11200"/>
              <a:gd name="T8" fmla="*/ 5600 w 11200"/>
              <a:gd name="T9" fmla="*/ 11200 h 11200"/>
              <a:gd name="T10" fmla="*/ 5600 w 11200"/>
              <a:gd name="T11" fmla="*/ 800 h 11200"/>
              <a:gd name="T12" fmla="*/ 800 w 11200"/>
              <a:gd name="T13" fmla="*/ 5600 h 11200"/>
              <a:gd name="T14" fmla="*/ 5600 w 11200"/>
              <a:gd name="T15" fmla="*/ 10400 h 11200"/>
              <a:gd name="T16" fmla="*/ 10400 w 11200"/>
              <a:gd name="T17" fmla="*/ 5600 h 11200"/>
              <a:gd name="T18" fmla="*/ 5600 w 11200"/>
              <a:gd name="T19" fmla="*/ 800 h 11200"/>
              <a:gd name="T20" fmla="*/ 4620 w 11200"/>
              <a:gd name="T21" fmla="*/ 7600 h 11200"/>
              <a:gd name="T22" fmla="*/ 4420 w 11200"/>
              <a:gd name="T23" fmla="*/ 7540 h 11200"/>
              <a:gd name="T24" fmla="*/ 4220 w 11200"/>
              <a:gd name="T25" fmla="*/ 7200 h 11200"/>
              <a:gd name="T26" fmla="*/ 4220 w 11200"/>
              <a:gd name="T27" fmla="*/ 4000 h 11200"/>
              <a:gd name="T28" fmla="*/ 4420 w 11200"/>
              <a:gd name="T29" fmla="*/ 3660 h 11200"/>
              <a:gd name="T30" fmla="*/ 4820 w 11200"/>
              <a:gd name="T31" fmla="*/ 3660 h 11200"/>
              <a:gd name="T32" fmla="*/ 7600 w 11200"/>
              <a:gd name="T33" fmla="*/ 5260 h 11200"/>
              <a:gd name="T34" fmla="*/ 7800 w 11200"/>
              <a:gd name="T35" fmla="*/ 5600 h 11200"/>
              <a:gd name="T36" fmla="*/ 7600 w 11200"/>
              <a:gd name="T37" fmla="*/ 5940 h 11200"/>
              <a:gd name="T38" fmla="*/ 4820 w 11200"/>
              <a:gd name="T39" fmla="*/ 7540 h 11200"/>
              <a:gd name="T40" fmla="*/ 4620 w 11200"/>
              <a:gd name="T41" fmla="*/ 7600 h 11200"/>
              <a:gd name="T42" fmla="*/ 5020 w 11200"/>
              <a:gd name="T43" fmla="*/ 4700 h 11200"/>
              <a:gd name="T44" fmla="*/ 5020 w 11200"/>
              <a:gd name="T45" fmla="*/ 6520 h 11200"/>
              <a:gd name="T46" fmla="*/ 6600 w 11200"/>
              <a:gd name="T47" fmla="*/ 5620 h 11200"/>
              <a:gd name="T48" fmla="*/ 5020 w 11200"/>
              <a:gd name="T49" fmla="*/ 4700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00" h="11200">
                <a:moveTo>
                  <a:pt x="5600" y="11200"/>
                </a:moveTo>
                <a:cubicBezTo>
                  <a:pt x="2520" y="11200"/>
                  <a:pt x="0" y="8680"/>
                  <a:pt x="0" y="5600"/>
                </a:cubicBezTo>
                <a:cubicBezTo>
                  <a:pt x="0" y="2520"/>
                  <a:pt x="2520" y="0"/>
                  <a:pt x="5600" y="0"/>
                </a:cubicBezTo>
                <a:cubicBezTo>
                  <a:pt x="8680" y="0"/>
                  <a:pt x="11200" y="2520"/>
                  <a:pt x="11200" y="5600"/>
                </a:cubicBezTo>
                <a:cubicBezTo>
                  <a:pt x="11200" y="8680"/>
                  <a:pt x="8680" y="11200"/>
                  <a:pt x="5600" y="11200"/>
                </a:cubicBezTo>
                <a:close/>
                <a:moveTo>
                  <a:pt x="5600" y="800"/>
                </a:moveTo>
                <a:cubicBezTo>
                  <a:pt x="2960" y="800"/>
                  <a:pt x="800" y="2960"/>
                  <a:pt x="800" y="5600"/>
                </a:cubicBezTo>
                <a:cubicBezTo>
                  <a:pt x="800" y="8240"/>
                  <a:pt x="2960" y="10400"/>
                  <a:pt x="5600" y="10400"/>
                </a:cubicBezTo>
                <a:cubicBezTo>
                  <a:pt x="8240" y="10400"/>
                  <a:pt x="10400" y="8240"/>
                  <a:pt x="10400" y="5600"/>
                </a:cubicBezTo>
                <a:cubicBezTo>
                  <a:pt x="10400" y="2960"/>
                  <a:pt x="8240" y="800"/>
                  <a:pt x="5600" y="800"/>
                </a:cubicBezTo>
                <a:close/>
                <a:moveTo>
                  <a:pt x="4620" y="7600"/>
                </a:moveTo>
                <a:cubicBezTo>
                  <a:pt x="4560" y="7600"/>
                  <a:pt x="4480" y="7580"/>
                  <a:pt x="4420" y="7540"/>
                </a:cubicBezTo>
                <a:cubicBezTo>
                  <a:pt x="4300" y="7460"/>
                  <a:pt x="4220" y="7340"/>
                  <a:pt x="4220" y="7200"/>
                </a:cubicBezTo>
                <a:lnTo>
                  <a:pt x="4220" y="4000"/>
                </a:lnTo>
                <a:cubicBezTo>
                  <a:pt x="4220" y="3860"/>
                  <a:pt x="4300" y="3720"/>
                  <a:pt x="4420" y="3660"/>
                </a:cubicBezTo>
                <a:cubicBezTo>
                  <a:pt x="4540" y="3580"/>
                  <a:pt x="4700" y="3580"/>
                  <a:pt x="4820" y="3660"/>
                </a:cubicBezTo>
                <a:lnTo>
                  <a:pt x="7600" y="5260"/>
                </a:lnTo>
                <a:cubicBezTo>
                  <a:pt x="7720" y="5340"/>
                  <a:pt x="7800" y="5460"/>
                  <a:pt x="7800" y="5600"/>
                </a:cubicBezTo>
                <a:cubicBezTo>
                  <a:pt x="7800" y="5740"/>
                  <a:pt x="7720" y="5880"/>
                  <a:pt x="7600" y="5940"/>
                </a:cubicBezTo>
                <a:lnTo>
                  <a:pt x="4820" y="7540"/>
                </a:lnTo>
                <a:cubicBezTo>
                  <a:pt x="4760" y="7580"/>
                  <a:pt x="4680" y="7600"/>
                  <a:pt x="4620" y="7600"/>
                </a:cubicBezTo>
                <a:close/>
                <a:moveTo>
                  <a:pt x="5020" y="4700"/>
                </a:moveTo>
                <a:lnTo>
                  <a:pt x="5020" y="6520"/>
                </a:lnTo>
                <a:lnTo>
                  <a:pt x="6600" y="5620"/>
                </a:lnTo>
                <a:lnTo>
                  <a:pt x="5020" y="4700"/>
                </a:lnTo>
                <a:close/>
              </a:path>
            </a:pathLst>
          </a:custGeom>
          <a:gradFill>
            <a:gsLst>
              <a:gs pos="0">
                <a:srgbClr val="FF9000"/>
              </a:gs>
              <a:gs pos="100000">
                <a:srgbClr val="C0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文本框 138"/>
          <p:cNvSpPr txBox="1"/>
          <p:nvPr/>
        </p:nvSpPr>
        <p:spPr>
          <a:xfrm>
            <a:off x="5724607" y="1964600"/>
            <a:ext cx="5692806" cy="553085"/>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pic>
        <p:nvPicPr>
          <p:cNvPr id="140" name="格式工厂混流 《焦点访谈》_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887210" y="1626235"/>
            <a:ext cx="4588510" cy="2745105"/>
          </a:xfrm>
          <a:prstGeom prst="rect">
            <a:avLst/>
          </a:prstGeom>
          <a:ln w="38100">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0"/>
                                        </p:tgtEl>
                                      </p:cBhvr>
                                    </p:cmd>
                                  </p:childTnLst>
                                </p:cTn>
                              </p:par>
                            </p:childTnLst>
                          </p:cTn>
                        </p:par>
                      </p:childTnLst>
                    </p:cTn>
                  </p:par>
                </p:childTnLst>
              </p:cTn>
              <p:nextCondLst>
                <p:cond evt="onClick" delay="0">
                  <p:tgtEl>
                    <p:spTgt spid="140"/>
                  </p:tgtEl>
                </p:cond>
              </p:nextCondLst>
            </p:seq>
            <p:video>
              <p:cMediaNode vol="80000">
                <p:cTn id="7" fill="hold" display="0">
                  <p:stCondLst>
                    <p:cond delay="indefinite"/>
                  </p:stCondLst>
                </p:cTn>
                <p:tgtEl>
                  <p:spTgt spid="140"/>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5937901" y="1739900"/>
            <a:ext cx="5968984" cy="3709752"/>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文本框 138"/>
          <p:cNvSpPr txBox="1"/>
          <p:nvPr/>
        </p:nvSpPr>
        <p:spPr>
          <a:xfrm>
            <a:off x="6384290" y="1867335"/>
            <a:ext cx="5348605" cy="3322955"/>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sym typeface="+mn-ea"/>
              </a:rPr>
              <a:t>以习近平同志为核心的党中央旗帜鲜明提出，党的领导必须是全面的、系统的、整体的，必须体现到经济建设、政治建设、文化建设、社会建设、生态文明建设和国防军队、祖国统一、外交工作、党的建设等各方面。哪个领域、哪个方面、哪个环节缺失了弱化了，都会削弱党的力量，损害党和国家事业。</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277844" y="1408348"/>
            <a:ext cx="5932456" cy="4520286"/>
            <a:chOff x="163544" y="1649648"/>
            <a:chExt cx="5932456" cy="4520286"/>
          </a:xfrm>
        </p:grpSpPr>
        <p:sp>
          <p:nvSpPr>
            <p:cNvPr id="7" name="文本框 6"/>
            <p:cNvSpPr txBox="1"/>
            <p:nvPr/>
          </p:nvSpPr>
          <p:spPr>
            <a:xfrm>
              <a:off x="435943" y="5431590"/>
              <a:ext cx="5387658" cy="738344"/>
            </a:xfrm>
            <a:prstGeom prst="rect">
              <a:avLst/>
            </a:prstGeom>
            <a:noFill/>
          </p:spPr>
          <p:txBody>
            <a:bodyPr wrap="square">
              <a:spAutoFit/>
            </a:bodyPr>
            <a:lstStyle/>
            <a:p>
              <a:pPr>
                <a:lnSpc>
                  <a:spcPct val="120000"/>
                </a:lnSpc>
              </a:pP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       2018</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年</a:t>
              </a: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3</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月</a:t>
              </a: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17</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日，十三届全国人大一次会议在北京人民大会堂举行第五次全体会议。习近平当选中华人民共和国主席、中华人民共和国中央军事委员会主席。这是习近平进行宪法宣誓。新华社记者 鞠鹏 摄</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3544" y="1649648"/>
              <a:ext cx="5932456" cy="3638573"/>
            </a:xfrm>
            <a:prstGeom prst="rect">
              <a:avLst/>
            </a:prstGeom>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平行四边形 19"/>
          <p:cNvSpPr/>
          <p:nvPr/>
        </p:nvSpPr>
        <p:spPr>
          <a:xfrm>
            <a:off x="926290" y="5770687"/>
            <a:ext cx="2743664" cy="355100"/>
          </a:xfrm>
          <a:prstGeom prst="parallelogram">
            <a:avLst>
              <a:gd name="adj" fmla="val 0"/>
            </a:avLst>
          </a:prstGeom>
          <a:solidFill>
            <a:srgbClr val="9A0000"/>
          </a:solidFill>
          <a:ln w="76200">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75000" lnSpcReduction="20000"/>
          </a:bodyPr>
          <a:lstStyle/>
          <a:p>
            <a:pPr algn="ctr"/>
            <a:endParaRPr lang="zh-CN" altLang="en-US" sz="2000"/>
          </a:p>
        </p:txBody>
      </p:sp>
      <p:sp>
        <p:nvSpPr>
          <p:cNvPr id="2" name="işlídê"/>
          <p:cNvSpPr/>
          <p:nvPr/>
        </p:nvSpPr>
        <p:spPr>
          <a:xfrm>
            <a:off x="710414" y="1574242"/>
            <a:ext cx="2944464" cy="4403535"/>
          </a:xfrm>
          <a:prstGeom prst="round2Same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内容占位符 2"/>
          <p:cNvSpPr txBox="1"/>
          <p:nvPr/>
        </p:nvSpPr>
        <p:spPr>
          <a:xfrm>
            <a:off x="778564" y="2710461"/>
            <a:ext cx="2693627" cy="3076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lnSpc>
                <a:spcPct val="150000"/>
              </a:lnSpc>
              <a:buFont typeface="Arial" panose="020B0604020202020204" pitchFamily="34" charset="0"/>
              <a:buNone/>
            </a:pPr>
            <a:r>
              <a:rPr lang="zh-CN" altLang="en-US" sz="1800" dirty="0">
                <a:latin typeface="微软雅黑" panose="020B0503020204020204" pitchFamily="34" charset="-122"/>
                <a:ea typeface="微软雅黑" panose="020B0503020204020204" pitchFamily="34" charset="-122"/>
              </a:rPr>
              <a:t>党领导一切，包括党领导人大、政府、政协、监察机关、审判机关、检察机关、武装力量、人民团体、企事业单位、基层群众性自治组织、社会组织等。</a:t>
            </a:r>
            <a:endParaRPr lang="zh-CN" altLang="en-US" sz="1800" dirty="0">
              <a:latin typeface="微软雅黑" panose="020B0503020204020204" pitchFamily="34" charset="-122"/>
              <a:ea typeface="微软雅黑" panose="020B0503020204020204" pitchFamily="34" charset="-122"/>
            </a:endParaRPr>
          </a:p>
        </p:txBody>
      </p:sp>
      <p:sp>
        <p:nvSpPr>
          <p:cNvPr id="22" name="箭头: 五边形 21"/>
          <p:cNvSpPr/>
          <p:nvPr/>
        </p:nvSpPr>
        <p:spPr>
          <a:xfrm>
            <a:off x="733368" y="1768533"/>
            <a:ext cx="2795743" cy="780775"/>
          </a:xfrm>
          <a:prstGeom prst="homePlate">
            <a:avLst>
              <a:gd name="adj" fmla="val 22158"/>
            </a:avLst>
          </a:prstGeom>
          <a:noFill/>
          <a:ln w="25400">
            <a:gradFill flip="none" rotWithShape="1">
              <a:gsLst>
                <a:gs pos="0">
                  <a:schemeClr val="bg1">
                    <a:alpha val="0"/>
                  </a:schemeClr>
                </a:gs>
                <a:gs pos="100000">
                  <a:srgbClr val="C00000"/>
                </a:gs>
              </a:gsLst>
              <a:lin ang="0" scaled="1"/>
              <a:tileRect/>
            </a:gradFill>
            <a:prstDash val="solid"/>
            <a:miter lim="800000"/>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sz="2000" b="1">
              <a:latin typeface="华文中宋" panose="02010600040101010101" pitchFamily="2" charset="-122"/>
              <a:ea typeface="华文中宋" panose="02010600040101010101" pitchFamily="2" charset="-122"/>
            </a:endParaRPr>
          </a:p>
        </p:txBody>
      </p:sp>
      <p:sp>
        <p:nvSpPr>
          <p:cNvPr id="23" name="矩形 22"/>
          <p:cNvSpPr/>
          <p:nvPr/>
        </p:nvSpPr>
        <p:spPr>
          <a:xfrm>
            <a:off x="715620" y="1974443"/>
            <a:ext cx="2703867" cy="369332"/>
          </a:xfrm>
          <a:prstGeom prst="rect">
            <a:avLst/>
          </a:prstGeom>
        </p:spPr>
        <p:txBody>
          <a:bodyPr vert="horz" wrap="square" anchor="ctr">
            <a:spAutoFit/>
          </a:bodyPr>
          <a:lstStyle/>
          <a:p>
            <a:pPr algn="ctr"/>
            <a:r>
              <a:rPr lang="zh-CN" altLang="en-US" b="1" dirty="0">
                <a:solidFill>
                  <a:srgbClr val="9E0406"/>
                </a:solidFill>
                <a:effectLst/>
                <a:latin typeface="微软雅黑" panose="020B0503020204020204" pitchFamily="34" charset="-122"/>
                <a:ea typeface="微软雅黑" panose="020B0503020204020204" pitchFamily="34" charset="-122"/>
              </a:rPr>
              <a:t>领导对象要全面覆盖</a:t>
            </a:r>
            <a:endParaRPr lang="zh-CN" altLang="en-US" b="1" dirty="0">
              <a:solidFill>
                <a:srgbClr val="9E0406"/>
              </a:solidFill>
              <a:effectLst/>
              <a:latin typeface="微软雅黑" panose="020B0503020204020204" pitchFamily="34" charset="-122"/>
              <a:ea typeface="微软雅黑" panose="020B0503020204020204" pitchFamily="34" charset="-122"/>
            </a:endParaRPr>
          </a:p>
        </p:txBody>
      </p:sp>
      <p:sp>
        <p:nvSpPr>
          <p:cNvPr id="49" name="直角三角形 48"/>
          <p:cNvSpPr/>
          <p:nvPr/>
        </p:nvSpPr>
        <p:spPr>
          <a:xfrm rot="10800000">
            <a:off x="3624812" y="2507522"/>
            <a:ext cx="194301" cy="193600"/>
          </a:xfrm>
          <a:prstGeom prst="rtTriangle">
            <a:avLst/>
          </a:prstGeom>
          <a:solidFill>
            <a:schemeClr val="accent2">
              <a:lumMod val="75000"/>
            </a:schemeClr>
          </a:solidFill>
          <a:ln w="76200">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endParaRPr lang="zh-CN" altLang="en-US" dirty="0"/>
          </a:p>
        </p:txBody>
      </p:sp>
      <p:sp>
        <p:nvSpPr>
          <p:cNvPr id="50" name="平行四边形 49"/>
          <p:cNvSpPr/>
          <p:nvPr/>
        </p:nvSpPr>
        <p:spPr>
          <a:xfrm>
            <a:off x="3752031" y="5784301"/>
            <a:ext cx="2550526" cy="349799"/>
          </a:xfrm>
          <a:prstGeom prst="parallelogram">
            <a:avLst>
              <a:gd name="adj" fmla="val 0"/>
            </a:avLst>
          </a:prstGeom>
          <a:solidFill>
            <a:schemeClr val="accent2">
              <a:lumMod val="75000"/>
            </a:schemeClr>
          </a:solidFill>
          <a:ln w="76200">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7500" lnSpcReduction="20000"/>
          </a:bodyPr>
          <a:lstStyle/>
          <a:p>
            <a:pPr algn="ctr"/>
            <a:endParaRPr lang="zh-CN" altLang="en-US" dirty="0"/>
          </a:p>
        </p:txBody>
      </p:sp>
      <p:sp>
        <p:nvSpPr>
          <p:cNvPr id="51" name="işlídê"/>
          <p:cNvSpPr/>
          <p:nvPr/>
        </p:nvSpPr>
        <p:spPr>
          <a:xfrm>
            <a:off x="3626180" y="1574242"/>
            <a:ext cx="3413012" cy="4403314"/>
          </a:xfrm>
          <a:prstGeom prst="round2Same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箭头: 五边形 51"/>
          <p:cNvSpPr/>
          <p:nvPr/>
        </p:nvSpPr>
        <p:spPr>
          <a:xfrm>
            <a:off x="3648751" y="1779966"/>
            <a:ext cx="2417835" cy="769558"/>
          </a:xfrm>
          <a:prstGeom prst="homePlate">
            <a:avLst>
              <a:gd name="adj" fmla="val 22158"/>
            </a:avLst>
          </a:prstGeom>
          <a:noFill/>
          <a:ln w="25400">
            <a:gradFill flip="none" rotWithShape="1">
              <a:gsLst>
                <a:gs pos="0">
                  <a:schemeClr val="bg1">
                    <a:alpha val="0"/>
                  </a:schemeClr>
                </a:gs>
                <a:gs pos="100000">
                  <a:srgbClr val="C00000"/>
                </a:gs>
              </a:gsLst>
              <a:lin ang="0" scaled="1"/>
              <a:tileRect/>
            </a:gradFill>
            <a:prstDash val="solid"/>
            <a:miter lim="800000"/>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sz="2000" b="1" dirty="0">
              <a:latin typeface="华文中宋" panose="02010600040101010101" pitchFamily="2" charset="-122"/>
              <a:ea typeface="华文中宋" panose="02010600040101010101" pitchFamily="2" charset="-122"/>
            </a:endParaRPr>
          </a:p>
        </p:txBody>
      </p:sp>
      <p:sp>
        <p:nvSpPr>
          <p:cNvPr id="53" name="内容占位符 2"/>
          <p:cNvSpPr txBox="1"/>
          <p:nvPr/>
        </p:nvSpPr>
        <p:spPr>
          <a:xfrm>
            <a:off x="3778874" y="2710461"/>
            <a:ext cx="2385740" cy="2937207"/>
          </a:xfrm>
          <a:prstGeom prst="rect">
            <a:avLst/>
          </a:prstGeom>
        </p:spPr>
        <p:txBody>
          <a:bodyPr vert="horz" lIns="91440" tIns="45720" rIns="91440" bIns="45720" rtlCol="0">
            <a:noAutofit/>
          </a:bodyPr>
          <a:lstStyle>
            <a:defPPr>
              <a:defRPr lang="zh-CN"/>
            </a:defPPr>
            <a:lvl1pPr indent="457200" algn="just">
              <a:lnSpc>
                <a:spcPct val="130000"/>
              </a:lnSpc>
              <a:spcBef>
                <a:spcPts val="1000"/>
              </a:spcBef>
              <a:buFont typeface="Arial" panose="020B0604020202020204" pitchFamily="34" charset="0"/>
              <a:buNone/>
              <a:defRPr>
                <a:latin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457200" algn="just">
              <a:lnSpc>
                <a:spcPct val="150000"/>
              </a:lnSpc>
              <a:buNone/>
            </a:pPr>
            <a:r>
              <a:rPr lang="zh-CN" altLang="en-US" sz="1800" dirty="0">
                <a:latin typeface="微软雅黑" panose="020B0503020204020204" pitchFamily="34" charset="-122"/>
                <a:ea typeface="微软雅黑" panose="020B0503020204020204" pitchFamily="34" charset="-122"/>
              </a:rPr>
              <a:t>必须体现到经济建设、政治建设、文化建设、社会建设、生态文明建设和国防军队、祖国统一、外交工作、党的建设等各方面。</a:t>
            </a:r>
            <a:endParaRPr lang="zh-CN" altLang="en-US" sz="1800" dirty="0">
              <a:latin typeface="微软雅黑" panose="020B0503020204020204" pitchFamily="34" charset="-122"/>
              <a:ea typeface="微软雅黑" panose="020B0503020204020204" pitchFamily="34" charset="-122"/>
            </a:endParaRPr>
          </a:p>
        </p:txBody>
      </p:sp>
      <p:sp>
        <p:nvSpPr>
          <p:cNvPr id="54" name="文本框 53"/>
          <p:cNvSpPr txBox="1"/>
          <p:nvPr/>
        </p:nvSpPr>
        <p:spPr>
          <a:xfrm>
            <a:off x="3814280" y="1986407"/>
            <a:ext cx="2385740" cy="369332"/>
          </a:xfrm>
          <a:prstGeom prst="rect">
            <a:avLst/>
          </a:prstGeom>
        </p:spPr>
        <p:txBody>
          <a:bodyPr vert="horz" wrap="square" anchor="ctr">
            <a:spAutoFit/>
          </a:bodyPr>
          <a:lstStyle>
            <a:defPPr>
              <a:defRPr lang="zh-CN"/>
            </a:defPPr>
            <a:lvl1pPr algn="ctr">
              <a:defRPr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1800" dirty="0">
                <a:solidFill>
                  <a:srgbClr val="9E0406"/>
                </a:solidFill>
                <a:effectLst/>
              </a:rPr>
              <a:t>领导内容要全面</a:t>
            </a:r>
            <a:endParaRPr lang="zh-CN" altLang="en-US" sz="1800" dirty="0">
              <a:solidFill>
                <a:srgbClr val="9E0406"/>
              </a:solidFill>
              <a:effectLst/>
            </a:endParaRPr>
          </a:p>
        </p:txBody>
      </p:sp>
      <p:sp>
        <p:nvSpPr>
          <p:cNvPr id="30" name="平行四边形 29"/>
          <p:cNvSpPr/>
          <p:nvPr/>
        </p:nvSpPr>
        <p:spPr>
          <a:xfrm>
            <a:off x="6444138" y="5784994"/>
            <a:ext cx="2415784" cy="340794"/>
          </a:xfrm>
          <a:prstGeom prst="parallelogram">
            <a:avLst>
              <a:gd name="adj" fmla="val 0"/>
            </a:avLst>
          </a:prstGeom>
          <a:solidFill>
            <a:srgbClr val="9A0000"/>
          </a:solidFill>
          <a:ln w="76200">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75000" lnSpcReduction="20000"/>
          </a:bodyPr>
          <a:lstStyle/>
          <a:p>
            <a:pPr algn="ctr"/>
            <a:endParaRPr lang="zh-CN" altLang="en-US" sz="2000"/>
          </a:p>
        </p:txBody>
      </p:sp>
      <p:sp>
        <p:nvSpPr>
          <p:cNvPr id="31" name="işlídê"/>
          <p:cNvSpPr/>
          <p:nvPr/>
        </p:nvSpPr>
        <p:spPr>
          <a:xfrm>
            <a:off x="6329915" y="1565930"/>
            <a:ext cx="2526587" cy="4403314"/>
          </a:xfrm>
          <a:prstGeom prst="round2Same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箭头: 五边形 34"/>
          <p:cNvSpPr/>
          <p:nvPr/>
        </p:nvSpPr>
        <p:spPr>
          <a:xfrm>
            <a:off x="6333732" y="1797748"/>
            <a:ext cx="2375437" cy="749197"/>
          </a:xfrm>
          <a:prstGeom prst="homePlate">
            <a:avLst>
              <a:gd name="adj" fmla="val 22158"/>
            </a:avLst>
          </a:prstGeom>
          <a:noFill/>
          <a:ln w="25400">
            <a:gradFill flip="none" rotWithShape="1">
              <a:gsLst>
                <a:gs pos="0">
                  <a:schemeClr val="bg1">
                    <a:alpha val="0"/>
                  </a:schemeClr>
                </a:gs>
                <a:gs pos="100000">
                  <a:srgbClr val="C00000"/>
                </a:gs>
              </a:gsLst>
              <a:lin ang="0" scaled="1"/>
              <a:tileRect/>
            </a:gradFill>
            <a:prstDash val="solid"/>
            <a:miter lim="800000"/>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sz="2000" b="1">
              <a:latin typeface="华文中宋" panose="02010600040101010101" pitchFamily="2" charset="-122"/>
              <a:ea typeface="华文中宋" panose="02010600040101010101" pitchFamily="2" charset="-122"/>
            </a:endParaRPr>
          </a:p>
        </p:txBody>
      </p:sp>
      <p:sp>
        <p:nvSpPr>
          <p:cNvPr id="4" name="内容占位符 2"/>
          <p:cNvSpPr txBox="1"/>
          <p:nvPr/>
        </p:nvSpPr>
        <p:spPr>
          <a:xfrm>
            <a:off x="6469538" y="2710461"/>
            <a:ext cx="2308400" cy="3120486"/>
          </a:xfrm>
          <a:prstGeom prst="rect">
            <a:avLst/>
          </a:prstGeom>
        </p:spPr>
        <p:txBody>
          <a:bodyPr vert="horz" lIns="91440" tIns="45720" rIns="91440" bIns="45720" rtlCol="0">
            <a:noAutofit/>
          </a:bodyPr>
          <a:lstStyle>
            <a:lvl1pPr indent="457200" algn="just">
              <a:lnSpc>
                <a:spcPct val="130000"/>
              </a:lnSpc>
              <a:spcBef>
                <a:spcPts val="1000"/>
              </a:spcBef>
              <a:buFont typeface="Arial" panose="020B0604020202020204" pitchFamily="34" charset="0"/>
              <a:buNone/>
              <a:defRPr>
                <a:latin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50000"/>
              </a:lnSpc>
            </a:pPr>
            <a:r>
              <a:rPr lang="zh-CN" altLang="en-US" dirty="0">
                <a:latin typeface="微软雅黑" panose="020B0503020204020204" pitchFamily="34" charset="-122"/>
                <a:ea typeface="微软雅黑" panose="020B0503020204020204" pitchFamily="34" charset="-122"/>
              </a:rPr>
              <a:t>既制定路线方针政策，又协调各方、督促落实，贯穿于治国理政的立法、决策、执行、管理、监督等各项工作之中。</a:t>
            </a:r>
            <a:endParaRPr lang="zh-CN" altLang="en-US"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6466938" y="1988004"/>
            <a:ext cx="2241372" cy="369332"/>
          </a:xfrm>
          <a:prstGeom prst="rect">
            <a:avLst/>
          </a:prstGeom>
        </p:spPr>
        <p:txBody>
          <a:bodyPr vert="horz" wrap="square" anchor="ctr">
            <a:spAutoFit/>
          </a:bodyPr>
          <a:lstStyle>
            <a:defPPr>
              <a:defRPr lang="zh-CN"/>
            </a:defPPr>
            <a:lvl1pPr algn="ctr">
              <a:defRPr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1800" dirty="0">
                <a:solidFill>
                  <a:srgbClr val="9E0406"/>
                </a:solidFill>
                <a:effectLst/>
              </a:rPr>
              <a:t>领导过程要全面</a:t>
            </a:r>
            <a:endParaRPr lang="zh-CN" altLang="en-US" sz="1800" dirty="0">
              <a:solidFill>
                <a:srgbClr val="9E0406"/>
              </a:solidFill>
              <a:effectLst/>
            </a:endParaRPr>
          </a:p>
        </p:txBody>
      </p:sp>
      <p:sp>
        <p:nvSpPr>
          <p:cNvPr id="27" name="平行四边形 26"/>
          <p:cNvSpPr/>
          <p:nvPr/>
        </p:nvSpPr>
        <p:spPr>
          <a:xfrm>
            <a:off x="8999977" y="5763440"/>
            <a:ext cx="2472194" cy="345724"/>
          </a:xfrm>
          <a:prstGeom prst="parallelogram">
            <a:avLst>
              <a:gd name="adj" fmla="val 0"/>
            </a:avLst>
          </a:prstGeom>
          <a:solidFill>
            <a:schemeClr val="accent2">
              <a:lumMod val="75000"/>
            </a:schemeClr>
          </a:solidFill>
          <a:ln w="76200">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2500" lnSpcReduction="20000"/>
          </a:bodyPr>
          <a:lstStyle/>
          <a:p>
            <a:pPr algn="ctr"/>
            <a:endParaRPr lang="zh-CN" altLang="en-US" dirty="0"/>
          </a:p>
        </p:txBody>
      </p:sp>
      <p:sp>
        <p:nvSpPr>
          <p:cNvPr id="5" name="işlídê"/>
          <p:cNvSpPr/>
          <p:nvPr/>
        </p:nvSpPr>
        <p:spPr>
          <a:xfrm>
            <a:off x="8835299" y="1558311"/>
            <a:ext cx="2653121" cy="4411650"/>
          </a:xfrm>
          <a:prstGeom prst="round2Same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箭头: 五边形 33"/>
          <p:cNvSpPr/>
          <p:nvPr/>
        </p:nvSpPr>
        <p:spPr>
          <a:xfrm>
            <a:off x="8843176" y="1773275"/>
            <a:ext cx="2519119" cy="760158"/>
          </a:xfrm>
          <a:prstGeom prst="homePlate">
            <a:avLst>
              <a:gd name="adj" fmla="val 22158"/>
            </a:avLst>
          </a:prstGeom>
          <a:noFill/>
          <a:ln w="25400">
            <a:gradFill flip="none" rotWithShape="1">
              <a:gsLst>
                <a:gs pos="0">
                  <a:schemeClr val="bg1">
                    <a:alpha val="0"/>
                  </a:schemeClr>
                </a:gs>
                <a:gs pos="100000">
                  <a:srgbClr val="C00000"/>
                </a:gs>
              </a:gsLst>
              <a:lin ang="0" scaled="1"/>
              <a:tileRect/>
            </a:gradFill>
            <a:prstDash val="solid"/>
            <a:miter lim="800000"/>
          </a:ln>
          <a:effectLst>
            <a:outerShdw blurRad="1016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sz="2000" b="1">
              <a:latin typeface="华文中宋" panose="02010600040101010101" pitchFamily="2" charset="-122"/>
              <a:ea typeface="华文中宋" panose="02010600040101010101" pitchFamily="2" charset="-122"/>
            </a:endParaRPr>
          </a:p>
        </p:txBody>
      </p:sp>
      <p:sp>
        <p:nvSpPr>
          <p:cNvPr id="8" name="内容占位符 2"/>
          <p:cNvSpPr txBox="1"/>
          <p:nvPr/>
        </p:nvSpPr>
        <p:spPr>
          <a:xfrm>
            <a:off x="8960785" y="2710461"/>
            <a:ext cx="2300241" cy="3285961"/>
          </a:xfrm>
          <a:prstGeom prst="rect">
            <a:avLst/>
          </a:prstGeom>
        </p:spPr>
        <p:txBody>
          <a:bodyPr vert="horz" lIns="91440" tIns="45720" rIns="91440" bIns="45720" rtlCol="0">
            <a:noAutofit/>
          </a:bodyPr>
          <a:lstStyle>
            <a:defPPr>
              <a:defRPr lang="zh-CN"/>
            </a:defPPr>
            <a:lvl1pPr indent="457200" algn="just">
              <a:lnSpc>
                <a:spcPct val="130000"/>
              </a:lnSpc>
              <a:spcBef>
                <a:spcPts val="1000"/>
              </a:spcBef>
              <a:buFont typeface="Arial" panose="020B0604020202020204" pitchFamily="34" charset="0"/>
              <a:buNone/>
              <a:defRPr>
                <a:latin typeface="+mn-ea"/>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50000"/>
              </a:lnSpc>
            </a:pPr>
            <a:r>
              <a:rPr lang="zh-CN" altLang="en-US" dirty="0">
                <a:latin typeface="微软雅黑" panose="020B0503020204020204" pitchFamily="34" charset="-122"/>
                <a:ea typeface="微软雅黑" panose="020B0503020204020204" pitchFamily="34" charset="-122"/>
              </a:rPr>
              <a:t>通过制定大政方针，提出立法建议，推荐重要干部，进行思想宣传，发挥党组织和党员的作用等，实施党对国家和社会领导。</a:t>
            </a:r>
            <a:endParaRPr lang="zh-CN" altLang="en-US" dirty="0"/>
          </a:p>
        </p:txBody>
      </p:sp>
      <p:sp>
        <p:nvSpPr>
          <p:cNvPr id="19" name="文本框 18"/>
          <p:cNvSpPr txBox="1"/>
          <p:nvPr/>
        </p:nvSpPr>
        <p:spPr>
          <a:xfrm>
            <a:off x="9079855" y="1987718"/>
            <a:ext cx="2136719" cy="369332"/>
          </a:xfrm>
          <a:prstGeom prst="rect">
            <a:avLst/>
          </a:prstGeom>
        </p:spPr>
        <p:txBody>
          <a:bodyPr vert="horz" wrap="square" anchor="ctr">
            <a:spAutoFit/>
          </a:bodyPr>
          <a:lstStyle>
            <a:defPPr>
              <a:defRPr lang="zh-CN"/>
            </a:defPPr>
            <a:lvl1pPr algn="ctr">
              <a:defRPr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r>
              <a:rPr lang="zh-CN" altLang="en-US" sz="1800" dirty="0">
                <a:solidFill>
                  <a:srgbClr val="9E0406"/>
                </a:solidFill>
                <a:effectLst/>
              </a:rPr>
              <a:t>领导方法要全面</a:t>
            </a:r>
            <a:endParaRPr lang="zh-CN" altLang="en-US" sz="1800" dirty="0">
              <a:solidFill>
                <a:srgbClr val="9E0406"/>
              </a:solidFill>
              <a:effectLst/>
            </a:endParaRPr>
          </a:p>
        </p:txBody>
      </p:sp>
      <p:sp>
        <p:nvSpPr>
          <p:cNvPr id="10" name="矩形 9"/>
          <p:cNvSpPr/>
          <p:nvPr/>
        </p:nvSpPr>
        <p:spPr>
          <a:xfrm>
            <a:off x="2624755" y="919451"/>
            <a:ext cx="6944021" cy="429895"/>
          </a:xfrm>
          <a:prstGeom prst="rect">
            <a:avLst/>
          </a:prstGeom>
          <a:noFill/>
        </p:spPr>
        <p:txBody>
          <a:bodyPr wrap="square" rtlCol="0">
            <a:spAutoFit/>
          </a:bodyPr>
          <a:lstStyle/>
          <a:p>
            <a:pPr algn="ctr">
              <a:buClr>
                <a:srgbClr val="C00000"/>
              </a:buClr>
              <a:buSzPct val="80000"/>
            </a:pPr>
            <a:r>
              <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rPr>
              <a:t>（一）党的领导是全面的</a:t>
            </a:r>
            <a:endPar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49488" y="1503448"/>
            <a:ext cx="10293024" cy="3818085"/>
            <a:chOff x="1064709" y="1638633"/>
            <a:chExt cx="10293024" cy="3818085"/>
          </a:xfrm>
        </p:grpSpPr>
        <p:sp>
          <p:nvSpPr>
            <p:cNvPr id="4" name="图文框 3"/>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277733" y="1856718"/>
              <a:ext cx="10080000" cy="3600000"/>
              <a:chOff x="1277733" y="1856718"/>
              <a:chExt cx="10080000" cy="3600000"/>
            </a:xfrm>
          </p:grpSpPr>
          <p:sp>
            <p:nvSpPr>
              <p:cNvPr id="6" name="矩形 5"/>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1" cstate="print">
                <a:duotone>
                  <a:schemeClr val="accent2">
                    <a:shade val="45000"/>
                    <a:satMod val="135000"/>
                  </a:schemeClr>
                  <a:prstClr val="white"/>
                </a:duotone>
                <a:extLst>
                  <a:ext uri="{BEBA8EAE-BF5A-486C-A8C5-ECC9F3942E4B}">
                    <a14:imgProps xmlns:a14="http://schemas.microsoft.com/office/drawing/2010/main">
                      <a14:imgLayer r:embed="rId2">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8" name="矩形 7"/>
          <p:cNvSpPr/>
          <p:nvPr/>
        </p:nvSpPr>
        <p:spPr>
          <a:xfrm>
            <a:off x="1984058" y="2232935"/>
            <a:ext cx="8223885" cy="2392130"/>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在国家治理体系的大棋局中，党中央是坐镇中军帐的“帅”，车马炮各展其长，一盘棋大局分明。</a:t>
            </a:r>
            <a:endParaRPr lang="zh-CN" altLang="en-US" sz="2200" b="1" dirty="0">
              <a:latin typeface="楷体" panose="02010609060101010101" pitchFamily="49" charset="-122"/>
              <a:ea typeface="楷体" panose="02010609060101010101" pitchFamily="49" charset="-122"/>
            </a:endParaRPr>
          </a:p>
          <a:p>
            <a:pPr algn="r">
              <a:lnSpc>
                <a:spcPct val="15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习近平在省部级主要领导干部学习贯彻党的十八届四中全会精神</a:t>
            </a:r>
            <a:endParaRPr lang="en-US" altLang="zh-CN"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全面推进依法治国专题研讨班上的讲话</a:t>
            </a:r>
            <a:endParaRPr lang="en-US" altLang="zh-CN"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2015</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日）</a:t>
            </a:r>
            <a:endParaRPr lang="zh-CN" altLang="en-US" b="1" dirty="0">
              <a:latin typeface="楷体" panose="02010609060101010101" pitchFamily="49" charset="-122"/>
              <a:ea typeface="楷体" panose="02010609060101010101" pitchFamily="49" charset="-122"/>
            </a:endParaRPr>
          </a:p>
        </p:txBody>
      </p:sp>
      <p:pic>
        <p:nvPicPr>
          <p:cNvPr id="9" name="图片 8"/>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0"/>
            <a:ext cx="12192000" cy="3246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561021" y="0"/>
            <a:ext cx="13314043" cy="6858000"/>
            <a:chOff x="-561021" y="0"/>
            <a:chExt cx="13314043" cy="6858000"/>
          </a:xfrm>
        </p:grpSpPr>
        <p:pic>
          <p:nvPicPr>
            <p:cNvPr id="31" name="图片 30"/>
            <p:cNvPicPr>
              <a:picLocks noChangeAspect="1"/>
            </p:cNvPicPr>
            <p:nvPr/>
          </p:nvPicPr>
          <p:blipFill>
            <a:blip r:embed="rId1"/>
            <a:srcRect l="46" t="4189" b="4281"/>
            <a:stretch>
              <a:fillRect/>
            </a:stretch>
          </p:blipFill>
          <p:spPr>
            <a:xfrm>
              <a:off x="-561021" y="2"/>
              <a:ext cx="13314043" cy="6857997"/>
            </a:xfrm>
            <a:custGeom>
              <a:avLst/>
              <a:gdLst>
                <a:gd name="connsiteX0" fmla="*/ 1278125 w 13314043"/>
                <a:gd name="connsiteY0" fmla="*/ 0 h 6857997"/>
                <a:gd name="connsiteX1" fmla="*/ 13314043 w 13314043"/>
                <a:gd name="connsiteY1" fmla="*/ 0 h 6857997"/>
                <a:gd name="connsiteX2" fmla="*/ 13314043 w 13314043"/>
                <a:gd name="connsiteY2" fmla="*/ 31963 h 6857997"/>
                <a:gd name="connsiteX3" fmla="*/ 12041875 w 13314043"/>
                <a:gd name="connsiteY3" fmla="*/ 6857997 h 6857997"/>
                <a:gd name="connsiteX4" fmla="*/ 0 w 13314043"/>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4043" h="6857997">
                  <a:moveTo>
                    <a:pt x="1278125" y="0"/>
                  </a:moveTo>
                  <a:lnTo>
                    <a:pt x="13314043" y="0"/>
                  </a:lnTo>
                  <a:lnTo>
                    <a:pt x="13314043" y="31963"/>
                  </a:lnTo>
                  <a:lnTo>
                    <a:pt x="12041875" y="6857997"/>
                  </a:lnTo>
                  <a:lnTo>
                    <a:pt x="0" y="6857997"/>
                  </a:lnTo>
                  <a:close/>
                </a:path>
              </a:pathLst>
            </a:custGeom>
            <a:noFill/>
            <a:effectLst>
              <a:outerShdw blurRad="381000" sx="102000" sy="102000" algn="ctr" rotWithShape="0">
                <a:prstClr val="black">
                  <a:alpha val="10000"/>
                </a:prstClr>
              </a:outerShdw>
            </a:effectLst>
          </p:spPr>
        </p:pic>
        <p:sp>
          <p:nvSpPr>
            <p:cNvPr id="32" name="平行四边形 31"/>
            <p:cNvSpPr/>
            <p:nvPr/>
          </p:nvSpPr>
          <p:spPr>
            <a:xfrm>
              <a:off x="-561021" y="0"/>
              <a:ext cx="1512000" cy="6857999"/>
            </a:xfrm>
            <a:prstGeom prst="parallelogram">
              <a:avLst>
                <a:gd name="adj" fmla="val 84432"/>
              </a:avLst>
            </a:prstGeom>
            <a:gradFill flip="none" rotWithShape="1">
              <a:gsLst>
                <a:gs pos="35000">
                  <a:srgbClr val="FAE7D0"/>
                </a:gs>
                <a:gs pos="0">
                  <a:srgbClr val="FFFDEB"/>
                </a:gs>
                <a:gs pos="10000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平行四边形 32"/>
            <p:cNvSpPr/>
            <p:nvPr/>
          </p:nvSpPr>
          <p:spPr>
            <a:xfrm>
              <a:off x="11241022" y="1"/>
              <a:ext cx="1512000" cy="6857999"/>
            </a:xfrm>
            <a:prstGeom prst="parallelogram">
              <a:avLst>
                <a:gd name="adj" fmla="val 84432"/>
              </a:avLst>
            </a:prstGeom>
            <a:gradFill flip="none" rotWithShape="1">
              <a:gsLst>
                <a:gs pos="65000">
                  <a:srgbClr val="FAE7D0"/>
                </a:gs>
                <a:gs pos="100000">
                  <a:srgbClr val="FFFDEB"/>
                </a:gs>
                <a:gs pos="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5" name="直接连接符 14"/>
          <p:cNvCxnSpPr/>
          <p:nvPr/>
        </p:nvCxnSpPr>
        <p:spPr>
          <a:xfrm>
            <a:off x="2495550" y="1631007"/>
            <a:ext cx="0" cy="3960000"/>
          </a:xfrm>
          <a:prstGeom prst="line">
            <a:avLst/>
          </a:prstGeom>
          <a:ln>
            <a:gradFill>
              <a:gsLst>
                <a:gs pos="0">
                  <a:schemeClr val="accent4">
                    <a:lumMod val="20000"/>
                    <a:lumOff val="80000"/>
                  </a:schemeClr>
                </a:gs>
                <a:gs pos="100000">
                  <a:schemeClr val="accent4">
                    <a:lumMod val="20000"/>
                    <a:lumOff val="80000"/>
                    <a:alpha val="0"/>
                  </a:scheme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2946055" y="1525936"/>
            <a:ext cx="7560000" cy="710243"/>
            <a:chOff x="4657061" y="1277355"/>
            <a:chExt cx="7560000" cy="710243"/>
          </a:xfrm>
        </p:grpSpPr>
        <p:sp>
          <p:nvSpPr>
            <p:cNvPr id="22" name="文本框 21"/>
            <p:cNvSpPr txBox="1"/>
            <p:nvPr/>
          </p:nvSpPr>
          <p:spPr>
            <a:xfrm>
              <a:off x="5023997" y="1277355"/>
              <a:ext cx="6660000"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一、为什么要坚持党的领导</a:t>
              </a:r>
              <a:endParaRPr lang="zh-CN" altLang="en-US" dirty="0">
                <a:solidFill>
                  <a:schemeClr val="bg1"/>
                </a:solidFill>
                <a:effectLst>
                  <a:outerShdw blurRad="38100" dist="38100" dir="2700000" algn="tl">
                    <a:srgbClr val="000000">
                      <a:alpha val="43137"/>
                    </a:srgbClr>
                  </a:outerShdw>
                </a:effectLst>
              </a:endParaRPr>
            </a:p>
          </p:txBody>
        </p:sp>
        <p:cxnSp>
          <p:nvCxnSpPr>
            <p:cNvPr id="23" name="直接连接符 22"/>
            <p:cNvCxnSpPr/>
            <p:nvPr/>
          </p:nvCxnSpPr>
          <p:spPr>
            <a:xfrm>
              <a:off x="4657061" y="1987598"/>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2946055" y="2548288"/>
            <a:ext cx="7560000" cy="710243"/>
            <a:chOff x="4657061" y="2718769"/>
            <a:chExt cx="7560000" cy="710243"/>
          </a:xfrm>
        </p:grpSpPr>
        <p:sp>
          <p:nvSpPr>
            <p:cNvPr id="25" name="文本框 24"/>
            <p:cNvSpPr txBox="1"/>
            <p:nvPr/>
          </p:nvSpPr>
          <p:spPr>
            <a:xfrm>
              <a:off x="5023997" y="2718769"/>
              <a:ext cx="6950682" cy="46166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二、怎样理解党的领导是全面的、系统的、整体的</a:t>
              </a:r>
              <a:endParaRPr lang="zh-CN" altLang="en-US" dirty="0">
                <a:solidFill>
                  <a:schemeClr val="bg1"/>
                </a:solidFill>
                <a:effectLst>
                  <a:outerShdw blurRad="38100" dist="38100" dir="2700000" algn="tl">
                    <a:srgbClr val="000000">
                      <a:alpha val="43137"/>
                    </a:srgbClr>
                  </a:outerShdw>
                </a:effectLst>
              </a:endParaRPr>
            </a:p>
          </p:txBody>
        </p:sp>
        <p:cxnSp>
          <p:nvCxnSpPr>
            <p:cNvPr id="26" name="直接连接符 25"/>
            <p:cNvCxnSpPr/>
            <p:nvPr/>
          </p:nvCxnSpPr>
          <p:spPr>
            <a:xfrm>
              <a:off x="4657061" y="3429012"/>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2946055" y="3555638"/>
            <a:ext cx="7560000" cy="1419565"/>
            <a:chOff x="4657061" y="3436283"/>
            <a:chExt cx="7560000" cy="1419565"/>
          </a:xfrm>
        </p:grpSpPr>
        <p:sp>
          <p:nvSpPr>
            <p:cNvPr id="28" name="文本框 27"/>
            <p:cNvSpPr txBox="1"/>
            <p:nvPr/>
          </p:nvSpPr>
          <p:spPr>
            <a:xfrm>
              <a:off x="5024091" y="3436283"/>
              <a:ext cx="6950710" cy="119888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dirty="0">
                  <a:solidFill>
                    <a:schemeClr val="bg1"/>
                  </a:solidFill>
                  <a:effectLst>
                    <a:outerShdw blurRad="38100" dist="38100" dir="2700000" algn="tl">
                      <a:srgbClr val="000000">
                        <a:alpha val="43137"/>
                      </a:srgbClr>
                    </a:outerShdw>
                  </a:effectLst>
                </a:rPr>
                <a:t>三、怎样才能做到自觉在思想上政治上行动上同党    </a:t>
              </a:r>
              <a:endParaRPr lang="en-US" altLang="zh-CN" dirty="0">
                <a:solidFill>
                  <a:schemeClr val="bg1"/>
                </a:solidFill>
                <a:effectLst>
                  <a:outerShdw blurRad="38100" dist="38100" dir="2700000" algn="tl">
                    <a:srgbClr val="000000">
                      <a:alpha val="43137"/>
                    </a:srgbClr>
                  </a:outerShdw>
                </a:effectLst>
              </a:endParaRPr>
            </a:p>
            <a:p>
              <a:pPr>
                <a:lnSpc>
                  <a:spcPct val="150000"/>
                </a:lnSpc>
              </a:pPr>
              <a:r>
                <a:rPr lang="en-US" altLang="zh-CN" dirty="0">
                  <a:solidFill>
                    <a:schemeClr val="bg1"/>
                  </a:solidFill>
                  <a:effectLst>
                    <a:outerShdw blurRad="38100" dist="38100" dir="2700000" algn="tl">
                      <a:srgbClr val="000000">
                        <a:alpha val="43137"/>
                      </a:srgbClr>
                    </a:outerShdw>
                  </a:effectLst>
                </a:rPr>
                <a:t>       </a:t>
              </a:r>
              <a:r>
                <a:rPr lang="zh-CN" altLang="en-US" dirty="0">
                  <a:solidFill>
                    <a:schemeClr val="bg1"/>
                  </a:solidFill>
                  <a:effectLst>
                    <a:outerShdw blurRad="38100" dist="38100" dir="2700000" algn="tl">
                      <a:srgbClr val="000000">
                        <a:alpha val="43137"/>
                      </a:srgbClr>
                    </a:outerShdw>
                  </a:effectLst>
                </a:rPr>
                <a:t>中央保持高度一致</a:t>
              </a:r>
              <a:endParaRPr lang="zh-CN" altLang="en-US" dirty="0">
                <a:solidFill>
                  <a:schemeClr val="bg1"/>
                </a:solidFill>
                <a:effectLst>
                  <a:outerShdw blurRad="38100" dist="38100" dir="2700000" algn="tl">
                    <a:srgbClr val="000000">
                      <a:alpha val="43137"/>
                    </a:srgbClr>
                  </a:outerShdw>
                </a:effectLst>
              </a:endParaRPr>
            </a:p>
          </p:txBody>
        </p:sp>
        <p:cxnSp>
          <p:nvCxnSpPr>
            <p:cNvPr id="29" name="直接连接符 28"/>
            <p:cNvCxnSpPr/>
            <p:nvPr/>
          </p:nvCxnSpPr>
          <p:spPr>
            <a:xfrm>
              <a:off x="4657061" y="4855848"/>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20" name="文本框 19"/>
          <p:cNvSpPr txBox="1">
            <a:spLocks noChangeAspect="1"/>
          </p:cNvSpPr>
          <p:nvPr/>
        </p:nvSpPr>
        <p:spPr>
          <a:xfrm>
            <a:off x="1536977" y="2143124"/>
            <a:ext cx="481227" cy="1958400"/>
          </a:xfrm>
          <a:custGeom>
            <a:avLst/>
            <a:gdLst/>
            <a:ahLst/>
            <a:cxnLst/>
            <a:rect l="l" t="t" r="r" b="b"/>
            <a:pathLst>
              <a:path w="727026" h="2958703">
                <a:moveTo>
                  <a:pt x="307330" y="2744391"/>
                </a:moveTo>
                <a:cubicBezTo>
                  <a:pt x="312291" y="2743398"/>
                  <a:pt x="315268" y="2743398"/>
                  <a:pt x="316260" y="2744391"/>
                </a:cubicBezTo>
                <a:cubicBezTo>
                  <a:pt x="316756" y="2744887"/>
                  <a:pt x="316818" y="2745693"/>
                  <a:pt x="316446" y="2746809"/>
                </a:cubicBezTo>
                <a:cubicBezTo>
                  <a:pt x="315330" y="2750158"/>
                  <a:pt x="310307" y="2756297"/>
                  <a:pt x="301377" y="2765227"/>
                </a:cubicBezTo>
                <a:cubicBezTo>
                  <a:pt x="289471" y="2777133"/>
                  <a:pt x="265658" y="2797969"/>
                  <a:pt x="229940" y="2827734"/>
                </a:cubicBezTo>
                <a:cubicBezTo>
                  <a:pt x="212080" y="2841625"/>
                  <a:pt x="199182" y="2852539"/>
                  <a:pt x="191244" y="2860477"/>
                </a:cubicBezTo>
                <a:cubicBezTo>
                  <a:pt x="183307" y="2868414"/>
                  <a:pt x="174377" y="2877344"/>
                  <a:pt x="164455" y="2887266"/>
                </a:cubicBezTo>
                <a:cubicBezTo>
                  <a:pt x="162471" y="2889250"/>
                  <a:pt x="160487" y="2891234"/>
                  <a:pt x="158502" y="2893219"/>
                </a:cubicBezTo>
                <a:cubicBezTo>
                  <a:pt x="152549" y="2899172"/>
                  <a:pt x="148580" y="2902148"/>
                  <a:pt x="146596" y="2902148"/>
                </a:cubicBezTo>
                <a:cubicBezTo>
                  <a:pt x="142627" y="2904133"/>
                  <a:pt x="134690" y="2899172"/>
                  <a:pt x="122783" y="2887266"/>
                </a:cubicBezTo>
                <a:cubicBezTo>
                  <a:pt x="120799" y="2885281"/>
                  <a:pt x="117823" y="2881313"/>
                  <a:pt x="113854" y="2875359"/>
                </a:cubicBezTo>
                <a:cubicBezTo>
                  <a:pt x="97979" y="2853531"/>
                  <a:pt x="86073" y="2837656"/>
                  <a:pt x="78135" y="2827734"/>
                </a:cubicBezTo>
                <a:cubicBezTo>
                  <a:pt x="145604" y="2805906"/>
                  <a:pt x="215057" y="2780109"/>
                  <a:pt x="286494" y="2750344"/>
                </a:cubicBezTo>
                <a:cubicBezTo>
                  <a:pt x="295424" y="2747367"/>
                  <a:pt x="302369" y="2745383"/>
                  <a:pt x="307330" y="2744391"/>
                </a:cubicBezTo>
                <a:close/>
                <a:moveTo>
                  <a:pt x="152549" y="2625328"/>
                </a:moveTo>
                <a:cubicBezTo>
                  <a:pt x="214065" y="2627313"/>
                  <a:pt x="250776" y="2646164"/>
                  <a:pt x="262682" y="2681883"/>
                </a:cubicBezTo>
                <a:cubicBezTo>
                  <a:pt x="264666" y="2711648"/>
                  <a:pt x="252760" y="2728516"/>
                  <a:pt x="226963" y="2732484"/>
                </a:cubicBezTo>
                <a:cubicBezTo>
                  <a:pt x="213073" y="2734469"/>
                  <a:pt x="202159" y="2727523"/>
                  <a:pt x="194221" y="2711648"/>
                </a:cubicBezTo>
                <a:cubicBezTo>
                  <a:pt x="184299" y="2681883"/>
                  <a:pt x="168424" y="2659062"/>
                  <a:pt x="146596" y="2643188"/>
                </a:cubicBezTo>
                <a:cubicBezTo>
                  <a:pt x="136674" y="2635250"/>
                  <a:pt x="131713" y="2630289"/>
                  <a:pt x="131713" y="2628305"/>
                </a:cubicBezTo>
                <a:cubicBezTo>
                  <a:pt x="133697" y="2626320"/>
                  <a:pt x="140643" y="2625328"/>
                  <a:pt x="152549" y="2625328"/>
                </a:cubicBezTo>
                <a:close/>
                <a:moveTo>
                  <a:pt x="471041" y="2309813"/>
                </a:moveTo>
                <a:cubicBezTo>
                  <a:pt x="486916" y="2317750"/>
                  <a:pt x="504776" y="2330649"/>
                  <a:pt x="524619" y="2348508"/>
                </a:cubicBezTo>
                <a:cubicBezTo>
                  <a:pt x="540494" y="2362399"/>
                  <a:pt x="548432" y="2372320"/>
                  <a:pt x="548432" y="2378273"/>
                </a:cubicBezTo>
                <a:cubicBezTo>
                  <a:pt x="548432" y="2384227"/>
                  <a:pt x="543471" y="2390180"/>
                  <a:pt x="533549" y="2396133"/>
                </a:cubicBezTo>
                <a:cubicBezTo>
                  <a:pt x="531565" y="2398117"/>
                  <a:pt x="525612" y="2401094"/>
                  <a:pt x="515690" y="2405063"/>
                </a:cubicBezTo>
                <a:cubicBezTo>
                  <a:pt x="515690" y="2413000"/>
                  <a:pt x="514698" y="2427883"/>
                  <a:pt x="512713" y="2449711"/>
                </a:cubicBezTo>
                <a:cubicBezTo>
                  <a:pt x="508744" y="2487414"/>
                  <a:pt x="505768" y="2518172"/>
                  <a:pt x="503783" y="2541984"/>
                </a:cubicBezTo>
                <a:lnTo>
                  <a:pt x="563315" y="2539008"/>
                </a:lnTo>
                <a:cubicBezTo>
                  <a:pt x="569268" y="2529086"/>
                  <a:pt x="579190" y="2514203"/>
                  <a:pt x="593080" y="2494359"/>
                </a:cubicBezTo>
                <a:cubicBezTo>
                  <a:pt x="599033" y="2486422"/>
                  <a:pt x="603002" y="2480469"/>
                  <a:pt x="604987" y="2476500"/>
                </a:cubicBezTo>
                <a:cubicBezTo>
                  <a:pt x="612924" y="2482453"/>
                  <a:pt x="627807" y="2493367"/>
                  <a:pt x="649635" y="2509242"/>
                </a:cubicBezTo>
                <a:cubicBezTo>
                  <a:pt x="655588" y="2517180"/>
                  <a:pt x="660549" y="2522141"/>
                  <a:pt x="664518" y="2524125"/>
                </a:cubicBezTo>
                <a:cubicBezTo>
                  <a:pt x="678408" y="2538016"/>
                  <a:pt x="685354" y="2548930"/>
                  <a:pt x="685354" y="2556867"/>
                </a:cubicBezTo>
                <a:cubicBezTo>
                  <a:pt x="683369" y="2560836"/>
                  <a:pt x="678408" y="2562820"/>
                  <a:pt x="670471" y="2562820"/>
                </a:cubicBezTo>
                <a:cubicBezTo>
                  <a:pt x="644674" y="2562820"/>
                  <a:pt x="603002" y="2562820"/>
                  <a:pt x="545455" y="2562820"/>
                </a:cubicBezTo>
                <a:cubicBezTo>
                  <a:pt x="533549" y="2562820"/>
                  <a:pt x="512713" y="2563812"/>
                  <a:pt x="482948" y="2565797"/>
                </a:cubicBezTo>
                <a:cubicBezTo>
                  <a:pt x="425401" y="2569766"/>
                  <a:pt x="382737" y="2572742"/>
                  <a:pt x="354955" y="2574727"/>
                </a:cubicBezTo>
                <a:cubicBezTo>
                  <a:pt x="364877" y="2574727"/>
                  <a:pt x="375791" y="2576711"/>
                  <a:pt x="387698" y="2580680"/>
                </a:cubicBezTo>
                <a:cubicBezTo>
                  <a:pt x="411510" y="2586633"/>
                  <a:pt x="423416" y="2594570"/>
                  <a:pt x="423416" y="2604492"/>
                </a:cubicBezTo>
                <a:cubicBezTo>
                  <a:pt x="423416" y="2610445"/>
                  <a:pt x="414487" y="2617391"/>
                  <a:pt x="396627" y="2625328"/>
                </a:cubicBezTo>
                <a:cubicBezTo>
                  <a:pt x="396627" y="2637234"/>
                  <a:pt x="397619" y="2647156"/>
                  <a:pt x="399604" y="2655094"/>
                </a:cubicBezTo>
                <a:cubicBezTo>
                  <a:pt x="415479" y="2676922"/>
                  <a:pt x="430362" y="2695774"/>
                  <a:pt x="444252" y="2711648"/>
                </a:cubicBezTo>
                <a:cubicBezTo>
                  <a:pt x="489893" y="2658070"/>
                  <a:pt x="518666" y="2618383"/>
                  <a:pt x="530573" y="2592586"/>
                </a:cubicBezTo>
                <a:cubicBezTo>
                  <a:pt x="554385" y="2612430"/>
                  <a:pt x="571252" y="2627313"/>
                  <a:pt x="581174" y="2637234"/>
                </a:cubicBezTo>
                <a:cubicBezTo>
                  <a:pt x="595065" y="2649141"/>
                  <a:pt x="602010" y="2659062"/>
                  <a:pt x="602010" y="2667000"/>
                </a:cubicBezTo>
                <a:cubicBezTo>
                  <a:pt x="598041" y="2672953"/>
                  <a:pt x="587127" y="2675930"/>
                  <a:pt x="569268" y="2675930"/>
                </a:cubicBezTo>
                <a:cubicBezTo>
                  <a:pt x="565299" y="2677914"/>
                  <a:pt x="560338" y="2680891"/>
                  <a:pt x="554385" y="2684859"/>
                </a:cubicBezTo>
                <a:cubicBezTo>
                  <a:pt x="512713" y="2706687"/>
                  <a:pt x="480963" y="2720578"/>
                  <a:pt x="459135" y="2726531"/>
                </a:cubicBezTo>
                <a:cubicBezTo>
                  <a:pt x="506760" y="2780109"/>
                  <a:pt x="575221" y="2814836"/>
                  <a:pt x="664518" y="2830711"/>
                </a:cubicBezTo>
                <a:cubicBezTo>
                  <a:pt x="676424" y="2830711"/>
                  <a:pt x="684362" y="2833688"/>
                  <a:pt x="688330" y="2839641"/>
                </a:cubicBezTo>
                <a:cubicBezTo>
                  <a:pt x="688330" y="2843609"/>
                  <a:pt x="682377" y="2848570"/>
                  <a:pt x="670471" y="2854523"/>
                </a:cubicBezTo>
                <a:cubicBezTo>
                  <a:pt x="640705" y="2862461"/>
                  <a:pt x="616893" y="2877344"/>
                  <a:pt x="599033" y="2899172"/>
                </a:cubicBezTo>
                <a:cubicBezTo>
                  <a:pt x="597049" y="2901156"/>
                  <a:pt x="594072" y="2903141"/>
                  <a:pt x="590104" y="2905125"/>
                </a:cubicBezTo>
                <a:cubicBezTo>
                  <a:pt x="586135" y="2907109"/>
                  <a:pt x="583158" y="2909094"/>
                  <a:pt x="581174" y="2911078"/>
                </a:cubicBezTo>
                <a:cubicBezTo>
                  <a:pt x="575221" y="2913063"/>
                  <a:pt x="567283" y="2911078"/>
                  <a:pt x="557362" y="2905125"/>
                </a:cubicBezTo>
                <a:cubicBezTo>
                  <a:pt x="489893" y="2859484"/>
                  <a:pt x="437307" y="2791024"/>
                  <a:pt x="399604" y="2699742"/>
                </a:cubicBezTo>
                <a:cubicBezTo>
                  <a:pt x="399604" y="2713633"/>
                  <a:pt x="399604" y="2738438"/>
                  <a:pt x="399604" y="2774156"/>
                </a:cubicBezTo>
                <a:cubicBezTo>
                  <a:pt x="401588" y="2815828"/>
                  <a:pt x="402580" y="2847578"/>
                  <a:pt x="402580" y="2869406"/>
                </a:cubicBezTo>
                <a:cubicBezTo>
                  <a:pt x="402580" y="2893219"/>
                  <a:pt x="396627" y="2913063"/>
                  <a:pt x="384721" y="2928938"/>
                </a:cubicBezTo>
                <a:cubicBezTo>
                  <a:pt x="382737" y="2930922"/>
                  <a:pt x="380752" y="2932906"/>
                  <a:pt x="378768" y="2934891"/>
                </a:cubicBezTo>
                <a:cubicBezTo>
                  <a:pt x="376783" y="2938859"/>
                  <a:pt x="371822" y="2943820"/>
                  <a:pt x="363885" y="2949773"/>
                </a:cubicBezTo>
                <a:cubicBezTo>
                  <a:pt x="351979" y="2955727"/>
                  <a:pt x="343049" y="2958703"/>
                  <a:pt x="337096" y="2958703"/>
                </a:cubicBezTo>
                <a:cubicBezTo>
                  <a:pt x="335112" y="2958703"/>
                  <a:pt x="332135" y="2955727"/>
                  <a:pt x="328166" y="2949773"/>
                </a:cubicBezTo>
                <a:cubicBezTo>
                  <a:pt x="328166" y="2947789"/>
                  <a:pt x="327174" y="2945805"/>
                  <a:pt x="325190" y="2943820"/>
                </a:cubicBezTo>
                <a:cubicBezTo>
                  <a:pt x="323205" y="2939852"/>
                  <a:pt x="321221" y="2936875"/>
                  <a:pt x="319237" y="2934891"/>
                </a:cubicBezTo>
                <a:cubicBezTo>
                  <a:pt x="313283" y="2917031"/>
                  <a:pt x="293440" y="2897187"/>
                  <a:pt x="259705" y="2875359"/>
                </a:cubicBezTo>
                <a:cubicBezTo>
                  <a:pt x="251768" y="2869406"/>
                  <a:pt x="247799" y="2864445"/>
                  <a:pt x="247799" y="2860477"/>
                </a:cubicBezTo>
                <a:cubicBezTo>
                  <a:pt x="251768" y="2858492"/>
                  <a:pt x="256729" y="2857500"/>
                  <a:pt x="262682" y="2857500"/>
                </a:cubicBezTo>
                <a:cubicBezTo>
                  <a:pt x="266651" y="2857500"/>
                  <a:pt x="271612" y="2857500"/>
                  <a:pt x="277565" y="2857500"/>
                </a:cubicBezTo>
                <a:cubicBezTo>
                  <a:pt x="289471" y="2859484"/>
                  <a:pt x="299393" y="2860477"/>
                  <a:pt x="307330" y="2860477"/>
                </a:cubicBezTo>
                <a:cubicBezTo>
                  <a:pt x="309315" y="2862461"/>
                  <a:pt x="313283" y="2862461"/>
                  <a:pt x="319237" y="2860477"/>
                </a:cubicBezTo>
                <a:cubicBezTo>
                  <a:pt x="321221" y="2860477"/>
                  <a:pt x="322213" y="2860477"/>
                  <a:pt x="322213" y="2860477"/>
                </a:cubicBezTo>
                <a:cubicBezTo>
                  <a:pt x="326182" y="2856508"/>
                  <a:pt x="328166" y="2847578"/>
                  <a:pt x="328166" y="2833688"/>
                </a:cubicBezTo>
                <a:lnTo>
                  <a:pt x="328166" y="2783086"/>
                </a:lnTo>
                <a:cubicBezTo>
                  <a:pt x="328166" y="2773164"/>
                  <a:pt x="328166" y="2757289"/>
                  <a:pt x="328166" y="2735461"/>
                </a:cubicBezTo>
                <a:cubicBezTo>
                  <a:pt x="330151" y="2695774"/>
                  <a:pt x="330151" y="2668984"/>
                  <a:pt x="328166" y="2655094"/>
                </a:cubicBezTo>
                <a:cubicBezTo>
                  <a:pt x="328166" y="2649141"/>
                  <a:pt x="328166" y="2638226"/>
                  <a:pt x="328166" y="2622352"/>
                </a:cubicBezTo>
                <a:cubicBezTo>
                  <a:pt x="326182" y="2602508"/>
                  <a:pt x="325190" y="2586633"/>
                  <a:pt x="325190" y="2574727"/>
                </a:cubicBezTo>
                <a:cubicBezTo>
                  <a:pt x="269627" y="2578695"/>
                  <a:pt x="216049" y="2582664"/>
                  <a:pt x="164455" y="2586633"/>
                </a:cubicBezTo>
                <a:cubicBezTo>
                  <a:pt x="138658" y="2586633"/>
                  <a:pt x="108893" y="2589609"/>
                  <a:pt x="75158" y="2595563"/>
                </a:cubicBezTo>
                <a:cubicBezTo>
                  <a:pt x="73174" y="2591594"/>
                  <a:pt x="71190" y="2585641"/>
                  <a:pt x="69205" y="2577703"/>
                </a:cubicBezTo>
                <a:cubicBezTo>
                  <a:pt x="65237" y="2569766"/>
                  <a:pt x="62260" y="2563812"/>
                  <a:pt x="60276" y="2559844"/>
                </a:cubicBezTo>
                <a:cubicBezTo>
                  <a:pt x="119807" y="2559844"/>
                  <a:pt x="156518" y="2558852"/>
                  <a:pt x="170408" y="2556867"/>
                </a:cubicBezTo>
                <a:cubicBezTo>
                  <a:pt x="210096" y="2556867"/>
                  <a:pt x="295424" y="2552899"/>
                  <a:pt x="426393" y="2544961"/>
                </a:cubicBezTo>
                <a:cubicBezTo>
                  <a:pt x="430362" y="2523133"/>
                  <a:pt x="433338" y="2498328"/>
                  <a:pt x="435323" y="2470547"/>
                </a:cubicBezTo>
                <a:cubicBezTo>
                  <a:pt x="332135" y="2476500"/>
                  <a:pt x="271612" y="2479477"/>
                  <a:pt x="253752" y="2479477"/>
                </a:cubicBezTo>
                <a:cubicBezTo>
                  <a:pt x="247799" y="2479477"/>
                  <a:pt x="235893" y="2480469"/>
                  <a:pt x="218033" y="2482453"/>
                </a:cubicBezTo>
                <a:cubicBezTo>
                  <a:pt x="210096" y="2484438"/>
                  <a:pt x="204143" y="2485430"/>
                  <a:pt x="200174" y="2485430"/>
                </a:cubicBezTo>
                <a:cubicBezTo>
                  <a:pt x="200174" y="2481461"/>
                  <a:pt x="198190" y="2476500"/>
                  <a:pt x="194221" y="2470547"/>
                </a:cubicBezTo>
                <a:cubicBezTo>
                  <a:pt x="190252" y="2462609"/>
                  <a:pt x="187276" y="2456656"/>
                  <a:pt x="185291" y="2452688"/>
                </a:cubicBezTo>
                <a:cubicBezTo>
                  <a:pt x="187276" y="2452688"/>
                  <a:pt x="207119" y="2452688"/>
                  <a:pt x="244823" y="2452688"/>
                </a:cubicBezTo>
                <a:cubicBezTo>
                  <a:pt x="252760" y="2452688"/>
                  <a:pt x="274588" y="2451695"/>
                  <a:pt x="310307" y="2449711"/>
                </a:cubicBezTo>
                <a:cubicBezTo>
                  <a:pt x="359916" y="2447726"/>
                  <a:pt x="402580" y="2446734"/>
                  <a:pt x="438299" y="2446734"/>
                </a:cubicBezTo>
                <a:cubicBezTo>
                  <a:pt x="438299" y="2436813"/>
                  <a:pt x="439291" y="2423914"/>
                  <a:pt x="441276" y="2408039"/>
                </a:cubicBezTo>
                <a:cubicBezTo>
                  <a:pt x="441276" y="2388195"/>
                  <a:pt x="442268" y="2375297"/>
                  <a:pt x="444252" y="2369344"/>
                </a:cubicBezTo>
                <a:cubicBezTo>
                  <a:pt x="430362" y="2371328"/>
                  <a:pt x="385713" y="2374305"/>
                  <a:pt x="310307" y="2378273"/>
                </a:cubicBezTo>
                <a:cubicBezTo>
                  <a:pt x="278557" y="2380258"/>
                  <a:pt x="253752" y="2381250"/>
                  <a:pt x="235893" y="2381250"/>
                </a:cubicBezTo>
                <a:cubicBezTo>
                  <a:pt x="220018" y="2383234"/>
                  <a:pt x="215057" y="2384227"/>
                  <a:pt x="221010" y="2384227"/>
                </a:cubicBezTo>
                <a:cubicBezTo>
                  <a:pt x="191244" y="2386211"/>
                  <a:pt x="171401" y="2388195"/>
                  <a:pt x="161479" y="2390180"/>
                </a:cubicBezTo>
                <a:cubicBezTo>
                  <a:pt x="161479" y="2388195"/>
                  <a:pt x="160487" y="2384227"/>
                  <a:pt x="158502" y="2378273"/>
                </a:cubicBezTo>
                <a:cubicBezTo>
                  <a:pt x="154533" y="2370336"/>
                  <a:pt x="151557" y="2363391"/>
                  <a:pt x="149573" y="2357438"/>
                </a:cubicBezTo>
                <a:cubicBezTo>
                  <a:pt x="185291" y="2357438"/>
                  <a:pt x="211088" y="2357438"/>
                  <a:pt x="226963" y="2357438"/>
                </a:cubicBezTo>
                <a:cubicBezTo>
                  <a:pt x="234901" y="2357438"/>
                  <a:pt x="247799" y="2356445"/>
                  <a:pt x="265658" y="2354461"/>
                </a:cubicBezTo>
                <a:cubicBezTo>
                  <a:pt x="299393" y="2354461"/>
                  <a:pt x="358924" y="2351484"/>
                  <a:pt x="444252" y="2345531"/>
                </a:cubicBezTo>
                <a:cubicBezTo>
                  <a:pt x="450205" y="2339578"/>
                  <a:pt x="459135" y="2327672"/>
                  <a:pt x="471041" y="2309813"/>
                </a:cubicBezTo>
                <a:close/>
                <a:moveTo>
                  <a:pt x="465088" y="1619250"/>
                </a:moveTo>
                <a:cubicBezTo>
                  <a:pt x="451198" y="1619250"/>
                  <a:pt x="413494" y="1621235"/>
                  <a:pt x="351979" y="1625203"/>
                </a:cubicBezTo>
                <a:cubicBezTo>
                  <a:pt x="306338" y="1627188"/>
                  <a:pt x="268635" y="1629172"/>
                  <a:pt x="238869" y="1631156"/>
                </a:cubicBezTo>
                <a:lnTo>
                  <a:pt x="238869" y="1756172"/>
                </a:lnTo>
                <a:cubicBezTo>
                  <a:pt x="248791" y="1754188"/>
                  <a:pt x="267643" y="1753196"/>
                  <a:pt x="295424" y="1753196"/>
                </a:cubicBezTo>
                <a:cubicBezTo>
                  <a:pt x="317252" y="1751211"/>
                  <a:pt x="335112" y="1750219"/>
                  <a:pt x="349002" y="1750219"/>
                </a:cubicBezTo>
                <a:cubicBezTo>
                  <a:pt x="350987" y="1750219"/>
                  <a:pt x="352971" y="1750219"/>
                  <a:pt x="354955" y="1750219"/>
                </a:cubicBezTo>
                <a:cubicBezTo>
                  <a:pt x="376783" y="1748234"/>
                  <a:pt x="399604" y="1744266"/>
                  <a:pt x="423416" y="1738313"/>
                </a:cubicBezTo>
                <a:cubicBezTo>
                  <a:pt x="427385" y="1740297"/>
                  <a:pt x="430362" y="1744266"/>
                  <a:pt x="432346" y="1750219"/>
                </a:cubicBezTo>
                <a:cubicBezTo>
                  <a:pt x="434330" y="1760141"/>
                  <a:pt x="435323" y="1765102"/>
                  <a:pt x="435323" y="1765102"/>
                </a:cubicBezTo>
                <a:cubicBezTo>
                  <a:pt x="437307" y="1767086"/>
                  <a:pt x="429369" y="1768078"/>
                  <a:pt x="411510" y="1768078"/>
                </a:cubicBezTo>
                <a:lnTo>
                  <a:pt x="351979" y="1774031"/>
                </a:lnTo>
                <a:cubicBezTo>
                  <a:pt x="340073" y="1774031"/>
                  <a:pt x="315268" y="1775024"/>
                  <a:pt x="277565" y="1777008"/>
                </a:cubicBezTo>
                <a:cubicBezTo>
                  <a:pt x="261690" y="1778993"/>
                  <a:pt x="248791" y="1779985"/>
                  <a:pt x="238869" y="1779985"/>
                </a:cubicBezTo>
                <a:lnTo>
                  <a:pt x="238869" y="1902024"/>
                </a:lnTo>
                <a:cubicBezTo>
                  <a:pt x="262682" y="1898055"/>
                  <a:pt x="298401" y="1896071"/>
                  <a:pt x="346026" y="1896071"/>
                </a:cubicBezTo>
                <a:cubicBezTo>
                  <a:pt x="371822" y="1894086"/>
                  <a:pt x="397619" y="1890117"/>
                  <a:pt x="423416" y="1884164"/>
                </a:cubicBezTo>
                <a:cubicBezTo>
                  <a:pt x="423416" y="1884164"/>
                  <a:pt x="424408" y="1885156"/>
                  <a:pt x="426393" y="1887141"/>
                </a:cubicBezTo>
                <a:cubicBezTo>
                  <a:pt x="428377" y="1891109"/>
                  <a:pt x="430362" y="1894086"/>
                  <a:pt x="432346" y="1896071"/>
                </a:cubicBezTo>
                <a:cubicBezTo>
                  <a:pt x="434330" y="1902024"/>
                  <a:pt x="435323" y="1906985"/>
                  <a:pt x="435323" y="1910953"/>
                </a:cubicBezTo>
                <a:cubicBezTo>
                  <a:pt x="433338" y="1912938"/>
                  <a:pt x="429369" y="1913930"/>
                  <a:pt x="423416" y="1913930"/>
                </a:cubicBezTo>
                <a:cubicBezTo>
                  <a:pt x="417463" y="1915914"/>
                  <a:pt x="413494" y="1916906"/>
                  <a:pt x="411510" y="1916906"/>
                </a:cubicBezTo>
                <a:lnTo>
                  <a:pt x="349002" y="1919883"/>
                </a:lnTo>
                <a:cubicBezTo>
                  <a:pt x="335112" y="1919883"/>
                  <a:pt x="309315" y="1920875"/>
                  <a:pt x="271612" y="1922860"/>
                </a:cubicBezTo>
                <a:cubicBezTo>
                  <a:pt x="257721" y="1924844"/>
                  <a:pt x="246807" y="1925836"/>
                  <a:pt x="238869" y="1925836"/>
                </a:cubicBezTo>
                <a:lnTo>
                  <a:pt x="238869" y="2074664"/>
                </a:lnTo>
                <a:lnTo>
                  <a:pt x="465088" y="2065735"/>
                </a:lnTo>
                <a:cubicBezTo>
                  <a:pt x="465088" y="2043907"/>
                  <a:pt x="465088" y="1969493"/>
                  <a:pt x="465088" y="1842492"/>
                </a:cubicBezTo>
                <a:close/>
                <a:moveTo>
                  <a:pt x="491877" y="1553766"/>
                </a:moveTo>
                <a:cubicBezTo>
                  <a:pt x="505768" y="1561703"/>
                  <a:pt x="524619" y="1574602"/>
                  <a:pt x="548432" y="1592461"/>
                </a:cubicBezTo>
                <a:cubicBezTo>
                  <a:pt x="566291" y="1604367"/>
                  <a:pt x="575221" y="1613297"/>
                  <a:pt x="575221" y="1619250"/>
                </a:cubicBezTo>
                <a:cubicBezTo>
                  <a:pt x="575221" y="1627188"/>
                  <a:pt x="569268" y="1634133"/>
                  <a:pt x="557362" y="1640086"/>
                </a:cubicBezTo>
                <a:cubicBezTo>
                  <a:pt x="557362" y="1640086"/>
                  <a:pt x="555377" y="1641078"/>
                  <a:pt x="551408" y="1643063"/>
                </a:cubicBezTo>
                <a:cubicBezTo>
                  <a:pt x="547440" y="1647031"/>
                  <a:pt x="544463" y="1650008"/>
                  <a:pt x="542479" y="1651992"/>
                </a:cubicBezTo>
                <a:cubicBezTo>
                  <a:pt x="542479" y="1679774"/>
                  <a:pt x="543471" y="1723430"/>
                  <a:pt x="545455" y="1782961"/>
                </a:cubicBezTo>
                <a:cubicBezTo>
                  <a:pt x="545455" y="1844477"/>
                  <a:pt x="545455" y="1880196"/>
                  <a:pt x="545455" y="1890117"/>
                </a:cubicBezTo>
                <a:cubicBezTo>
                  <a:pt x="545455" y="1911945"/>
                  <a:pt x="546448" y="1940719"/>
                  <a:pt x="548432" y="1976438"/>
                </a:cubicBezTo>
                <a:cubicBezTo>
                  <a:pt x="550416" y="2016125"/>
                  <a:pt x="551408" y="2044899"/>
                  <a:pt x="551408" y="2062758"/>
                </a:cubicBezTo>
                <a:cubicBezTo>
                  <a:pt x="551408" y="2094508"/>
                  <a:pt x="548432" y="2117328"/>
                  <a:pt x="542479" y="2131219"/>
                </a:cubicBezTo>
                <a:cubicBezTo>
                  <a:pt x="540494" y="2137172"/>
                  <a:pt x="531565" y="2148086"/>
                  <a:pt x="515690" y="2163961"/>
                </a:cubicBezTo>
                <a:cubicBezTo>
                  <a:pt x="497830" y="2175867"/>
                  <a:pt x="483940" y="2180828"/>
                  <a:pt x="474018" y="2178844"/>
                </a:cubicBezTo>
                <a:cubicBezTo>
                  <a:pt x="468065" y="2178844"/>
                  <a:pt x="464096" y="2174875"/>
                  <a:pt x="462112" y="2166938"/>
                </a:cubicBezTo>
                <a:cubicBezTo>
                  <a:pt x="462112" y="2159000"/>
                  <a:pt x="463104" y="2145110"/>
                  <a:pt x="465088" y="2125266"/>
                </a:cubicBezTo>
                <a:cubicBezTo>
                  <a:pt x="465088" y="2107406"/>
                  <a:pt x="465088" y="2095500"/>
                  <a:pt x="465088" y="2089547"/>
                </a:cubicBezTo>
                <a:lnTo>
                  <a:pt x="238869" y="2101453"/>
                </a:lnTo>
                <a:cubicBezTo>
                  <a:pt x="238869" y="2107406"/>
                  <a:pt x="237877" y="2113360"/>
                  <a:pt x="235893" y="2119313"/>
                </a:cubicBezTo>
                <a:cubicBezTo>
                  <a:pt x="231924" y="2135188"/>
                  <a:pt x="223987" y="2149078"/>
                  <a:pt x="212080" y="2160985"/>
                </a:cubicBezTo>
                <a:cubicBezTo>
                  <a:pt x="202159" y="2166938"/>
                  <a:pt x="194221" y="2171899"/>
                  <a:pt x="188268" y="2175867"/>
                </a:cubicBezTo>
                <a:cubicBezTo>
                  <a:pt x="180330" y="2177852"/>
                  <a:pt x="173385" y="2178844"/>
                  <a:pt x="167432" y="2178844"/>
                </a:cubicBezTo>
                <a:cubicBezTo>
                  <a:pt x="165448" y="2176859"/>
                  <a:pt x="164455" y="2173883"/>
                  <a:pt x="164455" y="2169914"/>
                </a:cubicBezTo>
                <a:cubicBezTo>
                  <a:pt x="164455" y="2169914"/>
                  <a:pt x="164455" y="2163961"/>
                  <a:pt x="164455" y="2152055"/>
                </a:cubicBezTo>
                <a:cubicBezTo>
                  <a:pt x="164455" y="2144117"/>
                  <a:pt x="164455" y="2135188"/>
                  <a:pt x="164455" y="2125266"/>
                </a:cubicBezTo>
                <a:cubicBezTo>
                  <a:pt x="170408" y="2053828"/>
                  <a:pt x="172393" y="2002235"/>
                  <a:pt x="170408" y="1970485"/>
                </a:cubicBezTo>
                <a:cubicBezTo>
                  <a:pt x="170408" y="1954610"/>
                  <a:pt x="170408" y="1933774"/>
                  <a:pt x="170408" y="1907977"/>
                </a:cubicBezTo>
                <a:cubicBezTo>
                  <a:pt x="172393" y="1874243"/>
                  <a:pt x="173385" y="1854399"/>
                  <a:pt x="173385" y="1848446"/>
                </a:cubicBezTo>
                <a:cubicBezTo>
                  <a:pt x="173385" y="1745258"/>
                  <a:pt x="173385" y="1682750"/>
                  <a:pt x="173385" y="1660922"/>
                </a:cubicBezTo>
                <a:cubicBezTo>
                  <a:pt x="173385" y="1658938"/>
                  <a:pt x="173385" y="1655961"/>
                  <a:pt x="173385" y="1651992"/>
                </a:cubicBezTo>
                <a:cubicBezTo>
                  <a:pt x="169416" y="1618258"/>
                  <a:pt x="167432" y="1586508"/>
                  <a:pt x="167432" y="1556742"/>
                </a:cubicBezTo>
                <a:cubicBezTo>
                  <a:pt x="169416" y="1556742"/>
                  <a:pt x="173385" y="1558727"/>
                  <a:pt x="179338" y="1562696"/>
                </a:cubicBezTo>
                <a:cubicBezTo>
                  <a:pt x="193229" y="1568649"/>
                  <a:pt x="206127" y="1573610"/>
                  <a:pt x="218033" y="1577578"/>
                </a:cubicBezTo>
                <a:cubicBezTo>
                  <a:pt x="220018" y="1579563"/>
                  <a:pt x="229940" y="1585516"/>
                  <a:pt x="247799" y="1595438"/>
                </a:cubicBezTo>
                <a:cubicBezTo>
                  <a:pt x="253752" y="1599406"/>
                  <a:pt x="258713" y="1602383"/>
                  <a:pt x="262682" y="1604367"/>
                </a:cubicBezTo>
                <a:lnTo>
                  <a:pt x="465088" y="1592461"/>
                </a:lnTo>
                <a:cubicBezTo>
                  <a:pt x="467073" y="1590477"/>
                  <a:pt x="473026" y="1582539"/>
                  <a:pt x="482948" y="1568649"/>
                </a:cubicBezTo>
                <a:cubicBezTo>
                  <a:pt x="486916" y="1562696"/>
                  <a:pt x="489893" y="1557734"/>
                  <a:pt x="491877" y="1553766"/>
                </a:cubicBezTo>
                <a:close/>
                <a:moveTo>
                  <a:pt x="152549" y="988219"/>
                </a:moveTo>
                <a:cubicBezTo>
                  <a:pt x="154533" y="990203"/>
                  <a:pt x="158502" y="993180"/>
                  <a:pt x="164455" y="997149"/>
                </a:cubicBezTo>
                <a:cubicBezTo>
                  <a:pt x="180330" y="1005086"/>
                  <a:pt x="191244" y="1013024"/>
                  <a:pt x="197198" y="1020961"/>
                </a:cubicBezTo>
                <a:cubicBezTo>
                  <a:pt x="215057" y="1034852"/>
                  <a:pt x="222994" y="1043781"/>
                  <a:pt x="221010" y="1047750"/>
                </a:cubicBezTo>
                <a:cubicBezTo>
                  <a:pt x="221010" y="1053703"/>
                  <a:pt x="212080" y="1061641"/>
                  <a:pt x="194221" y="1071563"/>
                </a:cubicBezTo>
                <a:lnTo>
                  <a:pt x="194221" y="1247180"/>
                </a:lnTo>
                <a:cubicBezTo>
                  <a:pt x="198190" y="1245195"/>
                  <a:pt x="205135" y="1240235"/>
                  <a:pt x="215057" y="1232297"/>
                </a:cubicBezTo>
                <a:cubicBezTo>
                  <a:pt x="232916" y="1220391"/>
                  <a:pt x="246807" y="1210469"/>
                  <a:pt x="256729" y="1202531"/>
                </a:cubicBezTo>
                <a:cubicBezTo>
                  <a:pt x="268635" y="1194594"/>
                  <a:pt x="275580" y="1192610"/>
                  <a:pt x="277565" y="1196578"/>
                </a:cubicBezTo>
                <a:cubicBezTo>
                  <a:pt x="279053" y="1197571"/>
                  <a:pt x="280045" y="1198811"/>
                  <a:pt x="280541" y="1200299"/>
                </a:cubicBezTo>
                <a:cubicBezTo>
                  <a:pt x="282030" y="1204764"/>
                  <a:pt x="279053" y="1211461"/>
                  <a:pt x="271612" y="1220391"/>
                </a:cubicBezTo>
                <a:cubicBezTo>
                  <a:pt x="233908" y="1264047"/>
                  <a:pt x="208112" y="1297781"/>
                  <a:pt x="194221" y="1321594"/>
                </a:cubicBezTo>
                <a:cubicBezTo>
                  <a:pt x="186283" y="1333500"/>
                  <a:pt x="180330" y="1344414"/>
                  <a:pt x="176362" y="1354336"/>
                </a:cubicBezTo>
                <a:cubicBezTo>
                  <a:pt x="176362" y="1354336"/>
                  <a:pt x="175369" y="1355328"/>
                  <a:pt x="173385" y="1357313"/>
                </a:cubicBezTo>
                <a:cubicBezTo>
                  <a:pt x="171401" y="1365250"/>
                  <a:pt x="167432" y="1369219"/>
                  <a:pt x="161479" y="1369219"/>
                </a:cubicBezTo>
                <a:cubicBezTo>
                  <a:pt x="157510" y="1371203"/>
                  <a:pt x="150565" y="1367234"/>
                  <a:pt x="140643" y="1357313"/>
                </a:cubicBezTo>
                <a:cubicBezTo>
                  <a:pt x="142627" y="1359297"/>
                  <a:pt x="140643" y="1358305"/>
                  <a:pt x="134690" y="1354336"/>
                </a:cubicBezTo>
                <a:cubicBezTo>
                  <a:pt x="118815" y="1340445"/>
                  <a:pt x="104924" y="1325563"/>
                  <a:pt x="93018" y="1309688"/>
                </a:cubicBezTo>
                <a:cubicBezTo>
                  <a:pt x="116830" y="1293813"/>
                  <a:pt x="127744" y="1273969"/>
                  <a:pt x="125760" y="1250156"/>
                </a:cubicBezTo>
                <a:lnTo>
                  <a:pt x="128737" y="1044774"/>
                </a:lnTo>
                <a:cubicBezTo>
                  <a:pt x="91033" y="1048742"/>
                  <a:pt x="58291" y="1053703"/>
                  <a:pt x="30510" y="1059657"/>
                </a:cubicBezTo>
                <a:cubicBezTo>
                  <a:pt x="26541" y="1051719"/>
                  <a:pt x="21580" y="1041797"/>
                  <a:pt x="15627" y="1029891"/>
                </a:cubicBezTo>
                <a:cubicBezTo>
                  <a:pt x="37455" y="1029891"/>
                  <a:pt x="71190" y="1026914"/>
                  <a:pt x="116830" y="1020961"/>
                </a:cubicBezTo>
                <a:cubicBezTo>
                  <a:pt x="120799" y="1020961"/>
                  <a:pt x="123776" y="1020961"/>
                  <a:pt x="125760" y="1020961"/>
                </a:cubicBezTo>
                <a:close/>
                <a:moveTo>
                  <a:pt x="491877" y="946547"/>
                </a:moveTo>
                <a:lnTo>
                  <a:pt x="420440" y="952500"/>
                </a:lnTo>
                <a:cubicBezTo>
                  <a:pt x="420440" y="1016000"/>
                  <a:pt x="420440" y="1065610"/>
                  <a:pt x="420440" y="1101328"/>
                </a:cubicBezTo>
                <a:lnTo>
                  <a:pt x="491877" y="1098352"/>
                </a:lnTo>
                <a:cubicBezTo>
                  <a:pt x="491877" y="1064617"/>
                  <a:pt x="491877" y="1014016"/>
                  <a:pt x="491877" y="946547"/>
                </a:cubicBezTo>
                <a:close/>
                <a:moveTo>
                  <a:pt x="104924" y="800696"/>
                </a:moveTo>
                <a:cubicBezTo>
                  <a:pt x="174377" y="808633"/>
                  <a:pt x="212080" y="834430"/>
                  <a:pt x="218033" y="878086"/>
                </a:cubicBezTo>
                <a:cubicBezTo>
                  <a:pt x="218530" y="881559"/>
                  <a:pt x="218654" y="884907"/>
                  <a:pt x="218406" y="888132"/>
                </a:cubicBezTo>
                <a:cubicBezTo>
                  <a:pt x="217661" y="897806"/>
                  <a:pt x="213569" y="906363"/>
                  <a:pt x="206127" y="913805"/>
                </a:cubicBezTo>
                <a:cubicBezTo>
                  <a:pt x="194221" y="925711"/>
                  <a:pt x="184299" y="931664"/>
                  <a:pt x="176362" y="931664"/>
                </a:cubicBezTo>
                <a:cubicBezTo>
                  <a:pt x="162471" y="931664"/>
                  <a:pt x="151557" y="927695"/>
                  <a:pt x="143619" y="919758"/>
                </a:cubicBezTo>
                <a:cubicBezTo>
                  <a:pt x="143619" y="917774"/>
                  <a:pt x="142627" y="914797"/>
                  <a:pt x="140643" y="910828"/>
                </a:cubicBezTo>
                <a:cubicBezTo>
                  <a:pt x="138658" y="908844"/>
                  <a:pt x="135682" y="898922"/>
                  <a:pt x="131713" y="881063"/>
                </a:cubicBezTo>
                <a:cubicBezTo>
                  <a:pt x="123776" y="847328"/>
                  <a:pt x="111869" y="825500"/>
                  <a:pt x="95994" y="815578"/>
                </a:cubicBezTo>
                <a:cubicBezTo>
                  <a:pt x="88057" y="807641"/>
                  <a:pt x="85080" y="803672"/>
                  <a:pt x="87065" y="803672"/>
                </a:cubicBezTo>
                <a:cubicBezTo>
                  <a:pt x="91033" y="801688"/>
                  <a:pt x="96987" y="800696"/>
                  <a:pt x="104924" y="800696"/>
                </a:cubicBezTo>
                <a:close/>
                <a:moveTo>
                  <a:pt x="488901" y="750094"/>
                </a:moveTo>
                <a:cubicBezTo>
                  <a:pt x="512713" y="756047"/>
                  <a:pt x="539502" y="765969"/>
                  <a:pt x="569268" y="779859"/>
                </a:cubicBezTo>
                <a:cubicBezTo>
                  <a:pt x="581174" y="783828"/>
                  <a:pt x="586135" y="788789"/>
                  <a:pt x="584151" y="794742"/>
                </a:cubicBezTo>
                <a:cubicBezTo>
                  <a:pt x="584151" y="802680"/>
                  <a:pt x="575221" y="812602"/>
                  <a:pt x="557362" y="824508"/>
                </a:cubicBezTo>
                <a:cubicBezTo>
                  <a:pt x="557362" y="838399"/>
                  <a:pt x="557362" y="870149"/>
                  <a:pt x="557362" y="919758"/>
                </a:cubicBezTo>
                <a:lnTo>
                  <a:pt x="587127" y="916781"/>
                </a:lnTo>
                <a:cubicBezTo>
                  <a:pt x="593080" y="902891"/>
                  <a:pt x="603994" y="885031"/>
                  <a:pt x="619869" y="863203"/>
                </a:cubicBezTo>
                <a:cubicBezTo>
                  <a:pt x="621854" y="865188"/>
                  <a:pt x="624830" y="867172"/>
                  <a:pt x="628799" y="869156"/>
                </a:cubicBezTo>
                <a:cubicBezTo>
                  <a:pt x="644674" y="881063"/>
                  <a:pt x="655588" y="889992"/>
                  <a:pt x="661541" y="895945"/>
                </a:cubicBezTo>
                <a:cubicBezTo>
                  <a:pt x="679401" y="909836"/>
                  <a:pt x="689322" y="921742"/>
                  <a:pt x="691307" y="931664"/>
                </a:cubicBezTo>
                <a:cubicBezTo>
                  <a:pt x="691307" y="937617"/>
                  <a:pt x="678408" y="940594"/>
                  <a:pt x="652612" y="940594"/>
                </a:cubicBezTo>
                <a:cubicBezTo>
                  <a:pt x="638721" y="940594"/>
                  <a:pt x="616893" y="941586"/>
                  <a:pt x="587127" y="943571"/>
                </a:cubicBezTo>
                <a:lnTo>
                  <a:pt x="557362" y="943571"/>
                </a:lnTo>
                <a:lnTo>
                  <a:pt x="557362" y="1017985"/>
                </a:lnTo>
                <a:cubicBezTo>
                  <a:pt x="557362" y="1041797"/>
                  <a:pt x="557362" y="1067594"/>
                  <a:pt x="557362" y="1095375"/>
                </a:cubicBezTo>
                <a:lnTo>
                  <a:pt x="602010" y="1092399"/>
                </a:lnTo>
                <a:lnTo>
                  <a:pt x="640705" y="1029891"/>
                </a:lnTo>
                <a:cubicBezTo>
                  <a:pt x="646658" y="1033860"/>
                  <a:pt x="653604" y="1039813"/>
                  <a:pt x="661541" y="1047750"/>
                </a:cubicBezTo>
                <a:cubicBezTo>
                  <a:pt x="671463" y="1055688"/>
                  <a:pt x="681385" y="1064617"/>
                  <a:pt x="691307" y="1074539"/>
                </a:cubicBezTo>
                <a:cubicBezTo>
                  <a:pt x="707182" y="1086446"/>
                  <a:pt x="715119" y="1095375"/>
                  <a:pt x="715119" y="1101328"/>
                </a:cubicBezTo>
                <a:cubicBezTo>
                  <a:pt x="715119" y="1101328"/>
                  <a:pt x="715119" y="1102320"/>
                  <a:pt x="715119" y="1104305"/>
                </a:cubicBezTo>
                <a:cubicBezTo>
                  <a:pt x="713135" y="1104305"/>
                  <a:pt x="712143" y="1105297"/>
                  <a:pt x="712143" y="1107282"/>
                </a:cubicBezTo>
                <a:cubicBezTo>
                  <a:pt x="712143" y="1111250"/>
                  <a:pt x="709166" y="1113235"/>
                  <a:pt x="703213" y="1113235"/>
                </a:cubicBezTo>
                <a:cubicBezTo>
                  <a:pt x="701229" y="1115219"/>
                  <a:pt x="699244" y="1116211"/>
                  <a:pt x="697260" y="1116211"/>
                </a:cubicBezTo>
                <a:cubicBezTo>
                  <a:pt x="691307" y="1114227"/>
                  <a:pt x="684362" y="1113235"/>
                  <a:pt x="676424" y="1113235"/>
                </a:cubicBezTo>
                <a:cubicBezTo>
                  <a:pt x="664518" y="1115219"/>
                  <a:pt x="640705" y="1116211"/>
                  <a:pt x="604987" y="1116211"/>
                </a:cubicBezTo>
                <a:lnTo>
                  <a:pt x="557362" y="1119188"/>
                </a:lnTo>
                <a:cubicBezTo>
                  <a:pt x="559346" y="1139032"/>
                  <a:pt x="560338" y="1173758"/>
                  <a:pt x="560338" y="1223367"/>
                </a:cubicBezTo>
                <a:cubicBezTo>
                  <a:pt x="562323" y="1265039"/>
                  <a:pt x="563315" y="1298774"/>
                  <a:pt x="563315" y="1324571"/>
                </a:cubicBezTo>
                <a:cubicBezTo>
                  <a:pt x="567283" y="1346399"/>
                  <a:pt x="567283" y="1360289"/>
                  <a:pt x="563315" y="1366242"/>
                </a:cubicBezTo>
                <a:cubicBezTo>
                  <a:pt x="563315" y="1384102"/>
                  <a:pt x="560338" y="1396008"/>
                  <a:pt x="554385" y="1401961"/>
                </a:cubicBezTo>
                <a:cubicBezTo>
                  <a:pt x="546448" y="1413867"/>
                  <a:pt x="533549" y="1424782"/>
                  <a:pt x="515690" y="1434703"/>
                </a:cubicBezTo>
                <a:cubicBezTo>
                  <a:pt x="505768" y="1438672"/>
                  <a:pt x="497830" y="1440656"/>
                  <a:pt x="491877" y="1440656"/>
                </a:cubicBezTo>
                <a:cubicBezTo>
                  <a:pt x="485924" y="1440656"/>
                  <a:pt x="482948" y="1435695"/>
                  <a:pt x="482948" y="1425774"/>
                </a:cubicBezTo>
                <a:cubicBezTo>
                  <a:pt x="482948" y="1425774"/>
                  <a:pt x="482948" y="1415852"/>
                  <a:pt x="482948" y="1396008"/>
                </a:cubicBezTo>
                <a:cubicBezTo>
                  <a:pt x="488901" y="1280914"/>
                  <a:pt x="490885" y="1219399"/>
                  <a:pt x="488901" y="1211461"/>
                </a:cubicBezTo>
                <a:lnTo>
                  <a:pt x="488901" y="1122164"/>
                </a:lnTo>
                <a:lnTo>
                  <a:pt x="420440" y="1125141"/>
                </a:lnTo>
                <a:cubicBezTo>
                  <a:pt x="420440" y="1273969"/>
                  <a:pt x="360908" y="1374180"/>
                  <a:pt x="241846" y="1425774"/>
                </a:cubicBezTo>
                <a:cubicBezTo>
                  <a:pt x="233908" y="1431727"/>
                  <a:pt x="227955" y="1432719"/>
                  <a:pt x="223987" y="1428750"/>
                </a:cubicBezTo>
                <a:cubicBezTo>
                  <a:pt x="223987" y="1422797"/>
                  <a:pt x="226963" y="1416844"/>
                  <a:pt x="232916" y="1410891"/>
                </a:cubicBezTo>
                <a:cubicBezTo>
                  <a:pt x="314276" y="1347391"/>
                  <a:pt x="354955" y="1253133"/>
                  <a:pt x="354955" y="1128117"/>
                </a:cubicBezTo>
                <a:cubicBezTo>
                  <a:pt x="347018" y="1128117"/>
                  <a:pt x="331143" y="1129109"/>
                  <a:pt x="307330" y="1131094"/>
                </a:cubicBezTo>
                <a:cubicBezTo>
                  <a:pt x="281533" y="1133078"/>
                  <a:pt x="264666" y="1135063"/>
                  <a:pt x="256729" y="1137047"/>
                </a:cubicBezTo>
                <a:lnTo>
                  <a:pt x="235893" y="1104305"/>
                </a:lnTo>
                <a:cubicBezTo>
                  <a:pt x="273596" y="1104305"/>
                  <a:pt x="313283" y="1104305"/>
                  <a:pt x="354955" y="1104305"/>
                </a:cubicBezTo>
                <a:lnTo>
                  <a:pt x="354955" y="1056680"/>
                </a:lnTo>
                <a:cubicBezTo>
                  <a:pt x="354955" y="1032867"/>
                  <a:pt x="354955" y="1018977"/>
                  <a:pt x="354955" y="1015008"/>
                </a:cubicBezTo>
                <a:lnTo>
                  <a:pt x="354955" y="955477"/>
                </a:lnTo>
                <a:cubicBezTo>
                  <a:pt x="317252" y="957461"/>
                  <a:pt x="290463" y="959446"/>
                  <a:pt x="274588" y="961430"/>
                </a:cubicBezTo>
                <a:lnTo>
                  <a:pt x="256729" y="928688"/>
                </a:lnTo>
                <a:cubicBezTo>
                  <a:pt x="290463" y="928688"/>
                  <a:pt x="323205" y="928688"/>
                  <a:pt x="354955" y="928688"/>
                </a:cubicBezTo>
                <a:cubicBezTo>
                  <a:pt x="354955" y="898922"/>
                  <a:pt x="354955" y="877094"/>
                  <a:pt x="354955" y="863203"/>
                </a:cubicBezTo>
                <a:cubicBezTo>
                  <a:pt x="352971" y="853281"/>
                  <a:pt x="349994" y="818555"/>
                  <a:pt x="346026" y="759024"/>
                </a:cubicBezTo>
                <a:cubicBezTo>
                  <a:pt x="349994" y="761008"/>
                  <a:pt x="358924" y="763985"/>
                  <a:pt x="372815" y="767953"/>
                </a:cubicBezTo>
                <a:cubicBezTo>
                  <a:pt x="384721" y="773906"/>
                  <a:pt x="393651" y="777875"/>
                  <a:pt x="399604" y="779859"/>
                </a:cubicBezTo>
                <a:cubicBezTo>
                  <a:pt x="429369" y="791766"/>
                  <a:pt x="443260" y="800696"/>
                  <a:pt x="441276" y="806649"/>
                </a:cubicBezTo>
                <a:cubicBezTo>
                  <a:pt x="441276" y="812602"/>
                  <a:pt x="434330" y="821531"/>
                  <a:pt x="420440" y="833438"/>
                </a:cubicBezTo>
                <a:cubicBezTo>
                  <a:pt x="420440" y="833438"/>
                  <a:pt x="420440" y="864196"/>
                  <a:pt x="420440" y="925711"/>
                </a:cubicBezTo>
                <a:cubicBezTo>
                  <a:pt x="424408" y="925711"/>
                  <a:pt x="433338" y="925711"/>
                  <a:pt x="447229" y="925711"/>
                </a:cubicBezTo>
                <a:cubicBezTo>
                  <a:pt x="469057" y="923727"/>
                  <a:pt x="483940" y="922735"/>
                  <a:pt x="491877" y="922735"/>
                </a:cubicBezTo>
                <a:lnTo>
                  <a:pt x="491877" y="854274"/>
                </a:lnTo>
                <a:cubicBezTo>
                  <a:pt x="491877" y="820539"/>
                  <a:pt x="490885" y="785813"/>
                  <a:pt x="488901" y="750094"/>
                </a:cubicBezTo>
                <a:close/>
                <a:moveTo>
                  <a:pt x="319237" y="0"/>
                </a:moveTo>
                <a:cubicBezTo>
                  <a:pt x="341065" y="5953"/>
                  <a:pt x="361901" y="12899"/>
                  <a:pt x="381744" y="20836"/>
                </a:cubicBezTo>
                <a:cubicBezTo>
                  <a:pt x="405557" y="28774"/>
                  <a:pt x="417463" y="36711"/>
                  <a:pt x="417463" y="44649"/>
                </a:cubicBezTo>
                <a:cubicBezTo>
                  <a:pt x="419448" y="50602"/>
                  <a:pt x="411510" y="60524"/>
                  <a:pt x="393651" y="74414"/>
                </a:cubicBezTo>
                <a:lnTo>
                  <a:pt x="393651" y="169664"/>
                </a:lnTo>
                <a:cubicBezTo>
                  <a:pt x="405557" y="169664"/>
                  <a:pt x="422424" y="168672"/>
                  <a:pt x="444252" y="166688"/>
                </a:cubicBezTo>
                <a:cubicBezTo>
                  <a:pt x="462112" y="166688"/>
                  <a:pt x="475010" y="166688"/>
                  <a:pt x="482948" y="166688"/>
                </a:cubicBezTo>
                <a:cubicBezTo>
                  <a:pt x="486916" y="160735"/>
                  <a:pt x="495846" y="148828"/>
                  <a:pt x="509737" y="130969"/>
                </a:cubicBezTo>
                <a:cubicBezTo>
                  <a:pt x="517674" y="117078"/>
                  <a:pt x="524619" y="106164"/>
                  <a:pt x="530573" y="98227"/>
                </a:cubicBezTo>
                <a:cubicBezTo>
                  <a:pt x="534541" y="100211"/>
                  <a:pt x="541487" y="105172"/>
                  <a:pt x="551408" y="113109"/>
                </a:cubicBezTo>
                <a:cubicBezTo>
                  <a:pt x="571252" y="125016"/>
                  <a:pt x="587127" y="135930"/>
                  <a:pt x="599033" y="145852"/>
                </a:cubicBezTo>
                <a:cubicBezTo>
                  <a:pt x="616893" y="159742"/>
                  <a:pt x="624830" y="169664"/>
                  <a:pt x="622846" y="175617"/>
                </a:cubicBezTo>
                <a:cubicBezTo>
                  <a:pt x="618877" y="181570"/>
                  <a:pt x="608955" y="185539"/>
                  <a:pt x="593080" y="187524"/>
                </a:cubicBezTo>
                <a:cubicBezTo>
                  <a:pt x="571252" y="187524"/>
                  <a:pt x="542479" y="187524"/>
                  <a:pt x="506760" y="187524"/>
                </a:cubicBezTo>
                <a:cubicBezTo>
                  <a:pt x="496838" y="189508"/>
                  <a:pt x="478979" y="190500"/>
                  <a:pt x="453182" y="190500"/>
                </a:cubicBezTo>
                <a:cubicBezTo>
                  <a:pt x="431354" y="192484"/>
                  <a:pt x="414487" y="193477"/>
                  <a:pt x="402580" y="193477"/>
                </a:cubicBezTo>
                <a:cubicBezTo>
                  <a:pt x="438299" y="253008"/>
                  <a:pt x="485924" y="304602"/>
                  <a:pt x="545455" y="348258"/>
                </a:cubicBezTo>
                <a:cubicBezTo>
                  <a:pt x="587127" y="378024"/>
                  <a:pt x="636737" y="402828"/>
                  <a:pt x="694283" y="422672"/>
                </a:cubicBezTo>
                <a:cubicBezTo>
                  <a:pt x="702221" y="422672"/>
                  <a:pt x="709166" y="424656"/>
                  <a:pt x="715119" y="428625"/>
                </a:cubicBezTo>
                <a:cubicBezTo>
                  <a:pt x="723057" y="430610"/>
                  <a:pt x="727026" y="433586"/>
                  <a:pt x="727026" y="437555"/>
                </a:cubicBezTo>
                <a:cubicBezTo>
                  <a:pt x="727026" y="441524"/>
                  <a:pt x="720080" y="446484"/>
                  <a:pt x="706190" y="452438"/>
                </a:cubicBezTo>
                <a:cubicBezTo>
                  <a:pt x="698252" y="458391"/>
                  <a:pt x="689322" y="465336"/>
                  <a:pt x="679401" y="473274"/>
                </a:cubicBezTo>
                <a:cubicBezTo>
                  <a:pt x="673448" y="477242"/>
                  <a:pt x="665510" y="485180"/>
                  <a:pt x="655588" y="497086"/>
                </a:cubicBezTo>
                <a:cubicBezTo>
                  <a:pt x="653604" y="499070"/>
                  <a:pt x="650627" y="502047"/>
                  <a:pt x="646658" y="506016"/>
                </a:cubicBezTo>
                <a:cubicBezTo>
                  <a:pt x="644674" y="508000"/>
                  <a:pt x="642690" y="509984"/>
                  <a:pt x="640705" y="511969"/>
                </a:cubicBezTo>
                <a:cubicBezTo>
                  <a:pt x="636737" y="515938"/>
                  <a:pt x="632768" y="517922"/>
                  <a:pt x="628799" y="517922"/>
                </a:cubicBezTo>
                <a:cubicBezTo>
                  <a:pt x="622846" y="517922"/>
                  <a:pt x="615901" y="515938"/>
                  <a:pt x="607963" y="511969"/>
                </a:cubicBezTo>
                <a:cubicBezTo>
                  <a:pt x="596057" y="506016"/>
                  <a:pt x="578198" y="492125"/>
                  <a:pt x="554385" y="470297"/>
                </a:cubicBezTo>
                <a:cubicBezTo>
                  <a:pt x="532557" y="450453"/>
                  <a:pt x="515690" y="431602"/>
                  <a:pt x="503783" y="413742"/>
                </a:cubicBezTo>
                <a:cubicBezTo>
                  <a:pt x="462112" y="356195"/>
                  <a:pt x="425401" y="287734"/>
                  <a:pt x="393651" y="208360"/>
                </a:cubicBezTo>
                <a:lnTo>
                  <a:pt x="393651" y="273844"/>
                </a:lnTo>
                <a:cubicBezTo>
                  <a:pt x="393651" y="309563"/>
                  <a:pt x="393651" y="338336"/>
                  <a:pt x="393651" y="360164"/>
                </a:cubicBezTo>
                <a:cubicBezTo>
                  <a:pt x="393651" y="368102"/>
                  <a:pt x="393651" y="380008"/>
                  <a:pt x="393651" y="395883"/>
                </a:cubicBezTo>
                <a:cubicBezTo>
                  <a:pt x="395635" y="417711"/>
                  <a:pt x="396627" y="435570"/>
                  <a:pt x="396627" y="449461"/>
                </a:cubicBezTo>
                <a:lnTo>
                  <a:pt x="408533" y="449461"/>
                </a:lnTo>
                <a:cubicBezTo>
                  <a:pt x="412502" y="443508"/>
                  <a:pt x="418455" y="433586"/>
                  <a:pt x="426393" y="419695"/>
                </a:cubicBezTo>
                <a:cubicBezTo>
                  <a:pt x="434330" y="409774"/>
                  <a:pt x="440283" y="400844"/>
                  <a:pt x="444252" y="392906"/>
                </a:cubicBezTo>
                <a:cubicBezTo>
                  <a:pt x="448221" y="396875"/>
                  <a:pt x="457151" y="404813"/>
                  <a:pt x="471041" y="416719"/>
                </a:cubicBezTo>
                <a:cubicBezTo>
                  <a:pt x="478979" y="422672"/>
                  <a:pt x="484932" y="427633"/>
                  <a:pt x="488901" y="431602"/>
                </a:cubicBezTo>
                <a:cubicBezTo>
                  <a:pt x="504776" y="447477"/>
                  <a:pt x="510729" y="458391"/>
                  <a:pt x="506760" y="464344"/>
                </a:cubicBezTo>
                <a:cubicBezTo>
                  <a:pt x="504776" y="466328"/>
                  <a:pt x="494854" y="469305"/>
                  <a:pt x="476994" y="473274"/>
                </a:cubicBezTo>
                <a:cubicBezTo>
                  <a:pt x="463104" y="473274"/>
                  <a:pt x="441276" y="473274"/>
                  <a:pt x="411510" y="473274"/>
                </a:cubicBezTo>
                <a:lnTo>
                  <a:pt x="396627" y="473274"/>
                </a:lnTo>
                <a:lnTo>
                  <a:pt x="399604" y="565547"/>
                </a:lnTo>
                <a:cubicBezTo>
                  <a:pt x="399604" y="567531"/>
                  <a:pt x="399604" y="571500"/>
                  <a:pt x="399604" y="577453"/>
                </a:cubicBezTo>
                <a:cubicBezTo>
                  <a:pt x="401588" y="599281"/>
                  <a:pt x="399604" y="614164"/>
                  <a:pt x="393651" y="622102"/>
                </a:cubicBezTo>
                <a:cubicBezTo>
                  <a:pt x="387698" y="634008"/>
                  <a:pt x="377776" y="643930"/>
                  <a:pt x="363885" y="651867"/>
                </a:cubicBezTo>
                <a:cubicBezTo>
                  <a:pt x="349994" y="663774"/>
                  <a:pt x="338088" y="668735"/>
                  <a:pt x="328166" y="666750"/>
                </a:cubicBezTo>
                <a:cubicBezTo>
                  <a:pt x="322213" y="666750"/>
                  <a:pt x="319237" y="661789"/>
                  <a:pt x="319237" y="651867"/>
                </a:cubicBezTo>
                <a:cubicBezTo>
                  <a:pt x="319237" y="651867"/>
                  <a:pt x="319237" y="644922"/>
                  <a:pt x="319237" y="631031"/>
                </a:cubicBezTo>
                <a:cubicBezTo>
                  <a:pt x="319237" y="627063"/>
                  <a:pt x="319237" y="621110"/>
                  <a:pt x="319237" y="613172"/>
                </a:cubicBezTo>
                <a:cubicBezTo>
                  <a:pt x="321221" y="603250"/>
                  <a:pt x="322213" y="595313"/>
                  <a:pt x="322213" y="589360"/>
                </a:cubicBezTo>
                <a:cubicBezTo>
                  <a:pt x="324198" y="551656"/>
                  <a:pt x="325190" y="513953"/>
                  <a:pt x="325190" y="476250"/>
                </a:cubicBezTo>
                <a:cubicBezTo>
                  <a:pt x="313283" y="478235"/>
                  <a:pt x="293440" y="479227"/>
                  <a:pt x="265658" y="479227"/>
                </a:cubicBezTo>
                <a:cubicBezTo>
                  <a:pt x="263674" y="479227"/>
                  <a:pt x="256729" y="480219"/>
                  <a:pt x="244823" y="482203"/>
                </a:cubicBezTo>
                <a:cubicBezTo>
                  <a:pt x="230932" y="484188"/>
                  <a:pt x="218033" y="486172"/>
                  <a:pt x="206127" y="488156"/>
                </a:cubicBezTo>
                <a:lnTo>
                  <a:pt x="188268" y="455414"/>
                </a:lnTo>
                <a:cubicBezTo>
                  <a:pt x="241846" y="455414"/>
                  <a:pt x="287487" y="454422"/>
                  <a:pt x="325190" y="452438"/>
                </a:cubicBezTo>
                <a:cubicBezTo>
                  <a:pt x="327174" y="426641"/>
                  <a:pt x="328166" y="398859"/>
                  <a:pt x="328166" y="369094"/>
                </a:cubicBezTo>
                <a:cubicBezTo>
                  <a:pt x="328166" y="363141"/>
                  <a:pt x="328166" y="349250"/>
                  <a:pt x="328166" y="327422"/>
                </a:cubicBezTo>
                <a:lnTo>
                  <a:pt x="328166" y="279797"/>
                </a:lnTo>
                <a:cubicBezTo>
                  <a:pt x="322213" y="287734"/>
                  <a:pt x="315268" y="296664"/>
                  <a:pt x="307330" y="306586"/>
                </a:cubicBezTo>
                <a:cubicBezTo>
                  <a:pt x="287487" y="332383"/>
                  <a:pt x="273596" y="349250"/>
                  <a:pt x="265658" y="357188"/>
                </a:cubicBezTo>
                <a:cubicBezTo>
                  <a:pt x="253752" y="371078"/>
                  <a:pt x="238869" y="385961"/>
                  <a:pt x="221010" y="401836"/>
                </a:cubicBezTo>
                <a:cubicBezTo>
                  <a:pt x="215057" y="407789"/>
                  <a:pt x="206127" y="415727"/>
                  <a:pt x="194221" y="425649"/>
                </a:cubicBezTo>
                <a:cubicBezTo>
                  <a:pt x="176362" y="439539"/>
                  <a:pt x="158502" y="453430"/>
                  <a:pt x="140643" y="467320"/>
                </a:cubicBezTo>
                <a:cubicBezTo>
                  <a:pt x="89049" y="505024"/>
                  <a:pt x="48369" y="529828"/>
                  <a:pt x="18604" y="541735"/>
                </a:cubicBezTo>
                <a:cubicBezTo>
                  <a:pt x="6698" y="543719"/>
                  <a:pt x="744" y="543719"/>
                  <a:pt x="744" y="541735"/>
                </a:cubicBezTo>
                <a:cubicBezTo>
                  <a:pt x="-1240" y="537766"/>
                  <a:pt x="744" y="531813"/>
                  <a:pt x="6698" y="523875"/>
                </a:cubicBezTo>
                <a:cubicBezTo>
                  <a:pt x="26541" y="511969"/>
                  <a:pt x="48369" y="496094"/>
                  <a:pt x="72182" y="476250"/>
                </a:cubicBezTo>
                <a:cubicBezTo>
                  <a:pt x="76151" y="472281"/>
                  <a:pt x="79127" y="469305"/>
                  <a:pt x="81112" y="467320"/>
                </a:cubicBezTo>
                <a:cubicBezTo>
                  <a:pt x="108893" y="445492"/>
                  <a:pt x="131713" y="424656"/>
                  <a:pt x="149573" y="404813"/>
                </a:cubicBezTo>
                <a:cubicBezTo>
                  <a:pt x="213073" y="335360"/>
                  <a:pt x="262682" y="266899"/>
                  <a:pt x="298401" y="199430"/>
                </a:cubicBezTo>
                <a:cubicBezTo>
                  <a:pt x="256729" y="201414"/>
                  <a:pt x="194221" y="207367"/>
                  <a:pt x="110877" y="217289"/>
                </a:cubicBezTo>
                <a:cubicBezTo>
                  <a:pt x="108893" y="213320"/>
                  <a:pt x="106908" y="207367"/>
                  <a:pt x="104924" y="199430"/>
                </a:cubicBezTo>
                <a:cubicBezTo>
                  <a:pt x="100955" y="191492"/>
                  <a:pt x="97979" y="185539"/>
                  <a:pt x="95994" y="181570"/>
                </a:cubicBezTo>
                <a:cubicBezTo>
                  <a:pt x="163463" y="181570"/>
                  <a:pt x="206127" y="181570"/>
                  <a:pt x="223987" y="181570"/>
                </a:cubicBezTo>
                <a:cubicBezTo>
                  <a:pt x="247799" y="177602"/>
                  <a:pt x="280541" y="175617"/>
                  <a:pt x="322213" y="175617"/>
                </a:cubicBezTo>
                <a:lnTo>
                  <a:pt x="322213" y="83344"/>
                </a:lnTo>
                <a:cubicBezTo>
                  <a:pt x="322213" y="69453"/>
                  <a:pt x="321221" y="41672"/>
                  <a:pt x="319237"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表面图&#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5600"/>
          <a:stretch>
            <a:fillRect/>
          </a:stretch>
        </p:blipFill>
        <p:spPr>
          <a:xfrm>
            <a:off x="0" y="-1"/>
            <a:ext cx="12192000" cy="6858001"/>
          </a:xfrm>
          <a:prstGeom prst="rect">
            <a:avLst/>
          </a:prstGeom>
        </p:spPr>
      </p:pic>
      <p:grpSp>
        <p:nvGrpSpPr>
          <p:cNvPr id="4" name="组合 3"/>
          <p:cNvGrpSpPr/>
          <p:nvPr/>
        </p:nvGrpSpPr>
        <p:grpSpPr>
          <a:xfrm>
            <a:off x="1218247" y="4178300"/>
            <a:ext cx="9755505" cy="2251396"/>
            <a:chOff x="8418" y="2503"/>
            <a:chExt cx="8985" cy="3829"/>
          </a:xfrm>
        </p:grpSpPr>
        <p:sp>
          <p:nvSpPr>
            <p:cNvPr id="3" name="矩形 2"/>
            <p:cNvSpPr/>
            <p:nvPr/>
          </p:nvSpPr>
          <p:spPr>
            <a:xfrm>
              <a:off x="8418" y="2503"/>
              <a:ext cx="8985" cy="3829"/>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endParaRPr>
            </a:p>
          </p:txBody>
        </p:sp>
        <p:sp>
          <p:nvSpPr>
            <p:cNvPr id="10" name="矩形 9"/>
            <p:cNvSpPr/>
            <p:nvPr/>
          </p:nvSpPr>
          <p:spPr>
            <a:xfrm>
              <a:off x="8816" y="3027"/>
              <a:ext cx="8189" cy="2968"/>
            </a:xfrm>
            <a:prstGeom prst="rect">
              <a:avLst/>
            </a:prstGeom>
          </p:spPr>
          <p:txBody>
            <a:bodyPr wrap="square">
              <a:spAutoFit/>
            </a:bodyPr>
            <a:lstStyle/>
            <a:p>
              <a:pPr indent="457200"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党、政、军、民、学在党中央的集中统一领导下，既各司其职、各负其责又相互配合，这样治国理政才有方向、有章法、有力量。否则就会出现各自为政、一盘散沙的局面，不仅我们确定的目标不能实现，而且必定会产生灾难性后果。</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5177791" y="1803238"/>
            <a:ext cx="6174104" cy="3708562"/>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p:cNvSpPr>
            <a:spLocks noGrp="1"/>
          </p:cNvSpPr>
          <p:nvPr/>
        </p:nvSpPr>
        <p:spPr>
          <a:xfrm>
            <a:off x="6194349" y="2215749"/>
            <a:ext cx="4730800" cy="2883539"/>
          </a:xfr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lnSpc>
                <a:spcPct val="150000"/>
              </a:lnSpc>
              <a:buNone/>
            </a:pPr>
            <a:r>
              <a:rPr lang="zh-CN" altLang="en-US" sz="2000" dirty="0">
                <a:latin typeface="微软雅黑" panose="020B0503020204020204" pitchFamily="34" charset="-122"/>
                <a:ea typeface="微软雅黑" panose="020B0503020204020204" pitchFamily="34" charset="-122"/>
              </a:rPr>
              <a:t> 中国特色社会主义制度是一个严密完整的科学制度体系，起四梁八柱作用的是根本制度、基本制度、重要制度，其中中国共产党的领导是载入宪法的，党的领导制度是我国的根本领导制度，居于统领地位。</a:t>
            </a:r>
            <a:endParaRPr lang="zh-CN" altLang="en-US" sz="2000" dirty="0">
              <a:latin typeface="微软雅黑" panose="020B0503020204020204" pitchFamily="34" charset="-122"/>
              <a:ea typeface="微软雅黑" panose="020B0503020204020204" pitchFamily="34" charset="-122"/>
            </a:endParaRPr>
          </a:p>
        </p:txBody>
      </p:sp>
      <p:sp>
        <p:nvSpPr>
          <p:cNvPr id="4" name="矩形 3"/>
          <p:cNvSpPr/>
          <p:nvPr/>
        </p:nvSpPr>
        <p:spPr>
          <a:xfrm>
            <a:off x="4075800" y="978742"/>
            <a:ext cx="4040400" cy="429895"/>
          </a:xfrm>
          <a:prstGeom prst="rect">
            <a:avLst/>
          </a:prstGeom>
          <a:noFill/>
        </p:spPr>
        <p:txBody>
          <a:bodyPr wrap="square" rtlCol="0">
            <a:spAutoFit/>
          </a:bodyPr>
          <a:lstStyle/>
          <a:p>
            <a:pPr algn="ctr">
              <a:buClr>
                <a:srgbClr val="C00000"/>
              </a:buClr>
              <a:buSzPct val="80000"/>
            </a:pPr>
            <a:r>
              <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rPr>
              <a:t>（二）党的领导是系统的</a:t>
            </a:r>
            <a:endPar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pic>
        <p:nvPicPr>
          <p:cNvPr id="9" name="图片 8" descr="徽标&#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3507" y="2035362"/>
            <a:ext cx="4864097" cy="3244315"/>
          </a:xfrm>
          <a:prstGeom prst="rect">
            <a:avLst/>
          </a:prstGeom>
          <a:ln w="38100">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06400" y="1688147"/>
            <a:ext cx="6426200" cy="3989070"/>
            <a:chOff x="1427" y="3033"/>
            <a:chExt cx="10120" cy="6282"/>
          </a:xfrm>
        </p:grpSpPr>
        <p:sp>
          <p:nvSpPr>
            <p:cNvPr id="8" name="矩形 7"/>
            <p:cNvSpPr/>
            <p:nvPr/>
          </p:nvSpPr>
          <p:spPr>
            <a:xfrm>
              <a:off x="1427" y="3033"/>
              <a:ext cx="10120" cy="6282"/>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754" y="3585"/>
              <a:ext cx="8098" cy="5233"/>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r>
                <a:rPr lang="zh-CN" altLang="en-US" sz="2000" dirty="0">
                  <a:solidFill>
                    <a:prstClr val="black"/>
                  </a:solidFill>
                  <a:latin typeface="微软雅黑" panose="020B0503020204020204" pitchFamily="34" charset="-122"/>
                  <a:ea typeface="微软雅黑" panose="020B0503020204020204" pitchFamily="34" charset="-122"/>
                </a:rPr>
                <a:t>坚持党的领导，是通过党的制度来保证实施的。制度带有根本性、全局性、稳定性和长期性，健全的领导制度体系对于保证党的领导活动的正常进行，发挥党的领导机关和领导者的作用，发挥党的各级组织和广大党员的积极性主动性创造性，保证党和国家事业的健康发展，具有十分重要的作用。</a:t>
              </a:r>
              <a:endParaRPr lang="zh-CN" altLang="en-US" sz="2000" dirty="0">
                <a:solidFill>
                  <a:prstClr val="black"/>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1"/>
          <a:stretch>
            <a:fillRect/>
          </a:stretch>
        </p:blipFill>
        <p:spPr>
          <a:xfrm>
            <a:off x="5963920" y="1496377"/>
            <a:ext cx="5961380" cy="3865245"/>
          </a:xfrm>
          <a:prstGeom prst="rect">
            <a:avLst/>
          </a:prstGeom>
          <a:ln w="38100">
            <a:solidFill>
              <a:schemeClr val="bg1"/>
            </a:solidFill>
          </a:ln>
          <a:effectLst>
            <a:outerShdw blurRad="50800" dist="38100" dir="2700000" algn="ctr" rotWithShape="0">
              <a:schemeClr val="tx1">
                <a:lumMod val="95000"/>
                <a:lumOff val="5000"/>
                <a:alpha val="40000"/>
              </a:scheme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19765" b="9195"/>
          <a:stretch>
            <a:fillRect/>
          </a:stretch>
        </p:blipFill>
        <p:spPr>
          <a:xfrm>
            <a:off x="0" y="1194476"/>
            <a:ext cx="12192000" cy="5775283"/>
          </a:xfrm>
          <a:prstGeom prst="rect">
            <a:avLst/>
          </a:prstGeom>
        </p:spPr>
      </p:pic>
      <p:sp>
        <p:nvSpPr>
          <p:cNvPr id="8" name="矩形 7"/>
          <p:cNvSpPr/>
          <p:nvPr/>
        </p:nvSpPr>
        <p:spPr>
          <a:xfrm>
            <a:off x="0" y="597080"/>
            <a:ext cx="12212510" cy="4609919"/>
          </a:xfrm>
          <a:prstGeom prst="rect">
            <a:avLst/>
          </a:prstGeom>
          <a:gradFill flip="none" rotWithShape="1">
            <a:gsLst>
              <a:gs pos="100000">
                <a:schemeClr val="bg1">
                  <a:lumMod val="95000"/>
                  <a:alpha val="0"/>
                </a:schemeClr>
              </a:gs>
              <a:gs pos="53000">
                <a:srgbClr val="FBFBFB"/>
              </a:gs>
              <a:gs pos="24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立方体 6"/>
          <p:cNvSpPr/>
          <p:nvPr/>
        </p:nvSpPr>
        <p:spPr>
          <a:xfrm>
            <a:off x="1056005" y="1016001"/>
            <a:ext cx="10079990" cy="3947886"/>
          </a:xfrm>
          <a:prstGeom prst="cube">
            <a:avLst>
              <a:gd name="adj" fmla="val 1249"/>
            </a:avLst>
          </a:prstGeom>
          <a:gradFill>
            <a:gsLst>
              <a:gs pos="0">
                <a:schemeClr val="bg1">
                  <a:alpha val="91000"/>
                </a:schemeClr>
              </a:gs>
              <a:gs pos="100000">
                <a:schemeClr val="bg1">
                  <a:alpha val="0"/>
                </a:schemeClr>
              </a:gs>
            </a:gsLst>
            <a:lin ang="5400000" scaled="0"/>
          </a:gradFill>
          <a:ln w="6350">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780317" y="1232576"/>
            <a:ext cx="8651875" cy="2399665"/>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r>
              <a:rPr lang="zh-CN" altLang="en-US" sz="2000" dirty="0">
                <a:solidFill>
                  <a:prstClr val="black"/>
                </a:solidFill>
                <a:latin typeface="微软雅黑" panose="020B0503020204020204" pitchFamily="34" charset="-122"/>
                <a:ea typeface="微软雅黑" panose="020B0503020204020204" pitchFamily="34" charset="-122"/>
              </a:rPr>
              <a:t>党的领导制度是我国的根本领导制度。党的十九届四中全会从制度建设层面对坚持和加强党的全面领导作出新的战略安排。把党的领导制度明确为我国的根本领导制度，这是我们党第一次从坚持和完善中国特色社会主义制度的高度，确定党的领导制度在我国国家制度和国家治理体系中关乎长远、关乎全局的地位和作用，抓住了制度建设和国家治理的关键和根本。</a:t>
            </a:r>
            <a:endParaRPr lang="zh-CN" altLang="en-US" sz="2000" dirty="0">
              <a:solidFill>
                <a:prstClr val="black"/>
              </a:solidFill>
              <a:latin typeface="微软雅黑" panose="020B0503020204020204" pitchFamily="34" charset="-122"/>
              <a:ea typeface="微软雅黑" panose="020B0503020204020204" pitchFamily="34" charset="-122"/>
            </a:endParaRPr>
          </a:p>
        </p:txBody>
      </p:sp>
      <p:pic>
        <p:nvPicPr>
          <p:cNvPr id="3" name="图片 2" descr="VCG111336439633.jpg_sw800"/>
          <p:cNvPicPr>
            <a:picLocks noChangeAspect="1"/>
          </p:cNvPicPr>
          <p:nvPr/>
        </p:nvPicPr>
        <p:blipFill>
          <a:blip r:embed="rId2"/>
          <a:srcRect t="48106"/>
          <a:stretch>
            <a:fillRect/>
          </a:stretch>
        </p:blipFill>
        <p:spPr>
          <a:xfrm>
            <a:off x="0" y="3482340"/>
            <a:ext cx="12202160" cy="42189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25550" y="1955800"/>
            <a:ext cx="9740900" cy="3852442"/>
            <a:chOff x="1605" y="3076"/>
            <a:chExt cx="15895" cy="5354"/>
          </a:xfrm>
        </p:grpSpPr>
        <p:sp>
          <p:nvSpPr>
            <p:cNvPr id="5" name="矩形 4"/>
            <p:cNvSpPr/>
            <p:nvPr/>
          </p:nvSpPr>
          <p:spPr>
            <a:xfrm flipV="1">
              <a:off x="1605" y="3076"/>
              <a:ext cx="15874" cy="5355"/>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4572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flipV="1">
              <a:off x="1626" y="3076"/>
              <a:ext cx="15874" cy="5211"/>
            </a:xfrm>
            <a:prstGeom prst="rect">
              <a:avLst/>
            </a:prstGeom>
            <a:solidFill>
              <a:schemeClr val="bg1"/>
            </a:solidFill>
            <a:ln w="12700">
              <a:gradFill>
                <a:gsLst>
                  <a:gs pos="100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圆角矩形 41"/>
          <p:cNvSpPr/>
          <p:nvPr/>
        </p:nvSpPr>
        <p:spPr>
          <a:xfrm rot="5400000" flipV="1">
            <a:off x="5651502" y="-3750944"/>
            <a:ext cx="888997" cy="10854691"/>
          </a:xfrm>
          <a:prstGeom prst="cube">
            <a:avLst>
              <a:gd name="adj" fmla="val 3340"/>
            </a:avLst>
          </a:prstGeom>
          <a:gradFill flip="none" rotWithShape="1">
            <a:gsLst>
              <a:gs pos="0">
                <a:srgbClr val="FAE7D0"/>
              </a:gs>
              <a:gs pos="46000">
                <a:srgbClr val="DE0000"/>
              </a:gs>
              <a:gs pos="100000">
                <a:srgbClr val="C00000"/>
              </a:gs>
            </a:gsLst>
            <a:path path="circle">
              <a:fillToRect l="50000" t="130000" r="50000" b="-30000"/>
            </a:path>
            <a:tileRect/>
          </a:gra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8" name="文本框 7"/>
          <p:cNvSpPr txBox="1"/>
          <p:nvPr/>
        </p:nvSpPr>
        <p:spPr>
          <a:xfrm>
            <a:off x="969008" y="1278358"/>
            <a:ext cx="10287000" cy="540212"/>
          </a:xfrm>
          <a:prstGeom prst="rect">
            <a:avLst/>
          </a:prstGeom>
          <a:noFill/>
        </p:spPr>
        <p:txBody>
          <a:bodyPr wrap="square">
            <a:spAutoFit/>
          </a:bodyPr>
          <a:lstStyle/>
          <a:p>
            <a:pPr algn="just">
              <a:lnSpc>
                <a:spcPct val="150000"/>
              </a:lnSpc>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党的领导制度是一个系统完备、内涵丰富的体系，主要涵盖了六个方面的内容，即：</a:t>
            </a:r>
            <a:endPar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9" name="文本框 8"/>
          <p:cNvSpPr txBox="1"/>
          <p:nvPr/>
        </p:nvSpPr>
        <p:spPr>
          <a:xfrm>
            <a:off x="3168015" y="2451726"/>
            <a:ext cx="6980555" cy="2861310"/>
          </a:xfrm>
          <a:prstGeom prst="rect">
            <a:avLst/>
          </a:prstGeom>
          <a:noFill/>
        </p:spPr>
        <p:txBody>
          <a:bodyPr wrap="square">
            <a:spAutoFit/>
          </a:bodyPr>
          <a:lstStyle/>
          <a:p>
            <a:pPr marL="342900" indent="-342900">
              <a:lnSpc>
                <a:spcPct val="150000"/>
              </a:lnSpc>
              <a:buClr>
                <a:srgbClr val="B00000"/>
              </a:buClr>
              <a:buFont typeface="Wingdings" panose="05000000000000000000" charset="0"/>
              <a:buChar char="n"/>
            </a:pPr>
            <a:r>
              <a:rPr lang="zh-CN" altLang="en-US" sz="2000" dirty="0">
                <a:latin typeface="微软雅黑" panose="020B0503020204020204" pitchFamily="34" charset="-122"/>
                <a:ea typeface="微软雅黑" panose="020B0503020204020204" pitchFamily="34" charset="-122"/>
              </a:rPr>
              <a:t>建立</a:t>
            </a:r>
            <a:r>
              <a:rPr lang="zh-CN" altLang="en-US" sz="2000" dirty="0">
                <a:solidFill>
                  <a:srgbClr val="9E0406"/>
                </a:solidFill>
                <a:latin typeface="微软雅黑" panose="020B0503020204020204" pitchFamily="34" charset="-122"/>
                <a:ea typeface="微软雅黑" panose="020B0503020204020204" pitchFamily="34" charset="-122"/>
              </a:rPr>
              <a:t>不忘初心、牢记使命</a:t>
            </a:r>
            <a:r>
              <a:rPr lang="zh-CN" altLang="en-US" sz="2000" dirty="0">
                <a:solidFill>
                  <a:schemeClr val="tx1"/>
                </a:solidFill>
                <a:latin typeface="微软雅黑" panose="020B0503020204020204" pitchFamily="34" charset="-122"/>
                <a:ea typeface="微软雅黑" panose="020B0503020204020204" pitchFamily="34" charset="-122"/>
              </a:rPr>
              <a:t>的制度</a:t>
            </a:r>
            <a:endParaRPr lang="zh-CN" altLang="en-US" sz="2000" dirty="0">
              <a:solidFill>
                <a:schemeClr val="tx1"/>
              </a:solidFill>
              <a:latin typeface="微软雅黑" panose="020B0503020204020204" pitchFamily="34" charset="-122"/>
              <a:ea typeface="微软雅黑" panose="020B0503020204020204" pitchFamily="34" charset="-122"/>
            </a:endParaRPr>
          </a:p>
          <a:p>
            <a:pPr marL="342900" indent="-342900">
              <a:lnSpc>
                <a:spcPct val="150000"/>
              </a:lnSpc>
              <a:buClr>
                <a:srgbClr val="B00000"/>
              </a:buClr>
              <a:buFont typeface="Wingdings" panose="05000000000000000000" charset="0"/>
              <a:buChar char="n"/>
            </a:pPr>
            <a:r>
              <a:rPr lang="zh-CN" altLang="en-US" sz="2000" dirty="0">
                <a:solidFill>
                  <a:prstClr val="black"/>
                </a:solidFill>
                <a:latin typeface="微软雅黑" panose="020B0503020204020204" pitchFamily="34" charset="-122"/>
                <a:ea typeface="微软雅黑" panose="020B0503020204020204" pitchFamily="34" charset="-122"/>
                <a:sym typeface="+mn-ea"/>
              </a:rPr>
              <a:t>完善</a:t>
            </a:r>
            <a:r>
              <a:rPr lang="zh-CN" altLang="en-US" sz="2000" dirty="0">
                <a:solidFill>
                  <a:srgbClr val="9E0406"/>
                </a:solidFill>
                <a:latin typeface="微软雅黑" panose="020B0503020204020204" pitchFamily="34" charset="-122"/>
                <a:ea typeface="微软雅黑" panose="020B0503020204020204" pitchFamily="34" charset="-122"/>
                <a:sym typeface="+mn-ea"/>
              </a:rPr>
              <a:t>坚定维护党中央权威和集中统一领导</a:t>
            </a:r>
            <a:r>
              <a:rPr lang="zh-CN" altLang="en-US" sz="2000" dirty="0">
                <a:solidFill>
                  <a:prstClr val="black"/>
                </a:solidFill>
                <a:latin typeface="微软雅黑" panose="020B0503020204020204" pitchFamily="34" charset="-122"/>
                <a:ea typeface="微软雅黑" panose="020B0503020204020204" pitchFamily="34" charset="-122"/>
                <a:sym typeface="+mn-ea"/>
              </a:rPr>
              <a:t>的各项制度</a:t>
            </a:r>
            <a:endParaRPr lang="zh-CN" altLang="en-US" sz="2000" dirty="0"/>
          </a:p>
          <a:p>
            <a:pPr marL="342900" indent="-342900">
              <a:lnSpc>
                <a:spcPct val="150000"/>
              </a:lnSpc>
              <a:buClr>
                <a:srgbClr val="B00000"/>
              </a:buClr>
              <a:buFont typeface="Wingdings" panose="05000000000000000000" charset="0"/>
              <a:buChar char="n"/>
            </a:pPr>
            <a:r>
              <a:rPr lang="zh-CN" altLang="en-US" sz="2000" dirty="0">
                <a:solidFill>
                  <a:prstClr val="black"/>
                </a:solidFill>
                <a:latin typeface="微软雅黑" panose="020B0503020204020204" pitchFamily="34" charset="-122"/>
                <a:ea typeface="微软雅黑" panose="020B0503020204020204" pitchFamily="34" charset="-122"/>
                <a:sym typeface="+mn-ea"/>
              </a:rPr>
              <a:t>健全</a:t>
            </a:r>
            <a:r>
              <a:rPr lang="zh-CN" altLang="en-US" sz="2000" dirty="0">
                <a:solidFill>
                  <a:srgbClr val="9E0406"/>
                </a:solidFill>
                <a:latin typeface="微软雅黑" panose="020B0503020204020204" pitchFamily="34" charset="-122"/>
                <a:ea typeface="微软雅黑" panose="020B0503020204020204" pitchFamily="34" charset="-122"/>
                <a:sym typeface="+mn-ea"/>
              </a:rPr>
              <a:t>党的全面领导</a:t>
            </a:r>
            <a:r>
              <a:rPr lang="zh-CN" altLang="en-US" sz="2000" dirty="0">
                <a:solidFill>
                  <a:prstClr val="black"/>
                </a:solidFill>
                <a:latin typeface="微软雅黑" panose="020B0503020204020204" pitchFamily="34" charset="-122"/>
                <a:ea typeface="微软雅黑" panose="020B0503020204020204" pitchFamily="34" charset="-122"/>
                <a:sym typeface="+mn-ea"/>
              </a:rPr>
              <a:t>制度</a:t>
            </a:r>
            <a:endParaRPr lang="zh-CN" altLang="en-US" sz="2000" dirty="0">
              <a:solidFill>
                <a:prstClr val="black"/>
              </a:solidFill>
              <a:latin typeface="微软雅黑" panose="020B0503020204020204" pitchFamily="34" charset="-122"/>
              <a:ea typeface="微软雅黑" panose="020B0503020204020204" pitchFamily="34" charset="-122"/>
              <a:sym typeface="+mn-ea"/>
            </a:endParaRPr>
          </a:p>
          <a:p>
            <a:pPr marL="342900" indent="-342900">
              <a:lnSpc>
                <a:spcPct val="150000"/>
              </a:lnSpc>
              <a:buClr>
                <a:srgbClr val="B00000"/>
              </a:buClr>
              <a:buFont typeface="Wingdings" panose="05000000000000000000" charset="0"/>
              <a:buChar char="n"/>
            </a:pPr>
            <a:r>
              <a:rPr lang="zh-CN" altLang="en-US" sz="2000" dirty="0">
                <a:solidFill>
                  <a:prstClr val="black"/>
                </a:solidFill>
                <a:latin typeface="微软雅黑" panose="020B0503020204020204" pitchFamily="34" charset="-122"/>
                <a:ea typeface="微软雅黑" panose="020B0503020204020204" pitchFamily="34" charset="-122"/>
                <a:sym typeface="+mn-ea"/>
              </a:rPr>
              <a:t>健全</a:t>
            </a:r>
            <a:r>
              <a:rPr lang="zh-CN" altLang="en-US" sz="2000" dirty="0">
                <a:solidFill>
                  <a:srgbClr val="9E0406"/>
                </a:solidFill>
                <a:latin typeface="微软雅黑" panose="020B0503020204020204" pitchFamily="34" charset="-122"/>
                <a:ea typeface="微软雅黑" panose="020B0503020204020204" pitchFamily="34" charset="-122"/>
                <a:sym typeface="+mn-ea"/>
              </a:rPr>
              <a:t>为人民执政、靠人民执政</a:t>
            </a:r>
            <a:r>
              <a:rPr lang="zh-CN" altLang="en-US" sz="2000" dirty="0">
                <a:solidFill>
                  <a:prstClr val="black"/>
                </a:solidFill>
                <a:latin typeface="微软雅黑" panose="020B0503020204020204" pitchFamily="34" charset="-122"/>
                <a:ea typeface="微软雅黑" panose="020B0503020204020204" pitchFamily="34" charset="-122"/>
                <a:sym typeface="+mn-ea"/>
              </a:rPr>
              <a:t>各项制度</a:t>
            </a:r>
            <a:endParaRPr lang="zh-CN" altLang="en-US" sz="2000" dirty="0"/>
          </a:p>
          <a:p>
            <a:pPr marL="342900" indent="-342900">
              <a:lnSpc>
                <a:spcPct val="150000"/>
              </a:lnSpc>
              <a:buClr>
                <a:srgbClr val="B00000"/>
              </a:buClr>
              <a:buFont typeface="Wingdings" panose="05000000000000000000" charset="0"/>
              <a:buChar char="n"/>
            </a:pPr>
            <a:r>
              <a:rPr lang="zh-CN" altLang="en-US" sz="2000" dirty="0">
                <a:solidFill>
                  <a:prstClr val="black"/>
                </a:solidFill>
                <a:latin typeface="微软雅黑" panose="020B0503020204020204" pitchFamily="34" charset="-122"/>
                <a:ea typeface="微软雅黑" panose="020B0503020204020204" pitchFamily="34" charset="-122"/>
                <a:sym typeface="+mn-ea"/>
              </a:rPr>
              <a:t>健全</a:t>
            </a:r>
            <a:r>
              <a:rPr lang="zh-CN" altLang="en-US" sz="2000" dirty="0">
                <a:solidFill>
                  <a:srgbClr val="9E0406"/>
                </a:solidFill>
                <a:latin typeface="微软雅黑" panose="020B0503020204020204" pitchFamily="34" charset="-122"/>
                <a:ea typeface="微软雅黑" panose="020B0503020204020204" pitchFamily="34" charset="-122"/>
                <a:sym typeface="+mn-ea"/>
              </a:rPr>
              <a:t>提高党的执政能力和领导水平</a:t>
            </a:r>
            <a:r>
              <a:rPr lang="zh-CN" altLang="en-US" sz="2000" dirty="0">
                <a:solidFill>
                  <a:prstClr val="black"/>
                </a:solidFill>
                <a:latin typeface="微软雅黑" panose="020B0503020204020204" pitchFamily="34" charset="-122"/>
                <a:ea typeface="微软雅黑" panose="020B0503020204020204" pitchFamily="34" charset="-122"/>
                <a:sym typeface="+mn-ea"/>
              </a:rPr>
              <a:t>制度</a:t>
            </a:r>
            <a:endParaRPr lang="zh-CN" altLang="en-US" sz="2000" dirty="0"/>
          </a:p>
          <a:p>
            <a:pPr marL="342900" indent="-342900">
              <a:lnSpc>
                <a:spcPct val="150000"/>
              </a:lnSpc>
              <a:buClr>
                <a:srgbClr val="B00000"/>
              </a:buClr>
              <a:buFont typeface="Wingdings" panose="05000000000000000000" charset="0"/>
              <a:buChar char="n"/>
            </a:pPr>
            <a:r>
              <a:rPr lang="zh-CN" altLang="en-US" sz="2000" dirty="0">
                <a:solidFill>
                  <a:prstClr val="black"/>
                </a:solidFill>
                <a:latin typeface="微软雅黑" panose="020B0503020204020204" pitchFamily="34" charset="-122"/>
                <a:ea typeface="微软雅黑" panose="020B0503020204020204" pitchFamily="34" charset="-122"/>
                <a:sym typeface="+mn-ea"/>
              </a:rPr>
              <a:t>完善</a:t>
            </a:r>
            <a:r>
              <a:rPr lang="zh-CN" altLang="en-US" sz="2000" dirty="0">
                <a:solidFill>
                  <a:srgbClr val="9E0406"/>
                </a:solidFill>
                <a:latin typeface="微软雅黑" panose="020B0503020204020204" pitchFamily="34" charset="-122"/>
                <a:ea typeface="微软雅黑" panose="020B0503020204020204" pitchFamily="34" charset="-122"/>
                <a:sym typeface="+mn-ea"/>
              </a:rPr>
              <a:t>全面从严治党</a:t>
            </a:r>
            <a:r>
              <a:rPr lang="zh-CN" altLang="en-US" sz="2000" dirty="0">
                <a:solidFill>
                  <a:prstClr val="black"/>
                </a:solidFill>
                <a:latin typeface="微软雅黑" panose="020B0503020204020204" pitchFamily="34" charset="-122"/>
                <a:ea typeface="微软雅黑" panose="020B0503020204020204" pitchFamily="34" charset="-122"/>
                <a:sym typeface="+mn-ea"/>
              </a:rPr>
              <a:t>制度</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1444471"/>
            <a:ext cx="12192000" cy="5413528"/>
            <a:chOff x="0" y="1444471"/>
            <a:chExt cx="12192000" cy="5413528"/>
          </a:xfrm>
        </p:grpSpPr>
        <p:sp>
          <p:nvSpPr>
            <p:cNvPr id="8" name="矩形 7"/>
            <p:cNvSpPr/>
            <p:nvPr/>
          </p:nvSpPr>
          <p:spPr>
            <a:xfrm>
              <a:off x="0" y="5007128"/>
              <a:ext cx="12192000" cy="1850871"/>
            </a:xfrm>
            <a:prstGeom prst="rect">
              <a:avLst/>
            </a:prstGeom>
            <a:gradFill flip="none" rotWithShape="1">
              <a:gsLst>
                <a:gs pos="0">
                  <a:srgbClr val="D0051B"/>
                </a:gs>
                <a:gs pos="100000">
                  <a:srgbClr val="C203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0" y="1444471"/>
              <a:ext cx="12192000" cy="3562658"/>
            </a:xfrm>
            <a:prstGeom prst="rect">
              <a:avLst/>
            </a:prstGeom>
          </p:spPr>
        </p:pic>
      </p:grpSp>
      <p:sp>
        <p:nvSpPr>
          <p:cNvPr id="4" name="矩形 3"/>
          <p:cNvSpPr/>
          <p:nvPr/>
        </p:nvSpPr>
        <p:spPr>
          <a:xfrm>
            <a:off x="2302042" y="900000"/>
            <a:ext cx="7681958" cy="429895"/>
          </a:xfrm>
          <a:prstGeom prst="rect">
            <a:avLst/>
          </a:prstGeom>
          <a:noFill/>
        </p:spPr>
        <p:txBody>
          <a:bodyPr wrap="square" rtlCol="0">
            <a:spAutoFit/>
          </a:bodyPr>
          <a:lstStyle/>
          <a:p>
            <a:pPr algn="ctr">
              <a:buClr>
                <a:srgbClr val="C00000"/>
              </a:buClr>
              <a:buSzPct val="80000"/>
            </a:pPr>
            <a:r>
              <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rPr>
              <a:t>（三）党的领导是整体的</a:t>
            </a:r>
            <a:endPar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nvSpPr>
        <p:spPr>
          <a:xfrm>
            <a:off x="2197871" y="4843857"/>
            <a:ext cx="7681958" cy="1756410"/>
          </a:xfr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lnSpc>
                <a:spcPct val="150000"/>
              </a:lnSpc>
              <a:buNone/>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从党的中央组织到地方组织再到基层组织，都要按照党章的规定发挥应有作用，党的领导作用要体现到治国理政的全过程，领导功能的发挥要完整。 </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028700" y="4749800"/>
            <a:ext cx="10020300" cy="0"/>
          </a:xfrm>
          <a:prstGeom prst="line">
            <a:avLst/>
          </a:prstGeom>
          <a:ln>
            <a:gradFill flip="none" rotWithShape="1">
              <a:gsLst>
                <a:gs pos="0">
                  <a:schemeClr val="bg1">
                    <a:alpha val="0"/>
                  </a:schemeClr>
                </a:gs>
                <a:gs pos="100000">
                  <a:schemeClr val="bg1">
                    <a:alpha val="0"/>
                  </a:schemeClr>
                </a:gs>
                <a:gs pos="54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0"/>
            <a:ext cx="12192000" cy="6858000"/>
          </a:xfrm>
          <a:prstGeom prst="rect">
            <a:avLst/>
          </a:prstGeom>
          <a:noFill/>
        </p:spPr>
      </p:pic>
      <p:sp>
        <p:nvSpPr>
          <p:cNvPr id="30" name="矩形: 圆角 53"/>
          <p:cNvSpPr/>
          <p:nvPr/>
        </p:nvSpPr>
        <p:spPr>
          <a:xfrm>
            <a:off x="1236000" y="1089000"/>
            <a:ext cx="9720000" cy="4680000"/>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1" name="矩形 30"/>
          <p:cNvSpPr/>
          <p:nvPr/>
        </p:nvSpPr>
        <p:spPr>
          <a:xfrm>
            <a:off x="2136000" y="2133000"/>
            <a:ext cx="8140114" cy="2552174"/>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习近平强调：“形象地说是‘众星捧月’，这个‘月’就是中国共产党。”国家治理体系是由众多子系统构成的复杂系统，这个系统的核心是中国共产党，人大、政府、政协、监委、法院、检察院、军队，各民主党派和无党派人士，各企事业单位，工会、共青团、妇联等群团组织，都要坚持中国共产党领导。</a:t>
            </a:r>
            <a:endParaRPr lang="zh-CN" altLang="en-US" b="1" dirty="0">
              <a:latin typeface="楷体" panose="02010609060101010101" pitchFamily="49" charset="-122"/>
              <a:ea typeface="楷体" panose="02010609060101010101" pitchFamily="49" charset="-122"/>
            </a:endParaRPr>
          </a:p>
        </p:txBody>
      </p:sp>
      <p:sp>
        <p:nvSpPr>
          <p:cNvPr id="32" name="图文框 31"/>
          <p:cNvSpPr/>
          <p:nvPr/>
        </p:nvSpPr>
        <p:spPr>
          <a:xfrm>
            <a:off x="876000" y="729000"/>
            <a:ext cx="10440000" cy="54000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27672" y="1162049"/>
            <a:ext cx="6036607" cy="4921250"/>
            <a:chOff x="656" y="2793"/>
            <a:chExt cx="11855" cy="7750"/>
          </a:xfrm>
        </p:grpSpPr>
        <p:sp>
          <p:nvSpPr>
            <p:cNvPr id="10" name="文本框 9"/>
            <p:cNvSpPr txBox="1"/>
            <p:nvPr/>
          </p:nvSpPr>
          <p:spPr>
            <a:xfrm>
              <a:off x="1088" y="3002"/>
              <a:ext cx="9503" cy="7330"/>
            </a:xfrm>
            <a:prstGeom prst="rect">
              <a:avLst/>
            </a:prstGeom>
            <a:noFill/>
          </p:spPr>
          <p:txBody>
            <a:bodyPr wrap="square">
              <a:spAutoFit/>
            </a:bodyPr>
            <a:lstStyle/>
            <a:p>
              <a:pPr indent="457200" algn="just">
                <a:lnSpc>
                  <a:spcPct val="150000"/>
                </a:lnSpc>
              </a:pPr>
              <a:r>
                <a:rPr lang="zh-CN" altLang="en-US" sz="2000" dirty="0">
                  <a:solidFill>
                    <a:prstClr val="black"/>
                  </a:solidFill>
                  <a:latin typeface="微软雅黑" panose="020B0503020204020204" pitchFamily="34" charset="-122"/>
                  <a:ea typeface="微软雅黑" panose="020B0503020204020204" pitchFamily="34" charset="-122"/>
                </a:rPr>
                <a:t> 党的领导不是空洞的、抽象的，要在各方面各环节落实和体现。中国共产党是国家治理体系的核心。哪个领域、哪个方面、哪个环节缺失了弱化了，都会削弱党的力量，损害党和国家事业。党的领导，体现在党的科学理论和正确路线方针政策上，体现在党的执政能力和领导水平上，体现在党的政治判断力、政治领悟力、政治执行力上，同时也体现在党的严密组织体系和强大组织能力上。</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8" name="矩形 7"/>
            <p:cNvSpPr/>
            <p:nvPr/>
          </p:nvSpPr>
          <p:spPr>
            <a:xfrm>
              <a:off x="656" y="2793"/>
              <a:ext cx="11855" cy="7750"/>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t="27155" r="13957"/>
          <a:stretch>
            <a:fillRect/>
          </a:stretch>
        </p:blipFill>
        <p:spPr>
          <a:xfrm>
            <a:off x="5707048" y="1854198"/>
            <a:ext cx="6256351" cy="3536316"/>
          </a:xfrm>
          <a:prstGeom prst="rect">
            <a:avLst/>
          </a:prstGeom>
          <a:ln w="38100">
            <a:solidFill>
              <a:schemeClr val="bg1"/>
            </a:solidFill>
          </a:ln>
          <a:effectLst>
            <a:outerShdw blurRad="50800" dist="38100" dir="2700000" algn="ctr" rotWithShape="0">
              <a:schemeClr val="tx1">
                <a:lumMod val="95000"/>
                <a:lumOff val="5000"/>
                <a:alpha val="40000"/>
              </a:scheme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22325" y="1883410"/>
            <a:ext cx="10547350" cy="4425950"/>
            <a:chOff x="1605" y="3076"/>
            <a:chExt cx="15895" cy="5354"/>
          </a:xfrm>
        </p:grpSpPr>
        <p:sp>
          <p:nvSpPr>
            <p:cNvPr id="5" name="矩形 4"/>
            <p:cNvSpPr/>
            <p:nvPr/>
          </p:nvSpPr>
          <p:spPr>
            <a:xfrm flipV="1">
              <a:off x="1605" y="3076"/>
              <a:ext cx="15874" cy="5355"/>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4572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flipV="1">
              <a:off x="1626" y="3076"/>
              <a:ext cx="15874" cy="5211"/>
            </a:xfrm>
            <a:prstGeom prst="rect">
              <a:avLst/>
            </a:prstGeom>
            <a:solidFill>
              <a:schemeClr val="bg1"/>
            </a:solidFill>
            <a:ln w="12700">
              <a:gradFill>
                <a:gsLst>
                  <a:gs pos="100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0" name="圆角矩形 41"/>
          <p:cNvSpPr/>
          <p:nvPr/>
        </p:nvSpPr>
        <p:spPr>
          <a:xfrm rot="5400000" flipV="1">
            <a:off x="5651502" y="-3976575"/>
            <a:ext cx="888997" cy="10854691"/>
          </a:xfrm>
          <a:prstGeom prst="cube">
            <a:avLst>
              <a:gd name="adj" fmla="val 3340"/>
            </a:avLst>
          </a:prstGeom>
          <a:gradFill flip="none" rotWithShape="1">
            <a:gsLst>
              <a:gs pos="0">
                <a:srgbClr val="FAE7D0"/>
              </a:gs>
              <a:gs pos="46000">
                <a:srgbClr val="DE0000"/>
              </a:gs>
              <a:gs pos="100000">
                <a:srgbClr val="C00000"/>
              </a:gs>
            </a:gsLst>
            <a:path path="circle">
              <a:fillToRect l="50000" t="130000" r="50000" b="-30000"/>
            </a:path>
            <a:tileRect/>
          </a:gra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14" name="矩形 13"/>
          <p:cNvSpPr/>
          <p:nvPr/>
        </p:nvSpPr>
        <p:spPr>
          <a:xfrm flipH="1">
            <a:off x="4448044" y="2178994"/>
            <a:ext cx="6454775" cy="3784600"/>
          </a:xfrm>
          <a:prstGeom prst="rect">
            <a:avLst/>
          </a:prstGeom>
        </p:spPr>
        <p:txBody>
          <a:bodyPr wrap="square">
            <a:spAutoFit/>
          </a:bodyPr>
          <a:lstStyle/>
          <a:p>
            <a:pPr marL="285750" indent="508000" algn="just" fontAlgn="auto">
              <a:lnSpc>
                <a:spcPct val="150000"/>
              </a:lnSpc>
              <a:buClr>
                <a:srgbClr val="A40000"/>
              </a:buClr>
              <a:buFont typeface="Wingdings" panose="05000000000000000000" charset="0"/>
              <a:buNone/>
              <a:defRPr/>
              <a:extLst>
                <a:ext uri="{35155182-B16C-46BC-9424-99874614C6A1}">
                  <wpsdc:indentchars xmlns:wpsdc="http://www.wps.cn/officeDocument/2017/drawingmlCustomData" val="200" checksum="282533468"/>
                </a:ext>
              </a:extLst>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从央企集团“党建入章”全面完成，“双向进入、交叉任职”和党委（党组）书记、董事长“一肩挑”实现全覆盖，到全国各高校坚持和完善党委领导下的校长负责制，普遍修订党委常委会、校长办公会等制度，再到公立中小学、医院、科研院所逐步实现党组织领导下的校（院、所）长负责制……一系列重大制度举措推动党的领导制度纵到底、横到边，实现全覆盖、全贯穿、落实落地。</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nvGrpSpPr>
          <p:cNvPr id="11" name="กลุ่ม 1"/>
          <p:cNvGrpSpPr/>
          <p:nvPr/>
        </p:nvGrpSpPr>
        <p:grpSpPr>
          <a:xfrm flipH="1">
            <a:off x="1190625" y="2491414"/>
            <a:ext cx="2857500" cy="3159760"/>
            <a:chOff x="12693926" y="3128116"/>
            <a:chExt cx="9685063" cy="10664085"/>
          </a:xfrm>
          <a:effectLst>
            <a:outerShdw blurRad="50800" dist="38100" dir="2700000" algn="tl" rotWithShape="0">
              <a:prstClr val="black">
                <a:alpha val="40000"/>
              </a:prstClr>
            </a:outerShdw>
          </a:effectLst>
        </p:grpSpPr>
        <p:sp>
          <p:nvSpPr>
            <p:cNvPr id="12" name="Rectangle 8"/>
            <p:cNvSpPr>
              <a:spLocks noChangeArrowheads="1"/>
            </p:cNvSpPr>
            <p:nvPr/>
          </p:nvSpPr>
          <p:spPr bwMode="auto">
            <a:xfrm>
              <a:off x="16682442" y="3128116"/>
              <a:ext cx="4173105" cy="58951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 name="Rectangle 9"/>
            <p:cNvSpPr>
              <a:spLocks noChangeArrowheads="1"/>
            </p:cNvSpPr>
            <p:nvPr/>
          </p:nvSpPr>
          <p:spPr bwMode="auto">
            <a:xfrm>
              <a:off x="16682442" y="3128116"/>
              <a:ext cx="4173105" cy="589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5" name="Rectangle 10"/>
            <p:cNvSpPr>
              <a:spLocks noChangeArrowheads="1"/>
            </p:cNvSpPr>
            <p:nvPr/>
          </p:nvSpPr>
          <p:spPr bwMode="auto">
            <a:xfrm>
              <a:off x="17114707" y="3525332"/>
              <a:ext cx="528064" cy="165897"/>
            </a:xfrm>
            <a:prstGeom prst="rect">
              <a:avLst/>
            </a:prstGeom>
            <a:solidFill>
              <a:srgbClr val="F99B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6" name="Rectangle 11"/>
            <p:cNvSpPr>
              <a:spLocks noChangeArrowheads="1"/>
            </p:cNvSpPr>
            <p:nvPr/>
          </p:nvSpPr>
          <p:spPr bwMode="auto">
            <a:xfrm>
              <a:off x="17114707" y="3873481"/>
              <a:ext cx="528064" cy="149540"/>
            </a:xfrm>
            <a:prstGeom prst="rect">
              <a:avLst/>
            </a:prstGeom>
            <a:solidFill>
              <a:srgbClr val="19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7" name="Rectangle 12"/>
            <p:cNvSpPr>
              <a:spLocks noChangeArrowheads="1"/>
            </p:cNvSpPr>
            <p:nvPr/>
          </p:nvSpPr>
          <p:spPr bwMode="auto">
            <a:xfrm>
              <a:off x="17114707" y="4221629"/>
              <a:ext cx="528064" cy="149540"/>
            </a:xfrm>
            <a:prstGeom prst="rect">
              <a:avLst/>
            </a:prstGeom>
            <a:solidFill>
              <a:srgbClr val="A7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8" name="Rectangle 13"/>
            <p:cNvSpPr>
              <a:spLocks noChangeArrowheads="1"/>
            </p:cNvSpPr>
            <p:nvPr/>
          </p:nvSpPr>
          <p:spPr bwMode="auto">
            <a:xfrm>
              <a:off x="17114707" y="4221629"/>
              <a:ext cx="528064" cy="14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9" name="Rectangle 14"/>
            <p:cNvSpPr>
              <a:spLocks noChangeArrowheads="1"/>
            </p:cNvSpPr>
            <p:nvPr/>
          </p:nvSpPr>
          <p:spPr bwMode="auto">
            <a:xfrm>
              <a:off x="17114707" y="4569777"/>
              <a:ext cx="528064" cy="147204"/>
            </a:xfrm>
            <a:prstGeom prst="rect">
              <a:avLst/>
            </a:prstGeom>
            <a:solidFill>
              <a:srgbClr val="4E8E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0" name="Rectangle 15"/>
            <p:cNvSpPr>
              <a:spLocks noChangeArrowheads="1"/>
            </p:cNvSpPr>
            <p:nvPr/>
          </p:nvSpPr>
          <p:spPr bwMode="auto">
            <a:xfrm>
              <a:off x="17114707" y="4569777"/>
              <a:ext cx="528064" cy="14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1" name="Rectangle 16"/>
            <p:cNvSpPr>
              <a:spLocks noChangeArrowheads="1"/>
            </p:cNvSpPr>
            <p:nvPr/>
          </p:nvSpPr>
          <p:spPr bwMode="auto">
            <a:xfrm>
              <a:off x="17990918" y="3541689"/>
              <a:ext cx="2434701"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2" name="Rectangle 17"/>
            <p:cNvSpPr>
              <a:spLocks noChangeArrowheads="1"/>
            </p:cNvSpPr>
            <p:nvPr/>
          </p:nvSpPr>
          <p:spPr bwMode="auto">
            <a:xfrm>
              <a:off x="17990918" y="4055733"/>
              <a:ext cx="2434701"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4" name="Rectangle 18"/>
            <p:cNvSpPr>
              <a:spLocks noChangeArrowheads="1"/>
            </p:cNvSpPr>
            <p:nvPr/>
          </p:nvSpPr>
          <p:spPr bwMode="auto">
            <a:xfrm>
              <a:off x="17990918" y="4055733"/>
              <a:ext cx="2434701"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5" name="Rectangle 19"/>
            <p:cNvSpPr>
              <a:spLocks noChangeArrowheads="1"/>
            </p:cNvSpPr>
            <p:nvPr/>
          </p:nvSpPr>
          <p:spPr bwMode="auto">
            <a:xfrm>
              <a:off x="17990918" y="4551085"/>
              <a:ext cx="2434701" cy="182252"/>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7" name="Rectangle 20"/>
            <p:cNvSpPr>
              <a:spLocks noChangeArrowheads="1"/>
            </p:cNvSpPr>
            <p:nvPr/>
          </p:nvSpPr>
          <p:spPr bwMode="auto">
            <a:xfrm>
              <a:off x="17990918" y="4551085"/>
              <a:ext cx="2434701" cy="1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8" name="Rectangle 21"/>
            <p:cNvSpPr>
              <a:spLocks noChangeArrowheads="1"/>
            </p:cNvSpPr>
            <p:nvPr/>
          </p:nvSpPr>
          <p:spPr bwMode="auto">
            <a:xfrm>
              <a:off x="17990918" y="4303409"/>
              <a:ext cx="2434701"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9" name="Rectangle 22"/>
            <p:cNvSpPr>
              <a:spLocks noChangeArrowheads="1"/>
            </p:cNvSpPr>
            <p:nvPr/>
          </p:nvSpPr>
          <p:spPr bwMode="auto">
            <a:xfrm>
              <a:off x="17990918" y="4303409"/>
              <a:ext cx="2434701"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0" name="Freeform 23"/>
            <p:cNvSpPr/>
            <p:nvPr/>
          </p:nvSpPr>
          <p:spPr bwMode="auto">
            <a:xfrm>
              <a:off x="17990918" y="3789365"/>
              <a:ext cx="2434701" cy="182252"/>
            </a:xfrm>
            <a:custGeom>
              <a:avLst/>
              <a:gdLst>
                <a:gd name="T0" fmla="*/ 0 w 1042"/>
                <a:gd name="T1" fmla="*/ 78 h 78"/>
                <a:gd name="T2" fmla="*/ 1042 w 1042"/>
                <a:gd name="T3" fmla="*/ 71 h 78"/>
                <a:gd name="T4" fmla="*/ 1042 w 1042"/>
                <a:gd name="T5" fmla="*/ 0 h 78"/>
                <a:gd name="T6" fmla="*/ 0 w 1042"/>
                <a:gd name="T7" fmla="*/ 0 h 78"/>
                <a:gd name="T8" fmla="*/ 0 w 1042"/>
                <a:gd name="T9" fmla="*/ 78 h 78"/>
              </a:gdLst>
              <a:ahLst/>
              <a:cxnLst>
                <a:cxn ang="0">
                  <a:pos x="T0" y="T1"/>
                </a:cxn>
                <a:cxn ang="0">
                  <a:pos x="T2" y="T3"/>
                </a:cxn>
                <a:cxn ang="0">
                  <a:pos x="T4" y="T5"/>
                </a:cxn>
                <a:cxn ang="0">
                  <a:pos x="T6" y="T7"/>
                </a:cxn>
                <a:cxn ang="0">
                  <a:pos x="T8" y="T9"/>
                </a:cxn>
              </a:cxnLst>
              <a:rect l="0" t="0" r="r" b="b"/>
              <a:pathLst>
                <a:path w="1042" h="78">
                  <a:moveTo>
                    <a:pt x="0" y="78"/>
                  </a:moveTo>
                  <a:lnTo>
                    <a:pt x="1042" y="71"/>
                  </a:lnTo>
                  <a:lnTo>
                    <a:pt x="1042" y="0"/>
                  </a:lnTo>
                  <a:lnTo>
                    <a:pt x="0" y="0"/>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1" name="Rectangle 24"/>
            <p:cNvSpPr>
              <a:spLocks noChangeArrowheads="1"/>
            </p:cNvSpPr>
            <p:nvPr/>
          </p:nvSpPr>
          <p:spPr bwMode="auto">
            <a:xfrm>
              <a:off x="17098350" y="7366645"/>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2" name="Rectangle 25"/>
            <p:cNvSpPr>
              <a:spLocks noChangeArrowheads="1"/>
            </p:cNvSpPr>
            <p:nvPr/>
          </p:nvSpPr>
          <p:spPr bwMode="auto">
            <a:xfrm>
              <a:off x="17098350" y="7366645"/>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3" name="Freeform 26"/>
            <p:cNvSpPr/>
            <p:nvPr/>
          </p:nvSpPr>
          <p:spPr bwMode="auto">
            <a:xfrm>
              <a:off x="17098350" y="7864334"/>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4" name="Freeform 27"/>
            <p:cNvSpPr/>
            <p:nvPr/>
          </p:nvSpPr>
          <p:spPr bwMode="auto">
            <a:xfrm>
              <a:off x="17098350" y="7864334"/>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5" name="Rectangle 28"/>
            <p:cNvSpPr>
              <a:spLocks noChangeArrowheads="1"/>
            </p:cNvSpPr>
            <p:nvPr/>
          </p:nvSpPr>
          <p:spPr bwMode="auto">
            <a:xfrm>
              <a:off x="17098350" y="8378379"/>
              <a:ext cx="3327269" cy="182252"/>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6" name="Rectangle 29"/>
            <p:cNvSpPr>
              <a:spLocks noChangeArrowheads="1"/>
            </p:cNvSpPr>
            <p:nvPr/>
          </p:nvSpPr>
          <p:spPr bwMode="auto">
            <a:xfrm>
              <a:off x="17098350" y="8378379"/>
              <a:ext cx="3327269" cy="1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7" name="Rectangle 30"/>
            <p:cNvSpPr>
              <a:spLocks noChangeArrowheads="1"/>
            </p:cNvSpPr>
            <p:nvPr/>
          </p:nvSpPr>
          <p:spPr bwMode="auto">
            <a:xfrm>
              <a:off x="17098350" y="8128366"/>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8" name="Rectangle 31"/>
            <p:cNvSpPr>
              <a:spLocks noChangeArrowheads="1"/>
            </p:cNvSpPr>
            <p:nvPr/>
          </p:nvSpPr>
          <p:spPr bwMode="auto">
            <a:xfrm>
              <a:off x="17098350" y="8128366"/>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9" name="Rectangle 32"/>
            <p:cNvSpPr>
              <a:spLocks noChangeArrowheads="1"/>
            </p:cNvSpPr>
            <p:nvPr/>
          </p:nvSpPr>
          <p:spPr bwMode="auto">
            <a:xfrm>
              <a:off x="17098350" y="7616658"/>
              <a:ext cx="3327269" cy="16356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0" name="Rectangle 33"/>
            <p:cNvSpPr>
              <a:spLocks noChangeArrowheads="1"/>
            </p:cNvSpPr>
            <p:nvPr/>
          </p:nvSpPr>
          <p:spPr bwMode="auto">
            <a:xfrm>
              <a:off x="17098350" y="7616658"/>
              <a:ext cx="3327269" cy="1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1" name="Freeform 34"/>
            <p:cNvSpPr/>
            <p:nvPr/>
          </p:nvSpPr>
          <p:spPr bwMode="auto">
            <a:xfrm>
              <a:off x="17098350" y="5611886"/>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2" name="Freeform 35"/>
            <p:cNvSpPr/>
            <p:nvPr/>
          </p:nvSpPr>
          <p:spPr bwMode="auto">
            <a:xfrm>
              <a:off x="17098350" y="5611886"/>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3" name="Rectangle 36"/>
            <p:cNvSpPr>
              <a:spLocks noChangeArrowheads="1"/>
            </p:cNvSpPr>
            <p:nvPr/>
          </p:nvSpPr>
          <p:spPr bwMode="auto">
            <a:xfrm>
              <a:off x="17098350" y="6125930"/>
              <a:ext cx="3327269" cy="182252"/>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4" name="Rectangle 37"/>
            <p:cNvSpPr>
              <a:spLocks noChangeArrowheads="1"/>
            </p:cNvSpPr>
            <p:nvPr/>
          </p:nvSpPr>
          <p:spPr bwMode="auto">
            <a:xfrm>
              <a:off x="17098350" y="6125930"/>
              <a:ext cx="3327269" cy="1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5" name="Freeform 38"/>
            <p:cNvSpPr/>
            <p:nvPr/>
          </p:nvSpPr>
          <p:spPr bwMode="auto">
            <a:xfrm>
              <a:off x="17098350" y="6637637"/>
              <a:ext cx="3327269" cy="182252"/>
            </a:xfrm>
            <a:custGeom>
              <a:avLst/>
              <a:gdLst>
                <a:gd name="T0" fmla="*/ 0 w 1424"/>
                <a:gd name="T1" fmla="*/ 78 h 78"/>
                <a:gd name="T2" fmla="*/ 1424 w 1424"/>
                <a:gd name="T3" fmla="*/ 71 h 78"/>
                <a:gd name="T4" fmla="*/ 1424 w 1424"/>
                <a:gd name="T5" fmla="*/ 0 h 78"/>
                <a:gd name="T6" fmla="*/ 0 w 1424"/>
                <a:gd name="T7" fmla="*/ 0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1"/>
                  </a:lnTo>
                  <a:lnTo>
                    <a:pt x="1424" y="0"/>
                  </a:lnTo>
                  <a:lnTo>
                    <a:pt x="0" y="0"/>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6" name="Freeform 39"/>
            <p:cNvSpPr/>
            <p:nvPr/>
          </p:nvSpPr>
          <p:spPr bwMode="auto">
            <a:xfrm>
              <a:off x="17098350" y="6637637"/>
              <a:ext cx="3327269" cy="182252"/>
            </a:xfrm>
            <a:custGeom>
              <a:avLst/>
              <a:gdLst>
                <a:gd name="T0" fmla="*/ 0 w 1424"/>
                <a:gd name="T1" fmla="*/ 78 h 78"/>
                <a:gd name="T2" fmla="*/ 1424 w 1424"/>
                <a:gd name="T3" fmla="*/ 71 h 78"/>
                <a:gd name="T4" fmla="*/ 1424 w 1424"/>
                <a:gd name="T5" fmla="*/ 0 h 78"/>
                <a:gd name="T6" fmla="*/ 0 w 1424"/>
                <a:gd name="T7" fmla="*/ 0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1"/>
                  </a:lnTo>
                  <a:lnTo>
                    <a:pt x="1424" y="0"/>
                  </a:lnTo>
                  <a:lnTo>
                    <a:pt x="0" y="0"/>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7" name="Rectangle 40"/>
            <p:cNvSpPr>
              <a:spLocks noChangeArrowheads="1"/>
            </p:cNvSpPr>
            <p:nvPr/>
          </p:nvSpPr>
          <p:spPr bwMode="auto">
            <a:xfrm>
              <a:off x="17098350" y="6389961"/>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8" name="Rectangle 41"/>
            <p:cNvSpPr>
              <a:spLocks noChangeArrowheads="1"/>
            </p:cNvSpPr>
            <p:nvPr/>
          </p:nvSpPr>
          <p:spPr bwMode="auto">
            <a:xfrm>
              <a:off x="17098350" y="6389961"/>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9" name="Rectangle 42"/>
            <p:cNvSpPr>
              <a:spLocks noChangeArrowheads="1"/>
            </p:cNvSpPr>
            <p:nvPr/>
          </p:nvSpPr>
          <p:spPr bwMode="auto">
            <a:xfrm>
              <a:off x="17098350" y="5875917"/>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0" name="Rectangle 43"/>
            <p:cNvSpPr>
              <a:spLocks noChangeArrowheads="1"/>
            </p:cNvSpPr>
            <p:nvPr/>
          </p:nvSpPr>
          <p:spPr bwMode="auto">
            <a:xfrm>
              <a:off x="17098350" y="5875917"/>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1" name="Freeform 45"/>
            <p:cNvSpPr/>
            <p:nvPr/>
          </p:nvSpPr>
          <p:spPr bwMode="auto">
            <a:xfrm>
              <a:off x="14116893" y="3955260"/>
              <a:ext cx="4420781" cy="6128811"/>
            </a:xfrm>
            <a:custGeom>
              <a:avLst/>
              <a:gdLst>
                <a:gd name="T0" fmla="*/ 267 w 267"/>
                <a:gd name="T1" fmla="*/ 367 h 370"/>
                <a:gd name="T2" fmla="*/ 264 w 267"/>
                <a:gd name="T3" fmla="*/ 370 h 370"/>
                <a:gd name="T4" fmla="*/ 4 w 267"/>
                <a:gd name="T5" fmla="*/ 370 h 370"/>
                <a:gd name="T6" fmla="*/ 0 w 267"/>
                <a:gd name="T7" fmla="*/ 367 h 370"/>
                <a:gd name="T8" fmla="*/ 0 w 267"/>
                <a:gd name="T9" fmla="*/ 3 h 370"/>
                <a:gd name="T10" fmla="*/ 4 w 267"/>
                <a:gd name="T11" fmla="*/ 0 h 370"/>
                <a:gd name="T12" fmla="*/ 264 w 267"/>
                <a:gd name="T13" fmla="*/ 0 h 370"/>
                <a:gd name="T14" fmla="*/ 267 w 267"/>
                <a:gd name="T15" fmla="*/ 3 h 370"/>
                <a:gd name="T16" fmla="*/ 267 w 267"/>
                <a:gd name="T17" fmla="*/ 36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370">
                  <a:moveTo>
                    <a:pt x="267" y="367"/>
                  </a:moveTo>
                  <a:cubicBezTo>
                    <a:pt x="267" y="369"/>
                    <a:pt x="266" y="370"/>
                    <a:pt x="264" y="370"/>
                  </a:cubicBezTo>
                  <a:cubicBezTo>
                    <a:pt x="4" y="370"/>
                    <a:pt x="4" y="370"/>
                    <a:pt x="4" y="370"/>
                  </a:cubicBezTo>
                  <a:cubicBezTo>
                    <a:pt x="2" y="370"/>
                    <a:pt x="0" y="369"/>
                    <a:pt x="0" y="367"/>
                  </a:cubicBezTo>
                  <a:cubicBezTo>
                    <a:pt x="0" y="3"/>
                    <a:pt x="0" y="3"/>
                    <a:pt x="0" y="3"/>
                  </a:cubicBezTo>
                  <a:cubicBezTo>
                    <a:pt x="0" y="2"/>
                    <a:pt x="2" y="0"/>
                    <a:pt x="4" y="0"/>
                  </a:cubicBezTo>
                  <a:cubicBezTo>
                    <a:pt x="264" y="0"/>
                    <a:pt x="264" y="0"/>
                    <a:pt x="264" y="0"/>
                  </a:cubicBezTo>
                  <a:cubicBezTo>
                    <a:pt x="266" y="0"/>
                    <a:pt x="267" y="2"/>
                    <a:pt x="267" y="3"/>
                  </a:cubicBezTo>
                  <a:cubicBezTo>
                    <a:pt x="267" y="367"/>
                    <a:pt x="267" y="367"/>
                    <a:pt x="267" y="36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2" name="Rectangle 46"/>
            <p:cNvSpPr>
              <a:spLocks noChangeArrowheads="1"/>
            </p:cNvSpPr>
            <p:nvPr/>
          </p:nvSpPr>
          <p:spPr bwMode="auto">
            <a:xfrm>
              <a:off x="14761785" y="7864334"/>
              <a:ext cx="729008" cy="247676"/>
            </a:xfrm>
            <a:prstGeom prst="rect">
              <a:avLst/>
            </a:prstGeom>
            <a:solidFill>
              <a:srgbClr val="C221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3" name="Rectangle 47"/>
            <p:cNvSpPr>
              <a:spLocks noChangeArrowheads="1"/>
            </p:cNvSpPr>
            <p:nvPr/>
          </p:nvSpPr>
          <p:spPr bwMode="auto">
            <a:xfrm>
              <a:off x="14761785" y="7864334"/>
              <a:ext cx="729008" cy="2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4" name="Rectangle 48"/>
            <p:cNvSpPr>
              <a:spLocks noChangeArrowheads="1"/>
            </p:cNvSpPr>
            <p:nvPr/>
          </p:nvSpPr>
          <p:spPr bwMode="auto">
            <a:xfrm>
              <a:off x="15607622" y="7864334"/>
              <a:ext cx="1507085" cy="81781"/>
            </a:xfrm>
            <a:prstGeom prst="rect">
              <a:avLst/>
            </a:prstGeom>
            <a:solidFill>
              <a:srgbClr val="C221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5" name="Rectangle 49"/>
            <p:cNvSpPr>
              <a:spLocks noChangeArrowheads="1"/>
            </p:cNvSpPr>
            <p:nvPr/>
          </p:nvSpPr>
          <p:spPr bwMode="auto">
            <a:xfrm>
              <a:off x="15607622" y="7864334"/>
              <a:ext cx="1507085"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6" name="Rectangle 50"/>
            <p:cNvSpPr>
              <a:spLocks noChangeArrowheads="1"/>
            </p:cNvSpPr>
            <p:nvPr/>
          </p:nvSpPr>
          <p:spPr bwMode="auto">
            <a:xfrm>
              <a:off x="15607622" y="8013875"/>
              <a:ext cx="2301517" cy="81781"/>
            </a:xfrm>
            <a:prstGeom prst="rect">
              <a:avLst/>
            </a:prstGeom>
            <a:solidFill>
              <a:srgbClr val="C221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7" name="Rectangle 51"/>
            <p:cNvSpPr>
              <a:spLocks noChangeArrowheads="1"/>
            </p:cNvSpPr>
            <p:nvPr/>
          </p:nvSpPr>
          <p:spPr bwMode="auto">
            <a:xfrm>
              <a:off x="15607622" y="8013875"/>
              <a:ext cx="2301517"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8" name="Rectangle 52"/>
            <p:cNvSpPr>
              <a:spLocks noChangeArrowheads="1"/>
            </p:cNvSpPr>
            <p:nvPr/>
          </p:nvSpPr>
          <p:spPr bwMode="auto">
            <a:xfrm>
              <a:off x="15607622" y="8196127"/>
              <a:ext cx="1507085" cy="8178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9" name="Rectangle 53"/>
            <p:cNvSpPr>
              <a:spLocks noChangeArrowheads="1"/>
            </p:cNvSpPr>
            <p:nvPr/>
          </p:nvSpPr>
          <p:spPr bwMode="auto">
            <a:xfrm>
              <a:off x="15607622" y="8196127"/>
              <a:ext cx="1507085"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0" name="Rectangle 54"/>
            <p:cNvSpPr>
              <a:spLocks noChangeArrowheads="1"/>
            </p:cNvSpPr>
            <p:nvPr/>
          </p:nvSpPr>
          <p:spPr bwMode="auto">
            <a:xfrm>
              <a:off x="15607622" y="8343330"/>
              <a:ext cx="2301517" cy="84116"/>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1" name="Rectangle 55"/>
            <p:cNvSpPr>
              <a:spLocks noChangeArrowheads="1"/>
            </p:cNvSpPr>
            <p:nvPr/>
          </p:nvSpPr>
          <p:spPr bwMode="auto">
            <a:xfrm>
              <a:off x="15607622" y="8343330"/>
              <a:ext cx="2301517" cy="8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2" name="Rectangle 56"/>
            <p:cNvSpPr>
              <a:spLocks noChangeArrowheads="1"/>
            </p:cNvSpPr>
            <p:nvPr/>
          </p:nvSpPr>
          <p:spPr bwMode="auto">
            <a:xfrm>
              <a:off x="15607622" y="8525582"/>
              <a:ext cx="1507085" cy="67761"/>
            </a:xfrm>
            <a:prstGeom prst="rect">
              <a:avLst/>
            </a:prstGeom>
            <a:solidFill>
              <a:srgbClr val="313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3" name="Rectangle 57"/>
            <p:cNvSpPr>
              <a:spLocks noChangeArrowheads="1"/>
            </p:cNvSpPr>
            <p:nvPr/>
          </p:nvSpPr>
          <p:spPr bwMode="auto">
            <a:xfrm>
              <a:off x="15607622" y="8525582"/>
              <a:ext cx="1507085" cy="6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4" name="Rectangle 58"/>
            <p:cNvSpPr>
              <a:spLocks noChangeArrowheads="1"/>
            </p:cNvSpPr>
            <p:nvPr/>
          </p:nvSpPr>
          <p:spPr bwMode="auto">
            <a:xfrm>
              <a:off x="15607622" y="8675122"/>
              <a:ext cx="2301517" cy="65424"/>
            </a:xfrm>
            <a:prstGeom prst="rect">
              <a:avLst/>
            </a:prstGeom>
            <a:solidFill>
              <a:srgbClr val="313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5" name="Rectangle 59"/>
            <p:cNvSpPr>
              <a:spLocks noChangeArrowheads="1"/>
            </p:cNvSpPr>
            <p:nvPr/>
          </p:nvSpPr>
          <p:spPr bwMode="auto">
            <a:xfrm>
              <a:off x="15607622" y="8675122"/>
              <a:ext cx="2301517" cy="6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6" name="Rectangle 60"/>
            <p:cNvSpPr>
              <a:spLocks noChangeArrowheads="1"/>
            </p:cNvSpPr>
            <p:nvPr/>
          </p:nvSpPr>
          <p:spPr bwMode="auto">
            <a:xfrm>
              <a:off x="15607622" y="8841019"/>
              <a:ext cx="1507085" cy="65424"/>
            </a:xfrm>
            <a:prstGeom prst="rect">
              <a:avLst/>
            </a:prstGeom>
            <a:solidFill>
              <a:srgbClr val="55C9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7" name="Rectangle 61"/>
            <p:cNvSpPr>
              <a:spLocks noChangeArrowheads="1"/>
            </p:cNvSpPr>
            <p:nvPr/>
          </p:nvSpPr>
          <p:spPr bwMode="auto">
            <a:xfrm>
              <a:off x="15607622" y="8841019"/>
              <a:ext cx="1507085" cy="6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8" name="Rectangle 62"/>
            <p:cNvSpPr>
              <a:spLocks noChangeArrowheads="1"/>
            </p:cNvSpPr>
            <p:nvPr/>
          </p:nvSpPr>
          <p:spPr bwMode="auto">
            <a:xfrm>
              <a:off x="15607622" y="8990559"/>
              <a:ext cx="2301517" cy="65424"/>
            </a:xfrm>
            <a:prstGeom prst="rect">
              <a:avLst/>
            </a:prstGeom>
            <a:solidFill>
              <a:srgbClr val="55C9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9" name="Rectangle 63"/>
            <p:cNvSpPr>
              <a:spLocks noChangeArrowheads="1"/>
            </p:cNvSpPr>
            <p:nvPr/>
          </p:nvSpPr>
          <p:spPr bwMode="auto">
            <a:xfrm>
              <a:off x="15607622" y="8990559"/>
              <a:ext cx="2301517" cy="6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0" name="Rectangle 64"/>
            <p:cNvSpPr>
              <a:spLocks noChangeArrowheads="1"/>
            </p:cNvSpPr>
            <p:nvPr/>
          </p:nvSpPr>
          <p:spPr bwMode="auto">
            <a:xfrm>
              <a:off x="15607622" y="9156454"/>
              <a:ext cx="1507085" cy="8178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1" name="Rectangle 65"/>
            <p:cNvSpPr>
              <a:spLocks noChangeArrowheads="1"/>
            </p:cNvSpPr>
            <p:nvPr/>
          </p:nvSpPr>
          <p:spPr bwMode="auto">
            <a:xfrm>
              <a:off x="15607622" y="9156454"/>
              <a:ext cx="1507085"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2" name="Rectangle 66"/>
            <p:cNvSpPr>
              <a:spLocks noChangeArrowheads="1"/>
            </p:cNvSpPr>
            <p:nvPr/>
          </p:nvSpPr>
          <p:spPr bwMode="auto">
            <a:xfrm>
              <a:off x="15607622" y="9303659"/>
              <a:ext cx="2301517" cy="84116"/>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3" name="Rectangle 67"/>
            <p:cNvSpPr>
              <a:spLocks noChangeArrowheads="1"/>
            </p:cNvSpPr>
            <p:nvPr/>
          </p:nvSpPr>
          <p:spPr bwMode="auto">
            <a:xfrm>
              <a:off x="15607622" y="9303659"/>
              <a:ext cx="2301517" cy="8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4" name="Rectangle 68"/>
            <p:cNvSpPr>
              <a:spLocks noChangeArrowheads="1"/>
            </p:cNvSpPr>
            <p:nvPr/>
          </p:nvSpPr>
          <p:spPr bwMode="auto">
            <a:xfrm>
              <a:off x="14761785" y="8196127"/>
              <a:ext cx="729008" cy="23132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5" name="Rectangle 69"/>
            <p:cNvSpPr>
              <a:spLocks noChangeArrowheads="1"/>
            </p:cNvSpPr>
            <p:nvPr/>
          </p:nvSpPr>
          <p:spPr bwMode="auto">
            <a:xfrm>
              <a:off x="14761785" y="8196127"/>
              <a:ext cx="729008" cy="23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6" name="Rectangle 70"/>
            <p:cNvSpPr>
              <a:spLocks noChangeArrowheads="1"/>
            </p:cNvSpPr>
            <p:nvPr/>
          </p:nvSpPr>
          <p:spPr bwMode="auto">
            <a:xfrm>
              <a:off x="14761785" y="8509226"/>
              <a:ext cx="729008" cy="250013"/>
            </a:xfrm>
            <a:prstGeom prst="rect">
              <a:avLst/>
            </a:prstGeom>
            <a:solidFill>
              <a:srgbClr val="313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7" name="Rectangle 71"/>
            <p:cNvSpPr>
              <a:spLocks noChangeArrowheads="1"/>
            </p:cNvSpPr>
            <p:nvPr/>
          </p:nvSpPr>
          <p:spPr bwMode="auto">
            <a:xfrm>
              <a:off x="14761785" y="8509226"/>
              <a:ext cx="729008" cy="25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8" name="Rectangle 72"/>
            <p:cNvSpPr>
              <a:spLocks noChangeArrowheads="1"/>
            </p:cNvSpPr>
            <p:nvPr/>
          </p:nvSpPr>
          <p:spPr bwMode="auto">
            <a:xfrm>
              <a:off x="14761785" y="8824662"/>
              <a:ext cx="729008" cy="247676"/>
            </a:xfrm>
            <a:prstGeom prst="rect">
              <a:avLst/>
            </a:prstGeom>
            <a:solidFill>
              <a:srgbClr val="55C9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9" name="Rectangle 73"/>
            <p:cNvSpPr>
              <a:spLocks noChangeArrowheads="1"/>
            </p:cNvSpPr>
            <p:nvPr/>
          </p:nvSpPr>
          <p:spPr bwMode="auto">
            <a:xfrm>
              <a:off x="14761785" y="8824662"/>
              <a:ext cx="729008" cy="2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0" name="Rectangle 74"/>
            <p:cNvSpPr>
              <a:spLocks noChangeArrowheads="1"/>
            </p:cNvSpPr>
            <p:nvPr/>
          </p:nvSpPr>
          <p:spPr bwMode="auto">
            <a:xfrm>
              <a:off x="14761785" y="9156454"/>
              <a:ext cx="729008" cy="23132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1" name="Rectangle 75"/>
            <p:cNvSpPr>
              <a:spLocks noChangeArrowheads="1"/>
            </p:cNvSpPr>
            <p:nvPr/>
          </p:nvSpPr>
          <p:spPr bwMode="auto">
            <a:xfrm>
              <a:off x="14761785" y="9156454"/>
              <a:ext cx="729008" cy="23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2" name="Freeform 76"/>
            <p:cNvSpPr/>
            <p:nvPr/>
          </p:nvSpPr>
          <p:spPr bwMode="auto">
            <a:xfrm>
              <a:off x="14729073" y="4602489"/>
              <a:ext cx="1373900" cy="2614617"/>
            </a:xfrm>
            <a:custGeom>
              <a:avLst/>
              <a:gdLst>
                <a:gd name="T0" fmla="*/ 53 w 83"/>
                <a:gd name="T1" fmla="*/ 158 h 158"/>
                <a:gd name="T2" fmla="*/ 78 w 83"/>
                <a:gd name="T3" fmla="*/ 116 h 158"/>
                <a:gd name="T4" fmla="*/ 58 w 83"/>
                <a:gd name="T5" fmla="*/ 92 h 158"/>
                <a:gd name="T6" fmla="*/ 83 w 83"/>
                <a:gd name="T7" fmla="*/ 46 h 158"/>
                <a:gd name="T8" fmla="*/ 71 w 83"/>
                <a:gd name="T9" fmla="*/ 0 h 158"/>
                <a:gd name="T10" fmla="*/ 11 w 83"/>
                <a:gd name="T11" fmla="*/ 104 h 158"/>
                <a:gd name="T12" fmla="*/ 53 w 83"/>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83" h="158">
                  <a:moveTo>
                    <a:pt x="53" y="158"/>
                  </a:moveTo>
                  <a:cubicBezTo>
                    <a:pt x="61" y="144"/>
                    <a:pt x="70" y="130"/>
                    <a:pt x="78" y="116"/>
                  </a:cubicBezTo>
                  <a:cubicBezTo>
                    <a:pt x="68" y="111"/>
                    <a:pt x="61" y="103"/>
                    <a:pt x="58" y="92"/>
                  </a:cubicBezTo>
                  <a:cubicBezTo>
                    <a:pt x="53" y="72"/>
                    <a:pt x="64" y="52"/>
                    <a:pt x="83" y="46"/>
                  </a:cubicBezTo>
                  <a:cubicBezTo>
                    <a:pt x="71" y="0"/>
                    <a:pt x="71" y="0"/>
                    <a:pt x="71" y="0"/>
                  </a:cubicBezTo>
                  <a:cubicBezTo>
                    <a:pt x="26" y="12"/>
                    <a:pt x="0" y="58"/>
                    <a:pt x="11" y="104"/>
                  </a:cubicBezTo>
                  <a:cubicBezTo>
                    <a:pt x="17" y="128"/>
                    <a:pt x="33" y="147"/>
                    <a:pt x="53" y="158"/>
                  </a:cubicBezTo>
                </a:path>
              </a:pathLst>
            </a:custGeom>
            <a:solidFill>
              <a:srgbClr val="C2212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3" name="Freeform 77"/>
            <p:cNvSpPr/>
            <p:nvPr/>
          </p:nvSpPr>
          <p:spPr bwMode="auto">
            <a:xfrm>
              <a:off x="16701134" y="4801097"/>
              <a:ext cx="976684" cy="1025753"/>
            </a:xfrm>
            <a:custGeom>
              <a:avLst/>
              <a:gdLst>
                <a:gd name="T0" fmla="*/ 12 w 59"/>
                <a:gd name="T1" fmla="*/ 62 h 62"/>
                <a:gd name="T2" fmla="*/ 59 w 59"/>
                <a:gd name="T3" fmla="*/ 50 h 62"/>
                <a:gd name="T4" fmla="*/ 59 w 59"/>
                <a:gd name="T5" fmla="*/ 49 h 62"/>
                <a:gd name="T6" fmla="*/ 25 w 59"/>
                <a:gd name="T7" fmla="*/ 0 h 62"/>
                <a:gd name="T8" fmla="*/ 0 w 59"/>
                <a:gd name="T9" fmla="*/ 42 h 62"/>
                <a:gd name="T10" fmla="*/ 12 w 59"/>
                <a:gd name="T11" fmla="*/ 61 h 62"/>
                <a:gd name="T12" fmla="*/ 12 w 59"/>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9" h="62">
                  <a:moveTo>
                    <a:pt x="12" y="62"/>
                  </a:moveTo>
                  <a:cubicBezTo>
                    <a:pt x="59" y="50"/>
                    <a:pt x="59" y="50"/>
                    <a:pt x="59" y="50"/>
                  </a:cubicBezTo>
                  <a:cubicBezTo>
                    <a:pt x="59" y="49"/>
                    <a:pt x="59" y="49"/>
                    <a:pt x="59" y="49"/>
                  </a:cubicBezTo>
                  <a:cubicBezTo>
                    <a:pt x="53" y="28"/>
                    <a:pt x="41" y="11"/>
                    <a:pt x="25" y="0"/>
                  </a:cubicBezTo>
                  <a:cubicBezTo>
                    <a:pt x="17" y="14"/>
                    <a:pt x="8" y="28"/>
                    <a:pt x="0" y="42"/>
                  </a:cubicBezTo>
                  <a:cubicBezTo>
                    <a:pt x="6" y="47"/>
                    <a:pt x="10" y="53"/>
                    <a:pt x="12" y="61"/>
                  </a:cubicBezTo>
                  <a:cubicBezTo>
                    <a:pt x="12" y="61"/>
                    <a:pt x="12" y="61"/>
                    <a:pt x="12" y="62"/>
                  </a:cubicBezTo>
                </a:path>
              </a:pathLst>
            </a:custGeom>
            <a:solidFill>
              <a:srgbClr val="2F9AB0"/>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4" name="Freeform 78"/>
            <p:cNvSpPr/>
            <p:nvPr/>
          </p:nvSpPr>
          <p:spPr bwMode="auto">
            <a:xfrm>
              <a:off x="16916098" y="5693665"/>
              <a:ext cx="794432" cy="250013"/>
            </a:xfrm>
            <a:custGeom>
              <a:avLst/>
              <a:gdLst>
                <a:gd name="T0" fmla="*/ 48 w 48"/>
                <a:gd name="T1" fmla="*/ 15 h 15"/>
                <a:gd name="T2" fmla="*/ 47 w 48"/>
                <a:gd name="T3" fmla="*/ 0 h 15"/>
                <a:gd name="T4" fmla="*/ 0 w 48"/>
                <a:gd name="T5" fmla="*/ 12 h 15"/>
                <a:gd name="T6" fmla="*/ 0 w 48"/>
                <a:gd name="T7" fmla="*/ 15 h 15"/>
                <a:gd name="T8" fmla="*/ 48 w 48"/>
                <a:gd name="T9" fmla="*/ 15 h 15"/>
              </a:gdLst>
              <a:ahLst/>
              <a:cxnLst>
                <a:cxn ang="0">
                  <a:pos x="T0" y="T1"/>
                </a:cxn>
                <a:cxn ang="0">
                  <a:pos x="T2" y="T3"/>
                </a:cxn>
                <a:cxn ang="0">
                  <a:pos x="T4" y="T5"/>
                </a:cxn>
                <a:cxn ang="0">
                  <a:pos x="T6" y="T7"/>
                </a:cxn>
                <a:cxn ang="0">
                  <a:pos x="T8" y="T9"/>
                </a:cxn>
              </a:cxnLst>
              <a:rect l="0" t="0" r="r" b="b"/>
              <a:pathLst>
                <a:path w="48" h="15">
                  <a:moveTo>
                    <a:pt x="48" y="15"/>
                  </a:moveTo>
                  <a:cubicBezTo>
                    <a:pt x="48" y="10"/>
                    <a:pt x="48" y="5"/>
                    <a:pt x="47" y="0"/>
                  </a:cubicBezTo>
                  <a:cubicBezTo>
                    <a:pt x="0" y="12"/>
                    <a:pt x="0" y="12"/>
                    <a:pt x="0" y="12"/>
                  </a:cubicBezTo>
                  <a:cubicBezTo>
                    <a:pt x="0" y="13"/>
                    <a:pt x="0" y="14"/>
                    <a:pt x="0" y="15"/>
                  </a:cubicBezTo>
                  <a:cubicBezTo>
                    <a:pt x="48" y="15"/>
                    <a:pt x="48" y="15"/>
                    <a:pt x="48" y="15"/>
                  </a:cubicBezTo>
                </a:path>
              </a:pathLst>
            </a:custGeom>
            <a:solidFill>
              <a:srgbClr val="55C9E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5" name="Freeform 79"/>
            <p:cNvSpPr/>
            <p:nvPr/>
          </p:nvSpPr>
          <p:spPr bwMode="auto">
            <a:xfrm>
              <a:off x="15673046" y="6009102"/>
              <a:ext cx="2037485" cy="1425305"/>
            </a:xfrm>
            <a:custGeom>
              <a:avLst/>
              <a:gdLst>
                <a:gd name="T0" fmla="*/ 75 w 123"/>
                <a:gd name="T1" fmla="*/ 0 h 86"/>
                <a:gd name="T2" fmla="*/ 47 w 123"/>
                <a:gd name="T3" fmla="*/ 34 h 86"/>
                <a:gd name="T4" fmla="*/ 25 w 123"/>
                <a:gd name="T5" fmla="*/ 33 h 86"/>
                <a:gd name="T6" fmla="*/ 0 w 123"/>
                <a:gd name="T7" fmla="*/ 74 h 86"/>
                <a:gd name="T8" fmla="*/ 59 w 123"/>
                <a:gd name="T9" fmla="*/ 80 h 86"/>
                <a:gd name="T10" fmla="*/ 123 w 123"/>
                <a:gd name="T11" fmla="*/ 0 h 86"/>
                <a:gd name="T12" fmla="*/ 75 w 123"/>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123" h="86">
                  <a:moveTo>
                    <a:pt x="75" y="0"/>
                  </a:moveTo>
                  <a:cubicBezTo>
                    <a:pt x="74" y="16"/>
                    <a:pt x="63" y="30"/>
                    <a:pt x="47" y="34"/>
                  </a:cubicBezTo>
                  <a:cubicBezTo>
                    <a:pt x="39" y="36"/>
                    <a:pt x="31" y="35"/>
                    <a:pt x="25" y="33"/>
                  </a:cubicBezTo>
                  <a:cubicBezTo>
                    <a:pt x="0" y="74"/>
                    <a:pt x="0" y="74"/>
                    <a:pt x="0" y="74"/>
                  </a:cubicBezTo>
                  <a:cubicBezTo>
                    <a:pt x="18" y="83"/>
                    <a:pt x="38" y="86"/>
                    <a:pt x="59" y="80"/>
                  </a:cubicBezTo>
                  <a:cubicBezTo>
                    <a:pt x="97" y="71"/>
                    <a:pt x="122" y="37"/>
                    <a:pt x="123" y="0"/>
                  </a:cubicBezTo>
                  <a:cubicBezTo>
                    <a:pt x="75" y="0"/>
                    <a:pt x="75" y="0"/>
                    <a:pt x="75" y="0"/>
                  </a:cubicBezTo>
                </a:path>
              </a:pathLst>
            </a:custGeom>
            <a:solidFill>
              <a:srgbClr val="EC762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6" name="Freeform 80"/>
            <p:cNvSpPr/>
            <p:nvPr/>
          </p:nvSpPr>
          <p:spPr bwMode="auto">
            <a:xfrm>
              <a:off x="15972126" y="4485661"/>
              <a:ext cx="1074820" cy="960329"/>
            </a:xfrm>
            <a:custGeom>
              <a:avLst/>
              <a:gdLst>
                <a:gd name="T0" fmla="*/ 41 w 65"/>
                <a:gd name="T1" fmla="*/ 58 h 58"/>
                <a:gd name="T2" fmla="*/ 65 w 65"/>
                <a:gd name="T3" fmla="*/ 17 h 58"/>
                <a:gd name="T4" fmla="*/ 0 w 65"/>
                <a:gd name="T5" fmla="*/ 6 h 58"/>
                <a:gd name="T6" fmla="*/ 12 w 65"/>
                <a:gd name="T7" fmla="*/ 52 h 58"/>
                <a:gd name="T8" fmla="*/ 41 w 65"/>
                <a:gd name="T9" fmla="*/ 58 h 58"/>
              </a:gdLst>
              <a:ahLst/>
              <a:cxnLst>
                <a:cxn ang="0">
                  <a:pos x="T0" y="T1"/>
                </a:cxn>
                <a:cxn ang="0">
                  <a:pos x="T2" y="T3"/>
                </a:cxn>
                <a:cxn ang="0">
                  <a:pos x="T4" y="T5"/>
                </a:cxn>
                <a:cxn ang="0">
                  <a:pos x="T6" y="T7"/>
                </a:cxn>
                <a:cxn ang="0">
                  <a:pos x="T8" y="T9"/>
                </a:cxn>
              </a:cxnLst>
              <a:rect l="0" t="0" r="r" b="b"/>
              <a:pathLst>
                <a:path w="65" h="58">
                  <a:moveTo>
                    <a:pt x="41" y="58"/>
                  </a:moveTo>
                  <a:cubicBezTo>
                    <a:pt x="49" y="45"/>
                    <a:pt x="57" y="31"/>
                    <a:pt x="65" y="17"/>
                  </a:cubicBezTo>
                  <a:cubicBezTo>
                    <a:pt x="47" y="5"/>
                    <a:pt x="24" y="0"/>
                    <a:pt x="0" y="6"/>
                  </a:cubicBezTo>
                  <a:cubicBezTo>
                    <a:pt x="12" y="52"/>
                    <a:pt x="12" y="52"/>
                    <a:pt x="12" y="52"/>
                  </a:cubicBezTo>
                  <a:cubicBezTo>
                    <a:pt x="23" y="50"/>
                    <a:pt x="33" y="53"/>
                    <a:pt x="41" y="58"/>
                  </a:cubicBezTo>
                  <a:close/>
                </a:path>
              </a:pathLst>
            </a:custGeom>
            <a:solidFill>
              <a:srgbClr val="38535D"/>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7" name="Rectangle 83"/>
            <p:cNvSpPr>
              <a:spLocks noChangeArrowheads="1"/>
            </p:cNvSpPr>
            <p:nvPr/>
          </p:nvSpPr>
          <p:spPr bwMode="auto">
            <a:xfrm>
              <a:off x="12693926" y="7168038"/>
              <a:ext cx="3642706" cy="51497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8" name="Rectangle 84"/>
            <p:cNvSpPr>
              <a:spLocks noChangeArrowheads="1"/>
            </p:cNvSpPr>
            <p:nvPr/>
          </p:nvSpPr>
          <p:spPr bwMode="auto">
            <a:xfrm>
              <a:off x="12693926" y="7168038"/>
              <a:ext cx="3642706" cy="514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9" name="Rectangle 85"/>
            <p:cNvSpPr>
              <a:spLocks noChangeArrowheads="1"/>
            </p:cNvSpPr>
            <p:nvPr/>
          </p:nvSpPr>
          <p:spPr bwMode="auto">
            <a:xfrm>
              <a:off x="13074785" y="7516185"/>
              <a:ext cx="446285" cy="133185"/>
            </a:xfrm>
            <a:prstGeom prst="rect">
              <a:avLst/>
            </a:prstGeom>
            <a:solidFill>
              <a:srgbClr val="F99B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0" name="Rectangle 86"/>
            <p:cNvSpPr>
              <a:spLocks noChangeArrowheads="1"/>
            </p:cNvSpPr>
            <p:nvPr/>
          </p:nvSpPr>
          <p:spPr bwMode="auto">
            <a:xfrm>
              <a:off x="13074785" y="7815266"/>
              <a:ext cx="446285" cy="130848"/>
            </a:xfrm>
            <a:prstGeom prst="rect">
              <a:avLst/>
            </a:prstGeom>
            <a:solidFill>
              <a:srgbClr val="19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1" name="Rectangle 87"/>
            <p:cNvSpPr>
              <a:spLocks noChangeArrowheads="1"/>
            </p:cNvSpPr>
            <p:nvPr/>
          </p:nvSpPr>
          <p:spPr bwMode="auto">
            <a:xfrm>
              <a:off x="13074785" y="8128366"/>
              <a:ext cx="446285" cy="133185"/>
            </a:xfrm>
            <a:prstGeom prst="rect">
              <a:avLst/>
            </a:prstGeom>
            <a:solidFill>
              <a:srgbClr val="A7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2" name="Rectangle 88"/>
            <p:cNvSpPr>
              <a:spLocks noChangeArrowheads="1"/>
            </p:cNvSpPr>
            <p:nvPr/>
          </p:nvSpPr>
          <p:spPr bwMode="auto">
            <a:xfrm>
              <a:off x="13074785" y="8427446"/>
              <a:ext cx="446285" cy="133185"/>
            </a:xfrm>
            <a:prstGeom prst="rect">
              <a:avLst/>
            </a:prstGeom>
            <a:solidFill>
              <a:srgbClr val="4E8E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3" name="Rectangle 89"/>
            <p:cNvSpPr>
              <a:spLocks noChangeArrowheads="1"/>
            </p:cNvSpPr>
            <p:nvPr/>
          </p:nvSpPr>
          <p:spPr bwMode="auto">
            <a:xfrm>
              <a:off x="13836506" y="7516185"/>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4" name="Rectangle 90"/>
            <p:cNvSpPr>
              <a:spLocks noChangeArrowheads="1"/>
            </p:cNvSpPr>
            <p:nvPr/>
          </p:nvSpPr>
          <p:spPr bwMode="auto">
            <a:xfrm>
              <a:off x="13836506" y="7516185"/>
              <a:ext cx="2119265" cy="14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5" name="Rectangle 91"/>
            <p:cNvSpPr>
              <a:spLocks noChangeArrowheads="1"/>
            </p:cNvSpPr>
            <p:nvPr/>
          </p:nvSpPr>
          <p:spPr bwMode="auto">
            <a:xfrm>
              <a:off x="13836506" y="7962470"/>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6" name="Rectangle 92"/>
            <p:cNvSpPr>
              <a:spLocks noChangeArrowheads="1"/>
            </p:cNvSpPr>
            <p:nvPr/>
          </p:nvSpPr>
          <p:spPr bwMode="auto">
            <a:xfrm>
              <a:off x="13836506" y="8411091"/>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7" name="Rectangle 93"/>
            <p:cNvSpPr>
              <a:spLocks noChangeArrowheads="1"/>
            </p:cNvSpPr>
            <p:nvPr/>
          </p:nvSpPr>
          <p:spPr bwMode="auto">
            <a:xfrm>
              <a:off x="13836506" y="8196127"/>
              <a:ext cx="2119265" cy="147204"/>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8" name="Rectangle 94"/>
            <p:cNvSpPr>
              <a:spLocks noChangeArrowheads="1"/>
            </p:cNvSpPr>
            <p:nvPr/>
          </p:nvSpPr>
          <p:spPr bwMode="auto">
            <a:xfrm>
              <a:off x="13836506" y="7747506"/>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9" name="Rectangle 95"/>
            <p:cNvSpPr>
              <a:spLocks noChangeArrowheads="1"/>
            </p:cNvSpPr>
            <p:nvPr/>
          </p:nvSpPr>
          <p:spPr bwMode="auto">
            <a:xfrm>
              <a:off x="13039738" y="10862147"/>
              <a:ext cx="2916033" cy="147204"/>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0" name="Rectangle 96"/>
            <p:cNvSpPr>
              <a:spLocks noChangeArrowheads="1"/>
            </p:cNvSpPr>
            <p:nvPr/>
          </p:nvSpPr>
          <p:spPr bwMode="auto">
            <a:xfrm>
              <a:off x="13039738" y="11308431"/>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1" name="Rectangle 97"/>
            <p:cNvSpPr>
              <a:spLocks noChangeArrowheads="1"/>
            </p:cNvSpPr>
            <p:nvPr/>
          </p:nvSpPr>
          <p:spPr bwMode="auto">
            <a:xfrm>
              <a:off x="13039738" y="11754715"/>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2" name="Rectangle 98"/>
            <p:cNvSpPr>
              <a:spLocks noChangeArrowheads="1"/>
            </p:cNvSpPr>
            <p:nvPr/>
          </p:nvSpPr>
          <p:spPr bwMode="auto">
            <a:xfrm>
              <a:off x="13039738" y="11523395"/>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3" name="Freeform 99"/>
            <p:cNvSpPr/>
            <p:nvPr/>
          </p:nvSpPr>
          <p:spPr bwMode="auto">
            <a:xfrm>
              <a:off x="13039738" y="11077111"/>
              <a:ext cx="2916033" cy="165897"/>
            </a:xfrm>
            <a:custGeom>
              <a:avLst/>
              <a:gdLst>
                <a:gd name="T0" fmla="*/ 0 w 1248"/>
                <a:gd name="T1" fmla="*/ 71 h 71"/>
                <a:gd name="T2" fmla="*/ 1248 w 1248"/>
                <a:gd name="T3" fmla="*/ 64 h 71"/>
                <a:gd name="T4" fmla="*/ 1248 w 1248"/>
                <a:gd name="T5" fmla="*/ 0 h 71"/>
                <a:gd name="T6" fmla="*/ 0 w 1248"/>
                <a:gd name="T7" fmla="*/ 7 h 71"/>
                <a:gd name="T8" fmla="*/ 0 w 1248"/>
                <a:gd name="T9" fmla="*/ 71 h 71"/>
              </a:gdLst>
              <a:ahLst/>
              <a:cxnLst>
                <a:cxn ang="0">
                  <a:pos x="T0" y="T1"/>
                </a:cxn>
                <a:cxn ang="0">
                  <a:pos x="T2" y="T3"/>
                </a:cxn>
                <a:cxn ang="0">
                  <a:pos x="T4" y="T5"/>
                </a:cxn>
                <a:cxn ang="0">
                  <a:pos x="T6" y="T7"/>
                </a:cxn>
                <a:cxn ang="0">
                  <a:pos x="T8" y="T9"/>
                </a:cxn>
              </a:cxnLst>
              <a:rect l="0" t="0" r="r" b="b"/>
              <a:pathLst>
                <a:path w="1248" h="71">
                  <a:moveTo>
                    <a:pt x="0" y="71"/>
                  </a:moveTo>
                  <a:lnTo>
                    <a:pt x="1248" y="64"/>
                  </a:lnTo>
                  <a:lnTo>
                    <a:pt x="1248" y="0"/>
                  </a:lnTo>
                  <a:lnTo>
                    <a:pt x="0" y="7"/>
                  </a:lnTo>
                  <a:lnTo>
                    <a:pt x="0" y="71"/>
                  </a:ln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4" name="Rectangle 100"/>
            <p:cNvSpPr>
              <a:spLocks noChangeArrowheads="1"/>
            </p:cNvSpPr>
            <p:nvPr/>
          </p:nvSpPr>
          <p:spPr bwMode="auto">
            <a:xfrm>
              <a:off x="13039738" y="9338706"/>
              <a:ext cx="2916033" cy="147204"/>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5" name="Rectangle 101"/>
            <p:cNvSpPr>
              <a:spLocks noChangeArrowheads="1"/>
            </p:cNvSpPr>
            <p:nvPr/>
          </p:nvSpPr>
          <p:spPr bwMode="auto">
            <a:xfrm>
              <a:off x="13039738" y="9784991"/>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6" name="Rectangle 102"/>
            <p:cNvSpPr>
              <a:spLocks noChangeArrowheads="1"/>
            </p:cNvSpPr>
            <p:nvPr/>
          </p:nvSpPr>
          <p:spPr bwMode="auto">
            <a:xfrm>
              <a:off x="13039738" y="10231274"/>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7" name="Rectangle 103"/>
            <p:cNvSpPr>
              <a:spLocks noChangeArrowheads="1"/>
            </p:cNvSpPr>
            <p:nvPr/>
          </p:nvSpPr>
          <p:spPr bwMode="auto">
            <a:xfrm>
              <a:off x="13039738" y="10016310"/>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8" name="Rectangle 104"/>
            <p:cNvSpPr>
              <a:spLocks noChangeArrowheads="1"/>
            </p:cNvSpPr>
            <p:nvPr/>
          </p:nvSpPr>
          <p:spPr bwMode="auto">
            <a:xfrm>
              <a:off x="13039738" y="9570027"/>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9" name="Freeform 105"/>
            <p:cNvSpPr>
              <a:spLocks noEditPoints="1"/>
            </p:cNvSpPr>
            <p:nvPr/>
          </p:nvSpPr>
          <p:spPr bwMode="auto">
            <a:xfrm>
              <a:off x="15226763" y="5132889"/>
              <a:ext cx="3974498" cy="6937263"/>
            </a:xfrm>
            <a:custGeom>
              <a:avLst/>
              <a:gdLst>
                <a:gd name="T0" fmla="*/ 131 w 240"/>
                <a:gd name="T1" fmla="*/ 197 h 419"/>
                <a:gd name="T2" fmla="*/ 154 w 240"/>
                <a:gd name="T3" fmla="*/ 258 h 419"/>
                <a:gd name="T4" fmla="*/ 152 w 240"/>
                <a:gd name="T5" fmla="*/ 259 h 419"/>
                <a:gd name="T6" fmla="*/ 147 w 240"/>
                <a:gd name="T7" fmla="*/ 270 h 419"/>
                <a:gd name="T8" fmla="*/ 201 w 240"/>
                <a:gd name="T9" fmla="*/ 412 h 419"/>
                <a:gd name="T10" fmla="*/ 212 w 240"/>
                <a:gd name="T11" fmla="*/ 417 h 419"/>
                <a:gd name="T12" fmla="*/ 234 w 240"/>
                <a:gd name="T13" fmla="*/ 409 h 419"/>
                <a:gd name="T14" fmla="*/ 239 w 240"/>
                <a:gd name="T15" fmla="*/ 398 h 419"/>
                <a:gd name="T16" fmla="*/ 185 w 240"/>
                <a:gd name="T17" fmla="*/ 255 h 419"/>
                <a:gd name="T18" fmla="*/ 174 w 240"/>
                <a:gd name="T19" fmla="*/ 250 h 419"/>
                <a:gd name="T20" fmla="*/ 171 w 240"/>
                <a:gd name="T21" fmla="*/ 251 h 419"/>
                <a:gd name="T22" fmla="*/ 149 w 240"/>
                <a:gd name="T23" fmla="*/ 190 h 419"/>
                <a:gd name="T24" fmla="*/ 194 w 240"/>
                <a:gd name="T25" fmla="*/ 73 h 419"/>
                <a:gd name="T26" fmla="*/ 73 w 240"/>
                <a:gd name="T27" fmla="*/ 19 h 419"/>
                <a:gd name="T28" fmla="*/ 19 w 240"/>
                <a:gd name="T29" fmla="*/ 140 h 419"/>
                <a:gd name="T30" fmla="*/ 131 w 240"/>
                <a:gd name="T31" fmla="*/ 197 h 419"/>
                <a:gd name="T32" fmla="*/ 133 w 240"/>
                <a:gd name="T33" fmla="*/ 175 h 419"/>
                <a:gd name="T34" fmla="*/ 38 w 240"/>
                <a:gd name="T35" fmla="*/ 132 h 419"/>
                <a:gd name="T36" fmla="*/ 81 w 240"/>
                <a:gd name="T37" fmla="*/ 38 h 419"/>
                <a:gd name="T38" fmla="*/ 175 w 240"/>
                <a:gd name="T39" fmla="*/ 80 h 419"/>
                <a:gd name="T40" fmla="*/ 133 w 240"/>
                <a:gd name="T41" fmla="*/ 175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419">
                  <a:moveTo>
                    <a:pt x="131" y="197"/>
                  </a:moveTo>
                  <a:cubicBezTo>
                    <a:pt x="154" y="258"/>
                    <a:pt x="154" y="258"/>
                    <a:pt x="154" y="258"/>
                  </a:cubicBezTo>
                  <a:cubicBezTo>
                    <a:pt x="152" y="259"/>
                    <a:pt x="152" y="259"/>
                    <a:pt x="152" y="259"/>
                  </a:cubicBezTo>
                  <a:cubicBezTo>
                    <a:pt x="147" y="260"/>
                    <a:pt x="145" y="265"/>
                    <a:pt x="147" y="270"/>
                  </a:cubicBezTo>
                  <a:cubicBezTo>
                    <a:pt x="201" y="412"/>
                    <a:pt x="201" y="412"/>
                    <a:pt x="201" y="412"/>
                  </a:cubicBezTo>
                  <a:cubicBezTo>
                    <a:pt x="202" y="417"/>
                    <a:pt x="207" y="419"/>
                    <a:pt x="212" y="417"/>
                  </a:cubicBezTo>
                  <a:cubicBezTo>
                    <a:pt x="234" y="409"/>
                    <a:pt x="234" y="409"/>
                    <a:pt x="234" y="409"/>
                  </a:cubicBezTo>
                  <a:cubicBezTo>
                    <a:pt x="238" y="407"/>
                    <a:pt x="240" y="403"/>
                    <a:pt x="239" y="398"/>
                  </a:cubicBezTo>
                  <a:cubicBezTo>
                    <a:pt x="185" y="255"/>
                    <a:pt x="185" y="255"/>
                    <a:pt x="185" y="255"/>
                  </a:cubicBezTo>
                  <a:cubicBezTo>
                    <a:pt x="183" y="251"/>
                    <a:pt x="178" y="249"/>
                    <a:pt x="174" y="250"/>
                  </a:cubicBezTo>
                  <a:cubicBezTo>
                    <a:pt x="171" y="251"/>
                    <a:pt x="171" y="251"/>
                    <a:pt x="171" y="251"/>
                  </a:cubicBezTo>
                  <a:cubicBezTo>
                    <a:pt x="149" y="190"/>
                    <a:pt x="149" y="190"/>
                    <a:pt x="149" y="190"/>
                  </a:cubicBezTo>
                  <a:cubicBezTo>
                    <a:pt x="191" y="169"/>
                    <a:pt x="212" y="119"/>
                    <a:pt x="194" y="73"/>
                  </a:cubicBezTo>
                  <a:cubicBezTo>
                    <a:pt x="176" y="25"/>
                    <a:pt x="122" y="0"/>
                    <a:pt x="73" y="19"/>
                  </a:cubicBezTo>
                  <a:cubicBezTo>
                    <a:pt x="25" y="37"/>
                    <a:pt x="0" y="91"/>
                    <a:pt x="19" y="140"/>
                  </a:cubicBezTo>
                  <a:cubicBezTo>
                    <a:pt x="36" y="185"/>
                    <a:pt x="85" y="210"/>
                    <a:pt x="131" y="197"/>
                  </a:cubicBezTo>
                  <a:moveTo>
                    <a:pt x="133" y="175"/>
                  </a:moveTo>
                  <a:cubicBezTo>
                    <a:pt x="95" y="189"/>
                    <a:pt x="52" y="170"/>
                    <a:pt x="38" y="132"/>
                  </a:cubicBezTo>
                  <a:cubicBezTo>
                    <a:pt x="24" y="94"/>
                    <a:pt x="43" y="52"/>
                    <a:pt x="81" y="38"/>
                  </a:cubicBezTo>
                  <a:cubicBezTo>
                    <a:pt x="119" y="23"/>
                    <a:pt x="161" y="43"/>
                    <a:pt x="175" y="80"/>
                  </a:cubicBezTo>
                  <a:cubicBezTo>
                    <a:pt x="190" y="118"/>
                    <a:pt x="171" y="161"/>
                    <a:pt x="133" y="175"/>
                  </a:cubicBezTo>
                </a:path>
              </a:pathLst>
            </a:custGeom>
            <a:solidFill>
              <a:srgbClr val="2A2F3E"/>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0" name="Freeform 106"/>
            <p:cNvSpPr>
              <a:spLocks noEditPoints="1"/>
            </p:cNvSpPr>
            <p:nvPr/>
          </p:nvSpPr>
          <p:spPr bwMode="auto">
            <a:xfrm>
              <a:off x="15773519" y="5677309"/>
              <a:ext cx="2581905" cy="2434701"/>
            </a:xfrm>
            <a:custGeom>
              <a:avLst/>
              <a:gdLst>
                <a:gd name="T0" fmla="*/ 87 w 156"/>
                <a:gd name="T1" fmla="*/ 146 h 147"/>
                <a:gd name="T2" fmla="*/ 60 w 156"/>
                <a:gd name="T3" fmla="*/ 146 h 147"/>
                <a:gd name="T4" fmla="*/ 74 w 156"/>
                <a:gd name="T5" fmla="*/ 147 h 147"/>
                <a:gd name="T6" fmla="*/ 87 w 156"/>
                <a:gd name="T7" fmla="*/ 146 h 147"/>
                <a:gd name="T8" fmla="*/ 65 w 156"/>
                <a:gd name="T9" fmla="*/ 0 h 147"/>
                <a:gd name="T10" fmla="*/ 48 w 156"/>
                <a:gd name="T11" fmla="*/ 5 h 147"/>
                <a:gd name="T12" fmla="*/ 6 w 156"/>
                <a:gd name="T13" fmla="*/ 45 h 147"/>
                <a:gd name="T14" fmla="*/ 15 w 156"/>
                <a:gd name="T15" fmla="*/ 51 h 147"/>
                <a:gd name="T16" fmla="*/ 0 w 156"/>
                <a:gd name="T17" fmla="*/ 76 h 147"/>
                <a:gd name="T18" fmla="*/ 1 w 156"/>
                <a:gd name="T19" fmla="*/ 83 h 147"/>
                <a:gd name="T20" fmla="*/ 19 w 156"/>
                <a:gd name="T21" fmla="*/ 53 h 147"/>
                <a:gd name="T22" fmla="*/ 31 w 156"/>
                <a:gd name="T23" fmla="*/ 55 h 147"/>
                <a:gd name="T24" fmla="*/ 41 w 156"/>
                <a:gd name="T25" fmla="*/ 54 h 147"/>
                <a:gd name="T26" fmla="*/ 69 w 156"/>
                <a:gd name="T27" fmla="*/ 20 h 147"/>
                <a:gd name="T28" fmla="*/ 117 w 156"/>
                <a:gd name="T29" fmla="*/ 20 h 147"/>
                <a:gd name="T30" fmla="*/ 117 w 156"/>
                <a:gd name="T31" fmla="*/ 20 h 147"/>
                <a:gd name="T32" fmla="*/ 53 w 156"/>
                <a:gd name="T33" fmla="*/ 100 h 147"/>
                <a:gd name="T34" fmla="*/ 34 w 156"/>
                <a:gd name="T35" fmla="*/ 103 h 147"/>
                <a:gd name="T36" fmla="*/ 34 w 156"/>
                <a:gd name="T37" fmla="*/ 132 h 147"/>
                <a:gd name="T38" fmla="*/ 81 w 156"/>
                <a:gd name="T39" fmla="*/ 132 h 147"/>
                <a:gd name="T40" fmla="*/ 81 w 156"/>
                <a:gd name="T41" fmla="*/ 137 h 147"/>
                <a:gd name="T42" fmla="*/ 36 w 156"/>
                <a:gd name="T43" fmla="*/ 137 h 147"/>
                <a:gd name="T44" fmla="*/ 46 w 156"/>
                <a:gd name="T45" fmla="*/ 141 h 147"/>
                <a:gd name="T46" fmla="*/ 101 w 156"/>
                <a:gd name="T47" fmla="*/ 141 h 147"/>
                <a:gd name="T48" fmla="*/ 142 w 156"/>
                <a:gd name="T49" fmla="*/ 47 h 147"/>
                <a:gd name="T50" fmla="*/ 117 w 156"/>
                <a:gd name="T51" fmla="*/ 14 h 147"/>
                <a:gd name="T52" fmla="*/ 117 w 156"/>
                <a:gd name="T53" fmla="*/ 16 h 147"/>
                <a:gd name="T54" fmla="*/ 69 w 156"/>
                <a:gd name="T55" fmla="*/ 16 h 147"/>
                <a:gd name="T56" fmla="*/ 69 w 156"/>
                <a:gd name="T57" fmla="*/ 13 h 147"/>
                <a:gd name="T58" fmla="*/ 99 w 156"/>
                <a:gd name="T59" fmla="*/ 5 h 147"/>
                <a:gd name="T60" fmla="*/ 92 w 156"/>
                <a:gd name="T61" fmla="*/ 2 h 147"/>
                <a:gd name="T62" fmla="*/ 68 w 156"/>
                <a:gd name="T63" fmla="*/ 9 h 147"/>
                <a:gd name="T64" fmla="*/ 68 w 156"/>
                <a:gd name="T65" fmla="*/ 8 h 147"/>
                <a:gd name="T66" fmla="*/ 65 w 156"/>
                <a:gd name="T6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6" h="147">
                  <a:moveTo>
                    <a:pt x="87" y="146"/>
                  </a:moveTo>
                  <a:cubicBezTo>
                    <a:pt x="60" y="146"/>
                    <a:pt x="60" y="146"/>
                    <a:pt x="60" y="146"/>
                  </a:cubicBezTo>
                  <a:cubicBezTo>
                    <a:pt x="65" y="147"/>
                    <a:pt x="69" y="147"/>
                    <a:pt x="74" y="147"/>
                  </a:cubicBezTo>
                  <a:cubicBezTo>
                    <a:pt x="78" y="147"/>
                    <a:pt x="82" y="147"/>
                    <a:pt x="87" y="146"/>
                  </a:cubicBezTo>
                  <a:moveTo>
                    <a:pt x="65" y="0"/>
                  </a:moveTo>
                  <a:cubicBezTo>
                    <a:pt x="59" y="1"/>
                    <a:pt x="53" y="3"/>
                    <a:pt x="48" y="5"/>
                  </a:cubicBezTo>
                  <a:cubicBezTo>
                    <a:pt x="28" y="12"/>
                    <a:pt x="13" y="27"/>
                    <a:pt x="6" y="45"/>
                  </a:cubicBezTo>
                  <a:cubicBezTo>
                    <a:pt x="9" y="47"/>
                    <a:pt x="12" y="49"/>
                    <a:pt x="15" y="51"/>
                  </a:cubicBezTo>
                  <a:cubicBezTo>
                    <a:pt x="10" y="59"/>
                    <a:pt x="5" y="67"/>
                    <a:pt x="0" y="76"/>
                  </a:cubicBezTo>
                  <a:cubicBezTo>
                    <a:pt x="0" y="78"/>
                    <a:pt x="0" y="80"/>
                    <a:pt x="1" y="83"/>
                  </a:cubicBezTo>
                  <a:cubicBezTo>
                    <a:pt x="19" y="53"/>
                    <a:pt x="19" y="53"/>
                    <a:pt x="19" y="53"/>
                  </a:cubicBezTo>
                  <a:cubicBezTo>
                    <a:pt x="23" y="54"/>
                    <a:pt x="27" y="55"/>
                    <a:pt x="31" y="55"/>
                  </a:cubicBezTo>
                  <a:cubicBezTo>
                    <a:pt x="35" y="55"/>
                    <a:pt x="38" y="55"/>
                    <a:pt x="41" y="54"/>
                  </a:cubicBezTo>
                  <a:cubicBezTo>
                    <a:pt x="57" y="50"/>
                    <a:pt x="68" y="36"/>
                    <a:pt x="69" y="20"/>
                  </a:cubicBezTo>
                  <a:cubicBezTo>
                    <a:pt x="117" y="20"/>
                    <a:pt x="117" y="20"/>
                    <a:pt x="117" y="20"/>
                  </a:cubicBezTo>
                  <a:cubicBezTo>
                    <a:pt x="117" y="20"/>
                    <a:pt x="117" y="20"/>
                    <a:pt x="117" y="20"/>
                  </a:cubicBezTo>
                  <a:cubicBezTo>
                    <a:pt x="116" y="57"/>
                    <a:pt x="91" y="91"/>
                    <a:pt x="53" y="100"/>
                  </a:cubicBezTo>
                  <a:cubicBezTo>
                    <a:pt x="46" y="102"/>
                    <a:pt x="40" y="103"/>
                    <a:pt x="34" y="103"/>
                  </a:cubicBezTo>
                  <a:cubicBezTo>
                    <a:pt x="34" y="132"/>
                    <a:pt x="34" y="132"/>
                    <a:pt x="34" y="132"/>
                  </a:cubicBezTo>
                  <a:cubicBezTo>
                    <a:pt x="81" y="132"/>
                    <a:pt x="81" y="132"/>
                    <a:pt x="81" y="132"/>
                  </a:cubicBezTo>
                  <a:cubicBezTo>
                    <a:pt x="81" y="137"/>
                    <a:pt x="81" y="137"/>
                    <a:pt x="81" y="137"/>
                  </a:cubicBezTo>
                  <a:cubicBezTo>
                    <a:pt x="36" y="137"/>
                    <a:pt x="36" y="137"/>
                    <a:pt x="36" y="137"/>
                  </a:cubicBezTo>
                  <a:cubicBezTo>
                    <a:pt x="39" y="138"/>
                    <a:pt x="43" y="140"/>
                    <a:pt x="46" y="141"/>
                  </a:cubicBezTo>
                  <a:cubicBezTo>
                    <a:pt x="101" y="141"/>
                    <a:pt x="101" y="141"/>
                    <a:pt x="101" y="141"/>
                  </a:cubicBezTo>
                  <a:cubicBezTo>
                    <a:pt x="138" y="126"/>
                    <a:pt x="156" y="85"/>
                    <a:pt x="142" y="47"/>
                  </a:cubicBezTo>
                  <a:cubicBezTo>
                    <a:pt x="137" y="34"/>
                    <a:pt x="128" y="22"/>
                    <a:pt x="117" y="14"/>
                  </a:cubicBezTo>
                  <a:cubicBezTo>
                    <a:pt x="117" y="15"/>
                    <a:pt x="117" y="16"/>
                    <a:pt x="117" y="16"/>
                  </a:cubicBezTo>
                  <a:cubicBezTo>
                    <a:pt x="69" y="16"/>
                    <a:pt x="69" y="16"/>
                    <a:pt x="69" y="16"/>
                  </a:cubicBezTo>
                  <a:cubicBezTo>
                    <a:pt x="69" y="15"/>
                    <a:pt x="69" y="14"/>
                    <a:pt x="69" y="13"/>
                  </a:cubicBezTo>
                  <a:cubicBezTo>
                    <a:pt x="99" y="5"/>
                    <a:pt x="99" y="5"/>
                    <a:pt x="99" y="5"/>
                  </a:cubicBezTo>
                  <a:cubicBezTo>
                    <a:pt x="97" y="4"/>
                    <a:pt x="95" y="3"/>
                    <a:pt x="92" y="2"/>
                  </a:cubicBezTo>
                  <a:cubicBezTo>
                    <a:pt x="68" y="9"/>
                    <a:pt x="68" y="9"/>
                    <a:pt x="68" y="9"/>
                  </a:cubicBezTo>
                  <a:cubicBezTo>
                    <a:pt x="68" y="8"/>
                    <a:pt x="68" y="8"/>
                    <a:pt x="68" y="8"/>
                  </a:cubicBezTo>
                  <a:cubicBezTo>
                    <a:pt x="67" y="5"/>
                    <a:pt x="66" y="3"/>
                    <a:pt x="65" y="0"/>
                  </a:cubicBezTo>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1" name="Freeform 107"/>
            <p:cNvSpPr/>
            <p:nvPr/>
          </p:nvSpPr>
          <p:spPr bwMode="auto">
            <a:xfrm>
              <a:off x="16336630" y="7864334"/>
              <a:ext cx="778077" cy="81781"/>
            </a:xfrm>
            <a:custGeom>
              <a:avLst/>
              <a:gdLst>
                <a:gd name="T0" fmla="*/ 47 w 47"/>
                <a:gd name="T1" fmla="*/ 0 h 5"/>
                <a:gd name="T2" fmla="*/ 0 w 47"/>
                <a:gd name="T3" fmla="*/ 0 h 5"/>
                <a:gd name="T4" fmla="*/ 0 w 47"/>
                <a:gd name="T5" fmla="*/ 3 h 5"/>
                <a:gd name="T6" fmla="*/ 2 w 47"/>
                <a:gd name="T7" fmla="*/ 5 h 5"/>
                <a:gd name="T8" fmla="*/ 47 w 47"/>
                <a:gd name="T9" fmla="*/ 5 h 5"/>
                <a:gd name="T10" fmla="*/ 47 w 47"/>
                <a:gd name="T11" fmla="*/ 0 h 5"/>
              </a:gdLst>
              <a:ahLst/>
              <a:cxnLst>
                <a:cxn ang="0">
                  <a:pos x="T0" y="T1"/>
                </a:cxn>
                <a:cxn ang="0">
                  <a:pos x="T2" y="T3"/>
                </a:cxn>
                <a:cxn ang="0">
                  <a:pos x="T4" y="T5"/>
                </a:cxn>
                <a:cxn ang="0">
                  <a:pos x="T6" y="T7"/>
                </a:cxn>
                <a:cxn ang="0">
                  <a:pos x="T8" y="T9"/>
                </a:cxn>
                <a:cxn ang="0">
                  <a:pos x="T10" y="T11"/>
                </a:cxn>
              </a:cxnLst>
              <a:rect l="0" t="0" r="r" b="b"/>
              <a:pathLst>
                <a:path w="47" h="5">
                  <a:moveTo>
                    <a:pt x="47" y="0"/>
                  </a:moveTo>
                  <a:cubicBezTo>
                    <a:pt x="0" y="0"/>
                    <a:pt x="0" y="0"/>
                    <a:pt x="0" y="0"/>
                  </a:cubicBezTo>
                  <a:cubicBezTo>
                    <a:pt x="0" y="3"/>
                    <a:pt x="0" y="3"/>
                    <a:pt x="0" y="3"/>
                  </a:cubicBezTo>
                  <a:cubicBezTo>
                    <a:pt x="1" y="4"/>
                    <a:pt x="1" y="4"/>
                    <a:pt x="2" y="5"/>
                  </a:cubicBezTo>
                  <a:cubicBezTo>
                    <a:pt x="47" y="5"/>
                    <a:pt x="47" y="5"/>
                    <a:pt x="47" y="5"/>
                  </a:cubicBezTo>
                  <a:cubicBezTo>
                    <a:pt x="47" y="0"/>
                    <a:pt x="47" y="0"/>
                    <a:pt x="47" y="0"/>
                  </a:cubicBezTo>
                </a:path>
              </a:pathLst>
            </a:custGeom>
            <a:solidFill>
              <a:srgbClr val="E2B1A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2" name="Freeform 108"/>
            <p:cNvSpPr/>
            <p:nvPr/>
          </p:nvSpPr>
          <p:spPr bwMode="auto">
            <a:xfrm>
              <a:off x="16535239" y="8013875"/>
              <a:ext cx="908925" cy="81781"/>
            </a:xfrm>
            <a:custGeom>
              <a:avLst/>
              <a:gdLst>
                <a:gd name="T0" fmla="*/ 55 w 55"/>
                <a:gd name="T1" fmla="*/ 0 h 5"/>
                <a:gd name="T2" fmla="*/ 0 w 55"/>
                <a:gd name="T3" fmla="*/ 0 h 5"/>
                <a:gd name="T4" fmla="*/ 14 w 55"/>
                <a:gd name="T5" fmla="*/ 5 h 5"/>
                <a:gd name="T6" fmla="*/ 41 w 55"/>
                <a:gd name="T7" fmla="*/ 5 h 5"/>
                <a:gd name="T8" fmla="*/ 54 w 55"/>
                <a:gd name="T9" fmla="*/ 1 h 5"/>
                <a:gd name="T10" fmla="*/ 55 w 55"/>
                <a:gd name="T11" fmla="*/ 0 h 5"/>
              </a:gdLst>
              <a:ahLst/>
              <a:cxnLst>
                <a:cxn ang="0">
                  <a:pos x="T0" y="T1"/>
                </a:cxn>
                <a:cxn ang="0">
                  <a:pos x="T2" y="T3"/>
                </a:cxn>
                <a:cxn ang="0">
                  <a:pos x="T4" y="T5"/>
                </a:cxn>
                <a:cxn ang="0">
                  <a:pos x="T6" y="T7"/>
                </a:cxn>
                <a:cxn ang="0">
                  <a:pos x="T8" y="T9"/>
                </a:cxn>
                <a:cxn ang="0">
                  <a:pos x="T10" y="T11"/>
                </a:cxn>
              </a:cxnLst>
              <a:rect l="0" t="0" r="r" b="b"/>
              <a:pathLst>
                <a:path w="55" h="5">
                  <a:moveTo>
                    <a:pt x="55" y="0"/>
                  </a:moveTo>
                  <a:cubicBezTo>
                    <a:pt x="0" y="0"/>
                    <a:pt x="0" y="0"/>
                    <a:pt x="0" y="0"/>
                  </a:cubicBezTo>
                  <a:cubicBezTo>
                    <a:pt x="5" y="2"/>
                    <a:pt x="9" y="4"/>
                    <a:pt x="14" y="5"/>
                  </a:cubicBezTo>
                  <a:cubicBezTo>
                    <a:pt x="41" y="5"/>
                    <a:pt x="41" y="5"/>
                    <a:pt x="41" y="5"/>
                  </a:cubicBezTo>
                  <a:cubicBezTo>
                    <a:pt x="45" y="4"/>
                    <a:pt x="49" y="3"/>
                    <a:pt x="54" y="1"/>
                  </a:cubicBezTo>
                  <a:cubicBezTo>
                    <a:pt x="54" y="1"/>
                    <a:pt x="55" y="1"/>
                    <a:pt x="55" y="0"/>
                  </a:cubicBezTo>
                </a:path>
              </a:pathLst>
            </a:custGeom>
            <a:solidFill>
              <a:srgbClr val="E2B1A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3" name="Freeform 109"/>
            <p:cNvSpPr/>
            <p:nvPr/>
          </p:nvSpPr>
          <p:spPr bwMode="auto">
            <a:xfrm>
              <a:off x="15773519" y="6422673"/>
              <a:ext cx="247676" cy="514044"/>
            </a:xfrm>
            <a:custGeom>
              <a:avLst/>
              <a:gdLst>
                <a:gd name="T0" fmla="*/ 6 w 15"/>
                <a:gd name="T1" fmla="*/ 0 h 31"/>
                <a:gd name="T2" fmla="*/ 0 w 15"/>
                <a:gd name="T3" fmla="*/ 31 h 31"/>
                <a:gd name="T4" fmla="*/ 15 w 15"/>
                <a:gd name="T5" fmla="*/ 6 h 31"/>
                <a:gd name="T6" fmla="*/ 6 w 15"/>
                <a:gd name="T7" fmla="*/ 0 h 31"/>
              </a:gdLst>
              <a:ahLst/>
              <a:cxnLst>
                <a:cxn ang="0">
                  <a:pos x="T0" y="T1"/>
                </a:cxn>
                <a:cxn ang="0">
                  <a:pos x="T2" y="T3"/>
                </a:cxn>
                <a:cxn ang="0">
                  <a:pos x="T4" y="T5"/>
                </a:cxn>
                <a:cxn ang="0">
                  <a:pos x="T6" y="T7"/>
                </a:cxn>
              </a:cxnLst>
              <a:rect l="0" t="0" r="r" b="b"/>
              <a:pathLst>
                <a:path w="15" h="31">
                  <a:moveTo>
                    <a:pt x="6" y="0"/>
                  </a:moveTo>
                  <a:cubicBezTo>
                    <a:pt x="2" y="10"/>
                    <a:pt x="0" y="20"/>
                    <a:pt x="0" y="31"/>
                  </a:cubicBezTo>
                  <a:cubicBezTo>
                    <a:pt x="5" y="22"/>
                    <a:pt x="10" y="14"/>
                    <a:pt x="15" y="6"/>
                  </a:cubicBezTo>
                  <a:cubicBezTo>
                    <a:pt x="12" y="4"/>
                    <a:pt x="9" y="2"/>
                    <a:pt x="6" y="0"/>
                  </a:cubicBezTo>
                </a:path>
              </a:pathLst>
            </a:custGeom>
            <a:solidFill>
              <a:srgbClr val="E2B1A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4" name="Freeform 110"/>
            <p:cNvSpPr/>
            <p:nvPr/>
          </p:nvSpPr>
          <p:spPr bwMode="auto">
            <a:xfrm>
              <a:off x="16848339" y="5677309"/>
              <a:ext cx="448620" cy="149540"/>
            </a:xfrm>
            <a:custGeom>
              <a:avLst/>
              <a:gdLst>
                <a:gd name="T0" fmla="*/ 9 w 27"/>
                <a:gd name="T1" fmla="*/ 0 h 9"/>
                <a:gd name="T2" fmla="*/ 0 w 27"/>
                <a:gd name="T3" fmla="*/ 0 h 9"/>
                <a:gd name="T4" fmla="*/ 3 w 27"/>
                <a:gd name="T5" fmla="*/ 8 h 9"/>
                <a:gd name="T6" fmla="*/ 3 w 27"/>
                <a:gd name="T7" fmla="*/ 9 h 9"/>
                <a:gd name="T8" fmla="*/ 27 w 27"/>
                <a:gd name="T9" fmla="*/ 2 h 9"/>
                <a:gd name="T10" fmla="*/ 9 w 27"/>
                <a:gd name="T11" fmla="*/ 0 h 9"/>
              </a:gdLst>
              <a:ahLst/>
              <a:cxnLst>
                <a:cxn ang="0">
                  <a:pos x="T0" y="T1"/>
                </a:cxn>
                <a:cxn ang="0">
                  <a:pos x="T2" y="T3"/>
                </a:cxn>
                <a:cxn ang="0">
                  <a:pos x="T4" y="T5"/>
                </a:cxn>
                <a:cxn ang="0">
                  <a:pos x="T6" y="T7"/>
                </a:cxn>
                <a:cxn ang="0">
                  <a:pos x="T8" y="T9"/>
                </a:cxn>
                <a:cxn ang="0">
                  <a:pos x="T10" y="T11"/>
                </a:cxn>
              </a:cxnLst>
              <a:rect l="0" t="0" r="r" b="b"/>
              <a:pathLst>
                <a:path w="27" h="9">
                  <a:moveTo>
                    <a:pt x="9" y="0"/>
                  </a:moveTo>
                  <a:cubicBezTo>
                    <a:pt x="6" y="0"/>
                    <a:pt x="3" y="0"/>
                    <a:pt x="0" y="0"/>
                  </a:cubicBezTo>
                  <a:cubicBezTo>
                    <a:pt x="1" y="3"/>
                    <a:pt x="2" y="5"/>
                    <a:pt x="3" y="8"/>
                  </a:cubicBezTo>
                  <a:cubicBezTo>
                    <a:pt x="3" y="8"/>
                    <a:pt x="3" y="8"/>
                    <a:pt x="3" y="9"/>
                  </a:cubicBezTo>
                  <a:cubicBezTo>
                    <a:pt x="27" y="2"/>
                    <a:pt x="27" y="2"/>
                    <a:pt x="27" y="2"/>
                  </a:cubicBezTo>
                  <a:cubicBezTo>
                    <a:pt x="21" y="1"/>
                    <a:pt x="15" y="0"/>
                    <a:pt x="9" y="0"/>
                  </a:cubicBezTo>
                </a:path>
              </a:pathLst>
            </a:custGeom>
            <a:solidFill>
              <a:srgbClr val="BDD3D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5" name="Freeform 111"/>
            <p:cNvSpPr/>
            <p:nvPr/>
          </p:nvSpPr>
          <p:spPr bwMode="auto">
            <a:xfrm>
              <a:off x="16916098" y="5761426"/>
              <a:ext cx="794432" cy="182252"/>
            </a:xfrm>
            <a:custGeom>
              <a:avLst/>
              <a:gdLst>
                <a:gd name="T0" fmla="*/ 30 w 48"/>
                <a:gd name="T1" fmla="*/ 0 h 11"/>
                <a:gd name="T2" fmla="*/ 0 w 48"/>
                <a:gd name="T3" fmla="*/ 8 h 11"/>
                <a:gd name="T4" fmla="*/ 0 w 48"/>
                <a:gd name="T5" fmla="*/ 11 h 11"/>
                <a:gd name="T6" fmla="*/ 48 w 48"/>
                <a:gd name="T7" fmla="*/ 11 h 11"/>
                <a:gd name="T8" fmla="*/ 48 w 48"/>
                <a:gd name="T9" fmla="*/ 9 h 11"/>
                <a:gd name="T10" fmla="*/ 30 w 48"/>
                <a:gd name="T11" fmla="*/ 0 h 11"/>
              </a:gdLst>
              <a:ahLst/>
              <a:cxnLst>
                <a:cxn ang="0">
                  <a:pos x="T0" y="T1"/>
                </a:cxn>
                <a:cxn ang="0">
                  <a:pos x="T2" y="T3"/>
                </a:cxn>
                <a:cxn ang="0">
                  <a:pos x="T4" y="T5"/>
                </a:cxn>
                <a:cxn ang="0">
                  <a:pos x="T6" y="T7"/>
                </a:cxn>
                <a:cxn ang="0">
                  <a:pos x="T8" y="T9"/>
                </a:cxn>
                <a:cxn ang="0">
                  <a:pos x="T10" y="T11"/>
                </a:cxn>
              </a:cxnLst>
              <a:rect l="0" t="0" r="r" b="b"/>
              <a:pathLst>
                <a:path w="48" h="11">
                  <a:moveTo>
                    <a:pt x="30" y="0"/>
                  </a:moveTo>
                  <a:cubicBezTo>
                    <a:pt x="0" y="8"/>
                    <a:pt x="0" y="8"/>
                    <a:pt x="0" y="8"/>
                  </a:cubicBezTo>
                  <a:cubicBezTo>
                    <a:pt x="0" y="9"/>
                    <a:pt x="0" y="10"/>
                    <a:pt x="0" y="11"/>
                  </a:cubicBezTo>
                  <a:cubicBezTo>
                    <a:pt x="48" y="11"/>
                    <a:pt x="48" y="11"/>
                    <a:pt x="48" y="11"/>
                  </a:cubicBezTo>
                  <a:cubicBezTo>
                    <a:pt x="48" y="11"/>
                    <a:pt x="48" y="10"/>
                    <a:pt x="48" y="9"/>
                  </a:cubicBezTo>
                  <a:cubicBezTo>
                    <a:pt x="43" y="5"/>
                    <a:pt x="37" y="2"/>
                    <a:pt x="30" y="0"/>
                  </a:cubicBezTo>
                </a:path>
              </a:pathLst>
            </a:custGeom>
            <a:solidFill>
              <a:srgbClr val="C9E5F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6" name="Freeform 112"/>
            <p:cNvSpPr/>
            <p:nvPr/>
          </p:nvSpPr>
          <p:spPr bwMode="auto">
            <a:xfrm>
              <a:off x="15789874" y="6009102"/>
              <a:ext cx="1920657" cy="1373900"/>
            </a:xfrm>
            <a:custGeom>
              <a:avLst/>
              <a:gdLst>
                <a:gd name="T0" fmla="*/ 116 w 116"/>
                <a:gd name="T1" fmla="*/ 0 h 83"/>
                <a:gd name="T2" fmla="*/ 68 w 116"/>
                <a:gd name="T3" fmla="*/ 0 h 83"/>
                <a:gd name="T4" fmla="*/ 40 w 116"/>
                <a:gd name="T5" fmla="*/ 34 h 83"/>
                <a:gd name="T6" fmla="*/ 30 w 116"/>
                <a:gd name="T7" fmla="*/ 35 h 83"/>
                <a:gd name="T8" fmla="*/ 18 w 116"/>
                <a:gd name="T9" fmla="*/ 33 h 83"/>
                <a:gd name="T10" fmla="*/ 0 w 116"/>
                <a:gd name="T11" fmla="*/ 63 h 83"/>
                <a:gd name="T12" fmla="*/ 1 w 116"/>
                <a:gd name="T13" fmla="*/ 70 h 83"/>
                <a:gd name="T14" fmla="*/ 33 w 116"/>
                <a:gd name="T15" fmla="*/ 70 h 83"/>
                <a:gd name="T16" fmla="*/ 33 w 116"/>
                <a:gd name="T17" fmla="*/ 83 h 83"/>
                <a:gd name="T18" fmla="*/ 52 w 116"/>
                <a:gd name="T19" fmla="*/ 80 h 83"/>
                <a:gd name="T20" fmla="*/ 116 w 116"/>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83">
                  <a:moveTo>
                    <a:pt x="116" y="0"/>
                  </a:moveTo>
                  <a:cubicBezTo>
                    <a:pt x="68" y="0"/>
                    <a:pt x="68" y="0"/>
                    <a:pt x="68" y="0"/>
                  </a:cubicBezTo>
                  <a:cubicBezTo>
                    <a:pt x="67" y="16"/>
                    <a:pt x="56" y="30"/>
                    <a:pt x="40" y="34"/>
                  </a:cubicBezTo>
                  <a:cubicBezTo>
                    <a:pt x="37" y="35"/>
                    <a:pt x="34" y="35"/>
                    <a:pt x="30" y="35"/>
                  </a:cubicBezTo>
                  <a:cubicBezTo>
                    <a:pt x="26" y="35"/>
                    <a:pt x="22" y="34"/>
                    <a:pt x="18" y="33"/>
                  </a:cubicBezTo>
                  <a:cubicBezTo>
                    <a:pt x="0" y="63"/>
                    <a:pt x="0" y="63"/>
                    <a:pt x="0" y="63"/>
                  </a:cubicBezTo>
                  <a:cubicBezTo>
                    <a:pt x="0" y="65"/>
                    <a:pt x="1" y="68"/>
                    <a:pt x="1" y="70"/>
                  </a:cubicBezTo>
                  <a:cubicBezTo>
                    <a:pt x="33" y="70"/>
                    <a:pt x="33" y="70"/>
                    <a:pt x="33" y="70"/>
                  </a:cubicBezTo>
                  <a:cubicBezTo>
                    <a:pt x="33" y="83"/>
                    <a:pt x="33" y="83"/>
                    <a:pt x="33" y="83"/>
                  </a:cubicBezTo>
                  <a:cubicBezTo>
                    <a:pt x="39" y="83"/>
                    <a:pt x="45" y="82"/>
                    <a:pt x="52" y="80"/>
                  </a:cubicBezTo>
                  <a:cubicBezTo>
                    <a:pt x="90" y="71"/>
                    <a:pt x="115" y="37"/>
                    <a:pt x="116" y="0"/>
                  </a:cubicBezTo>
                </a:path>
              </a:pathLst>
            </a:custGeom>
            <a:solidFill>
              <a:srgbClr val="F2CBA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7" name="Freeform 113"/>
            <p:cNvSpPr/>
            <p:nvPr/>
          </p:nvSpPr>
          <p:spPr bwMode="auto">
            <a:xfrm>
              <a:off x="15806231" y="7168038"/>
              <a:ext cx="530401" cy="745365"/>
            </a:xfrm>
            <a:custGeom>
              <a:avLst/>
              <a:gdLst>
                <a:gd name="T0" fmla="*/ 32 w 32"/>
                <a:gd name="T1" fmla="*/ 0 h 45"/>
                <a:gd name="T2" fmla="*/ 0 w 32"/>
                <a:gd name="T3" fmla="*/ 0 h 45"/>
                <a:gd name="T4" fmla="*/ 3 w 32"/>
                <a:gd name="T5" fmla="*/ 9 h 45"/>
                <a:gd name="T6" fmla="*/ 9 w 32"/>
                <a:gd name="T7" fmla="*/ 21 h 45"/>
                <a:gd name="T8" fmla="*/ 9 w 32"/>
                <a:gd name="T9" fmla="*/ 21 h 45"/>
                <a:gd name="T10" fmla="*/ 9 w 32"/>
                <a:gd name="T11" fmla="*/ 22 h 45"/>
                <a:gd name="T12" fmla="*/ 32 w 32"/>
                <a:gd name="T13" fmla="*/ 45 h 45"/>
                <a:gd name="T14" fmla="*/ 32 w 32"/>
                <a:gd name="T15" fmla="*/ 42 h 45"/>
                <a:gd name="T16" fmla="*/ 32 w 32"/>
                <a:gd name="T17" fmla="*/ 13 h 45"/>
                <a:gd name="T18" fmla="*/ 32 w 32"/>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5">
                  <a:moveTo>
                    <a:pt x="32" y="0"/>
                  </a:moveTo>
                  <a:cubicBezTo>
                    <a:pt x="0" y="0"/>
                    <a:pt x="0" y="0"/>
                    <a:pt x="0" y="0"/>
                  </a:cubicBezTo>
                  <a:cubicBezTo>
                    <a:pt x="1" y="3"/>
                    <a:pt x="2" y="6"/>
                    <a:pt x="3" y="9"/>
                  </a:cubicBezTo>
                  <a:cubicBezTo>
                    <a:pt x="5" y="14"/>
                    <a:pt x="6" y="18"/>
                    <a:pt x="9" y="21"/>
                  </a:cubicBezTo>
                  <a:cubicBezTo>
                    <a:pt x="9" y="21"/>
                    <a:pt x="9" y="21"/>
                    <a:pt x="9" y="21"/>
                  </a:cubicBezTo>
                  <a:cubicBezTo>
                    <a:pt x="9" y="22"/>
                    <a:pt x="9" y="22"/>
                    <a:pt x="9" y="22"/>
                  </a:cubicBezTo>
                  <a:cubicBezTo>
                    <a:pt x="15" y="31"/>
                    <a:pt x="23" y="39"/>
                    <a:pt x="32" y="45"/>
                  </a:cubicBezTo>
                  <a:cubicBezTo>
                    <a:pt x="32" y="42"/>
                    <a:pt x="32" y="42"/>
                    <a:pt x="32" y="42"/>
                  </a:cubicBezTo>
                  <a:cubicBezTo>
                    <a:pt x="32" y="13"/>
                    <a:pt x="32" y="13"/>
                    <a:pt x="32" y="13"/>
                  </a:cubicBezTo>
                  <a:cubicBezTo>
                    <a:pt x="32" y="0"/>
                    <a:pt x="32" y="0"/>
                    <a:pt x="32" y="0"/>
                  </a:cubicBezTo>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8" name="Freeform 114"/>
            <p:cNvSpPr/>
            <p:nvPr/>
          </p:nvSpPr>
          <p:spPr bwMode="auto">
            <a:xfrm>
              <a:off x="15955771" y="7516185"/>
              <a:ext cx="0" cy="16357"/>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0"/>
                    <a:pt x="0" y="0"/>
                    <a:pt x="0" y="0"/>
                  </a:cubicBezTo>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9" name="Freeform 115"/>
            <p:cNvSpPr>
              <a:spLocks noEditPoints="1"/>
            </p:cNvSpPr>
            <p:nvPr/>
          </p:nvSpPr>
          <p:spPr bwMode="auto">
            <a:xfrm>
              <a:off x="15507150" y="5579174"/>
              <a:ext cx="2965102" cy="2633310"/>
            </a:xfrm>
            <a:custGeom>
              <a:avLst/>
              <a:gdLst>
                <a:gd name="T0" fmla="*/ 81 w 179"/>
                <a:gd name="T1" fmla="*/ 6 h 159"/>
                <a:gd name="T2" fmla="*/ 90 w 179"/>
                <a:gd name="T3" fmla="*/ 6 h 159"/>
                <a:gd name="T4" fmla="*/ 108 w 179"/>
                <a:gd name="T5" fmla="*/ 8 h 159"/>
                <a:gd name="T6" fmla="*/ 115 w 179"/>
                <a:gd name="T7" fmla="*/ 11 h 159"/>
                <a:gd name="T8" fmla="*/ 133 w 179"/>
                <a:gd name="T9" fmla="*/ 20 h 159"/>
                <a:gd name="T10" fmla="*/ 158 w 179"/>
                <a:gd name="T11" fmla="*/ 53 h 159"/>
                <a:gd name="T12" fmla="*/ 117 w 179"/>
                <a:gd name="T13" fmla="*/ 147 h 159"/>
                <a:gd name="T14" fmla="*/ 116 w 179"/>
                <a:gd name="T15" fmla="*/ 148 h 159"/>
                <a:gd name="T16" fmla="*/ 103 w 179"/>
                <a:gd name="T17" fmla="*/ 152 h 159"/>
                <a:gd name="T18" fmla="*/ 90 w 179"/>
                <a:gd name="T19" fmla="*/ 153 h 159"/>
                <a:gd name="T20" fmla="*/ 76 w 179"/>
                <a:gd name="T21" fmla="*/ 152 h 159"/>
                <a:gd name="T22" fmla="*/ 62 w 179"/>
                <a:gd name="T23" fmla="*/ 147 h 159"/>
                <a:gd name="T24" fmla="*/ 52 w 179"/>
                <a:gd name="T25" fmla="*/ 143 h 159"/>
                <a:gd name="T26" fmla="*/ 50 w 179"/>
                <a:gd name="T27" fmla="*/ 141 h 159"/>
                <a:gd name="T28" fmla="*/ 27 w 179"/>
                <a:gd name="T29" fmla="*/ 118 h 159"/>
                <a:gd name="T30" fmla="*/ 27 w 179"/>
                <a:gd name="T31" fmla="*/ 117 h 159"/>
                <a:gd name="T32" fmla="*/ 21 w 179"/>
                <a:gd name="T33" fmla="*/ 105 h 159"/>
                <a:gd name="T34" fmla="*/ 18 w 179"/>
                <a:gd name="T35" fmla="*/ 96 h 159"/>
                <a:gd name="T36" fmla="*/ 17 w 179"/>
                <a:gd name="T37" fmla="*/ 89 h 159"/>
                <a:gd name="T38" fmla="*/ 16 w 179"/>
                <a:gd name="T39" fmla="*/ 82 h 159"/>
                <a:gd name="T40" fmla="*/ 22 w 179"/>
                <a:gd name="T41" fmla="*/ 51 h 159"/>
                <a:gd name="T42" fmla="*/ 64 w 179"/>
                <a:gd name="T43" fmla="*/ 11 h 159"/>
                <a:gd name="T44" fmla="*/ 81 w 179"/>
                <a:gd name="T45" fmla="*/ 6 h 159"/>
                <a:gd name="T46" fmla="*/ 90 w 179"/>
                <a:gd name="T47" fmla="*/ 0 h 159"/>
                <a:gd name="T48" fmla="*/ 62 w 179"/>
                <a:gd name="T49" fmla="*/ 5 h 159"/>
                <a:gd name="T50" fmla="*/ 16 w 179"/>
                <a:gd name="T51" fmla="*/ 107 h 159"/>
                <a:gd name="T52" fmla="*/ 90 w 179"/>
                <a:gd name="T53" fmla="*/ 159 h 159"/>
                <a:gd name="T54" fmla="*/ 118 w 179"/>
                <a:gd name="T55" fmla="*/ 154 h 159"/>
                <a:gd name="T56" fmla="*/ 164 w 179"/>
                <a:gd name="T57" fmla="*/ 51 h 159"/>
                <a:gd name="T58" fmla="*/ 90 w 179"/>
                <a:gd name="T5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9" h="159">
                  <a:moveTo>
                    <a:pt x="81" y="6"/>
                  </a:moveTo>
                  <a:cubicBezTo>
                    <a:pt x="84" y="6"/>
                    <a:pt x="87" y="6"/>
                    <a:pt x="90" y="6"/>
                  </a:cubicBezTo>
                  <a:cubicBezTo>
                    <a:pt x="96" y="6"/>
                    <a:pt x="102" y="7"/>
                    <a:pt x="108" y="8"/>
                  </a:cubicBezTo>
                  <a:cubicBezTo>
                    <a:pt x="111" y="9"/>
                    <a:pt x="113" y="10"/>
                    <a:pt x="115" y="11"/>
                  </a:cubicBezTo>
                  <a:cubicBezTo>
                    <a:pt x="122" y="13"/>
                    <a:pt x="128" y="16"/>
                    <a:pt x="133" y="20"/>
                  </a:cubicBezTo>
                  <a:cubicBezTo>
                    <a:pt x="144" y="28"/>
                    <a:pt x="153" y="40"/>
                    <a:pt x="158" y="53"/>
                  </a:cubicBezTo>
                  <a:cubicBezTo>
                    <a:pt x="172" y="91"/>
                    <a:pt x="154" y="132"/>
                    <a:pt x="117" y="147"/>
                  </a:cubicBezTo>
                  <a:cubicBezTo>
                    <a:pt x="117" y="148"/>
                    <a:pt x="116" y="148"/>
                    <a:pt x="116" y="148"/>
                  </a:cubicBezTo>
                  <a:cubicBezTo>
                    <a:pt x="111" y="150"/>
                    <a:pt x="107" y="151"/>
                    <a:pt x="103" y="152"/>
                  </a:cubicBezTo>
                  <a:cubicBezTo>
                    <a:pt x="98" y="153"/>
                    <a:pt x="94" y="153"/>
                    <a:pt x="90" y="153"/>
                  </a:cubicBezTo>
                  <a:cubicBezTo>
                    <a:pt x="85" y="153"/>
                    <a:pt x="81" y="153"/>
                    <a:pt x="76" y="152"/>
                  </a:cubicBezTo>
                  <a:cubicBezTo>
                    <a:pt x="71" y="151"/>
                    <a:pt x="67" y="149"/>
                    <a:pt x="62" y="147"/>
                  </a:cubicBezTo>
                  <a:cubicBezTo>
                    <a:pt x="59" y="146"/>
                    <a:pt x="55" y="144"/>
                    <a:pt x="52" y="143"/>
                  </a:cubicBezTo>
                  <a:cubicBezTo>
                    <a:pt x="51" y="142"/>
                    <a:pt x="51" y="142"/>
                    <a:pt x="50" y="141"/>
                  </a:cubicBezTo>
                  <a:cubicBezTo>
                    <a:pt x="41" y="135"/>
                    <a:pt x="33" y="127"/>
                    <a:pt x="27" y="118"/>
                  </a:cubicBezTo>
                  <a:cubicBezTo>
                    <a:pt x="27" y="118"/>
                    <a:pt x="27" y="117"/>
                    <a:pt x="27" y="117"/>
                  </a:cubicBezTo>
                  <a:cubicBezTo>
                    <a:pt x="24" y="114"/>
                    <a:pt x="23" y="110"/>
                    <a:pt x="21" y="105"/>
                  </a:cubicBezTo>
                  <a:cubicBezTo>
                    <a:pt x="20" y="102"/>
                    <a:pt x="19" y="99"/>
                    <a:pt x="18" y="96"/>
                  </a:cubicBezTo>
                  <a:cubicBezTo>
                    <a:pt x="18" y="94"/>
                    <a:pt x="17" y="91"/>
                    <a:pt x="17" y="89"/>
                  </a:cubicBezTo>
                  <a:cubicBezTo>
                    <a:pt x="16" y="86"/>
                    <a:pt x="16" y="84"/>
                    <a:pt x="16" y="82"/>
                  </a:cubicBezTo>
                  <a:cubicBezTo>
                    <a:pt x="16" y="71"/>
                    <a:pt x="18" y="61"/>
                    <a:pt x="22" y="51"/>
                  </a:cubicBezTo>
                  <a:cubicBezTo>
                    <a:pt x="29" y="33"/>
                    <a:pt x="44" y="18"/>
                    <a:pt x="64" y="11"/>
                  </a:cubicBezTo>
                  <a:cubicBezTo>
                    <a:pt x="69" y="9"/>
                    <a:pt x="75" y="7"/>
                    <a:pt x="81" y="6"/>
                  </a:cubicBezTo>
                  <a:moveTo>
                    <a:pt x="90" y="0"/>
                  </a:moveTo>
                  <a:cubicBezTo>
                    <a:pt x="80" y="0"/>
                    <a:pt x="71" y="2"/>
                    <a:pt x="62" y="5"/>
                  </a:cubicBezTo>
                  <a:cubicBezTo>
                    <a:pt x="21" y="21"/>
                    <a:pt x="0" y="67"/>
                    <a:pt x="16" y="107"/>
                  </a:cubicBezTo>
                  <a:cubicBezTo>
                    <a:pt x="28" y="139"/>
                    <a:pt x="58" y="159"/>
                    <a:pt x="90" y="159"/>
                  </a:cubicBezTo>
                  <a:cubicBezTo>
                    <a:pt x="99" y="159"/>
                    <a:pt x="108" y="157"/>
                    <a:pt x="118" y="154"/>
                  </a:cubicBezTo>
                  <a:cubicBezTo>
                    <a:pt x="159" y="138"/>
                    <a:pt x="179" y="92"/>
                    <a:pt x="164" y="51"/>
                  </a:cubicBezTo>
                  <a:cubicBezTo>
                    <a:pt x="152" y="20"/>
                    <a:pt x="122" y="0"/>
                    <a:pt x="90" y="0"/>
                  </a:cubicBezTo>
                </a:path>
              </a:pathLst>
            </a:custGeom>
            <a:solidFill>
              <a:srgbClr val="A3A1A9"/>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0" name="Freeform 116"/>
            <p:cNvSpPr/>
            <p:nvPr/>
          </p:nvSpPr>
          <p:spPr bwMode="auto">
            <a:xfrm>
              <a:off x="19084431" y="11009351"/>
              <a:ext cx="1224360" cy="1226697"/>
            </a:xfrm>
            <a:custGeom>
              <a:avLst/>
              <a:gdLst>
                <a:gd name="T0" fmla="*/ 8 w 74"/>
                <a:gd name="T1" fmla="*/ 56 h 74"/>
                <a:gd name="T2" fmla="*/ 3 w 74"/>
                <a:gd name="T3" fmla="*/ 73 h 74"/>
                <a:gd name="T4" fmla="*/ 74 w 74"/>
                <a:gd name="T5" fmla="*/ 25 h 74"/>
                <a:gd name="T6" fmla="*/ 62 w 74"/>
                <a:gd name="T7" fmla="*/ 5 h 74"/>
                <a:gd name="T8" fmla="*/ 18 w 74"/>
                <a:gd name="T9" fmla="*/ 9 h 74"/>
                <a:gd name="T10" fmla="*/ 8 w 74"/>
                <a:gd name="T11" fmla="*/ 56 h 74"/>
              </a:gdLst>
              <a:ahLst/>
              <a:cxnLst>
                <a:cxn ang="0">
                  <a:pos x="T0" y="T1"/>
                </a:cxn>
                <a:cxn ang="0">
                  <a:pos x="T2" y="T3"/>
                </a:cxn>
                <a:cxn ang="0">
                  <a:pos x="T4" y="T5"/>
                </a:cxn>
                <a:cxn ang="0">
                  <a:pos x="T6" y="T7"/>
                </a:cxn>
                <a:cxn ang="0">
                  <a:pos x="T8" y="T9"/>
                </a:cxn>
                <a:cxn ang="0">
                  <a:pos x="T10" y="T11"/>
                </a:cxn>
              </a:cxnLst>
              <a:rect l="0" t="0" r="r" b="b"/>
              <a:pathLst>
                <a:path w="74" h="74">
                  <a:moveTo>
                    <a:pt x="8" y="56"/>
                  </a:moveTo>
                  <a:cubicBezTo>
                    <a:pt x="8" y="56"/>
                    <a:pt x="0" y="73"/>
                    <a:pt x="3" y="73"/>
                  </a:cubicBezTo>
                  <a:cubicBezTo>
                    <a:pt x="7" y="74"/>
                    <a:pt x="69" y="64"/>
                    <a:pt x="74" y="25"/>
                  </a:cubicBezTo>
                  <a:cubicBezTo>
                    <a:pt x="74" y="25"/>
                    <a:pt x="65" y="10"/>
                    <a:pt x="62" y="5"/>
                  </a:cubicBezTo>
                  <a:cubicBezTo>
                    <a:pt x="58" y="0"/>
                    <a:pt x="18" y="9"/>
                    <a:pt x="18" y="9"/>
                  </a:cubicBezTo>
                  <a:lnTo>
                    <a:pt x="8" y="56"/>
                  </a:ln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1" name="Freeform 117"/>
            <p:cNvSpPr/>
            <p:nvPr/>
          </p:nvSpPr>
          <p:spPr bwMode="auto">
            <a:xfrm>
              <a:off x="17775954" y="8990559"/>
              <a:ext cx="2385634" cy="2831917"/>
            </a:xfrm>
            <a:custGeom>
              <a:avLst/>
              <a:gdLst>
                <a:gd name="T0" fmla="*/ 144 w 144"/>
                <a:gd name="T1" fmla="*/ 134 h 171"/>
                <a:gd name="T2" fmla="*/ 135 w 144"/>
                <a:gd name="T3" fmla="*/ 118 h 171"/>
                <a:gd name="T4" fmla="*/ 95 w 144"/>
                <a:gd name="T5" fmla="*/ 59 h 171"/>
                <a:gd name="T6" fmla="*/ 75 w 144"/>
                <a:gd name="T7" fmla="*/ 52 h 171"/>
                <a:gd name="T8" fmla="*/ 65 w 144"/>
                <a:gd name="T9" fmla="*/ 50 h 171"/>
                <a:gd name="T10" fmla="*/ 25 w 144"/>
                <a:gd name="T11" fmla="*/ 6 h 171"/>
                <a:gd name="T12" fmla="*/ 4 w 144"/>
                <a:gd name="T13" fmla="*/ 24 h 171"/>
                <a:gd name="T14" fmla="*/ 34 w 144"/>
                <a:gd name="T15" fmla="*/ 61 h 171"/>
                <a:gd name="T16" fmla="*/ 54 w 144"/>
                <a:gd name="T17" fmla="*/ 115 h 171"/>
                <a:gd name="T18" fmla="*/ 74 w 144"/>
                <a:gd name="T19" fmla="*/ 135 h 171"/>
                <a:gd name="T20" fmla="*/ 86 w 144"/>
                <a:gd name="T21" fmla="*/ 171 h 171"/>
                <a:gd name="T22" fmla="*/ 144 w 144"/>
                <a:gd name="T23" fmla="*/ 13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71">
                  <a:moveTo>
                    <a:pt x="144" y="134"/>
                  </a:moveTo>
                  <a:cubicBezTo>
                    <a:pt x="144" y="134"/>
                    <a:pt x="141" y="126"/>
                    <a:pt x="135" y="118"/>
                  </a:cubicBezTo>
                  <a:cubicBezTo>
                    <a:pt x="128" y="109"/>
                    <a:pt x="95" y="59"/>
                    <a:pt x="95" y="59"/>
                  </a:cubicBezTo>
                  <a:cubicBezTo>
                    <a:pt x="95" y="59"/>
                    <a:pt x="84" y="54"/>
                    <a:pt x="75" y="52"/>
                  </a:cubicBezTo>
                  <a:cubicBezTo>
                    <a:pt x="65" y="50"/>
                    <a:pt x="65" y="50"/>
                    <a:pt x="65" y="50"/>
                  </a:cubicBezTo>
                  <a:cubicBezTo>
                    <a:pt x="25" y="6"/>
                    <a:pt x="25" y="6"/>
                    <a:pt x="25" y="6"/>
                  </a:cubicBezTo>
                  <a:cubicBezTo>
                    <a:pt x="25" y="6"/>
                    <a:pt x="0" y="0"/>
                    <a:pt x="4" y="24"/>
                  </a:cubicBezTo>
                  <a:cubicBezTo>
                    <a:pt x="34" y="61"/>
                    <a:pt x="34" y="61"/>
                    <a:pt x="34" y="61"/>
                  </a:cubicBezTo>
                  <a:cubicBezTo>
                    <a:pt x="34" y="61"/>
                    <a:pt x="42" y="101"/>
                    <a:pt x="54" y="115"/>
                  </a:cubicBezTo>
                  <a:cubicBezTo>
                    <a:pt x="65" y="130"/>
                    <a:pt x="74" y="135"/>
                    <a:pt x="74" y="135"/>
                  </a:cubicBezTo>
                  <a:cubicBezTo>
                    <a:pt x="86" y="171"/>
                    <a:pt x="86" y="171"/>
                    <a:pt x="86" y="171"/>
                  </a:cubicBezTo>
                  <a:cubicBezTo>
                    <a:pt x="86" y="171"/>
                    <a:pt x="120" y="160"/>
                    <a:pt x="144" y="134"/>
                  </a:cubicBez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2" name="Freeform 118"/>
            <p:cNvSpPr/>
            <p:nvPr/>
          </p:nvSpPr>
          <p:spPr bwMode="auto">
            <a:xfrm>
              <a:off x="17909139" y="10894859"/>
              <a:ext cx="677604" cy="960329"/>
            </a:xfrm>
            <a:custGeom>
              <a:avLst/>
              <a:gdLst>
                <a:gd name="T0" fmla="*/ 14 w 41"/>
                <a:gd name="T1" fmla="*/ 0 h 58"/>
                <a:gd name="T2" fmla="*/ 2 w 41"/>
                <a:gd name="T3" fmla="*/ 36 h 58"/>
                <a:gd name="T4" fmla="*/ 33 w 41"/>
                <a:gd name="T5" fmla="*/ 57 h 58"/>
                <a:gd name="T6" fmla="*/ 28 w 41"/>
                <a:gd name="T7" fmla="*/ 27 h 58"/>
                <a:gd name="T8" fmla="*/ 24 w 41"/>
                <a:gd name="T9" fmla="*/ 25 h 58"/>
                <a:gd name="T10" fmla="*/ 14 w 41"/>
                <a:gd name="T11" fmla="*/ 0 h 58"/>
              </a:gdLst>
              <a:ahLst/>
              <a:cxnLst>
                <a:cxn ang="0">
                  <a:pos x="T0" y="T1"/>
                </a:cxn>
                <a:cxn ang="0">
                  <a:pos x="T2" y="T3"/>
                </a:cxn>
                <a:cxn ang="0">
                  <a:pos x="T4" y="T5"/>
                </a:cxn>
                <a:cxn ang="0">
                  <a:pos x="T6" y="T7"/>
                </a:cxn>
                <a:cxn ang="0">
                  <a:pos x="T8" y="T9"/>
                </a:cxn>
                <a:cxn ang="0">
                  <a:pos x="T10" y="T11"/>
                </a:cxn>
              </a:cxnLst>
              <a:rect l="0" t="0" r="r" b="b"/>
              <a:pathLst>
                <a:path w="41" h="58">
                  <a:moveTo>
                    <a:pt x="14" y="0"/>
                  </a:moveTo>
                  <a:cubicBezTo>
                    <a:pt x="14" y="0"/>
                    <a:pt x="0" y="34"/>
                    <a:pt x="2" y="36"/>
                  </a:cubicBezTo>
                  <a:cubicBezTo>
                    <a:pt x="3" y="37"/>
                    <a:pt x="31" y="58"/>
                    <a:pt x="33" y="57"/>
                  </a:cubicBezTo>
                  <a:cubicBezTo>
                    <a:pt x="36" y="56"/>
                    <a:pt x="41" y="36"/>
                    <a:pt x="28" y="27"/>
                  </a:cubicBezTo>
                  <a:cubicBezTo>
                    <a:pt x="24" y="25"/>
                    <a:pt x="24" y="25"/>
                    <a:pt x="24" y="25"/>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3" name="Freeform 119"/>
            <p:cNvSpPr/>
            <p:nvPr/>
          </p:nvSpPr>
          <p:spPr bwMode="auto">
            <a:xfrm>
              <a:off x="18205882" y="11490684"/>
              <a:ext cx="331792" cy="331792"/>
            </a:xfrm>
            <a:custGeom>
              <a:avLst/>
              <a:gdLst>
                <a:gd name="T0" fmla="*/ 3 w 20"/>
                <a:gd name="T1" fmla="*/ 0 h 20"/>
                <a:gd name="T2" fmla="*/ 0 w 20"/>
                <a:gd name="T3" fmla="*/ 12 h 20"/>
                <a:gd name="T4" fmla="*/ 14 w 20"/>
                <a:gd name="T5" fmla="*/ 20 h 20"/>
                <a:gd name="T6" fmla="*/ 3 w 20"/>
                <a:gd name="T7" fmla="*/ 0 h 20"/>
              </a:gdLst>
              <a:ahLst/>
              <a:cxnLst>
                <a:cxn ang="0">
                  <a:pos x="T0" y="T1"/>
                </a:cxn>
                <a:cxn ang="0">
                  <a:pos x="T2" y="T3"/>
                </a:cxn>
                <a:cxn ang="0">
                  <a:pos x="T4" y="T5"/>
                </a:cxn>
                <a:cxn ang="0">
                  <a:pos x="T6" y="T7"/>
                </a:cxn>
              </a:cxnLst>
              <a:rect l="0" t="0" r="r" b="b"/>
              <a:pathLst>
                <a:path w="20" h="20">
                  <a:moveTo>
                    <a:pt x="3" y="0"/>
                  </a:moveTo>
                  <a:cubicBezTo>
                    <a:pt x="0" y="12"/>
                    <a:pt x="0" y="12"/>
                    <a:pt x="0" y="12"/>
                  </a:cubicBezTo>
                  <a:cubicBezTo>
                    <a:pt x="14" y="20"/>
                    <a:pt x="14" y="20"/>
                    <a:pt x="14" y="20"/>
                  </a:cubicBezTo>
                  <a:cubicBezTo>
                    <a:pt x="14" y="20"/>
                    <a:pt x="20"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4" name="Freeform 120"/>
            <p:cNvSpPr/>
            <p:nvPr/>
          </p:nvSpPr>
          <p:spPr bwMode="auto">
            <a:xfrm>
              <a:off x="17974563" y="11109823"/>
              <a:ext cx="514044" cy="380861"/>
            </a:xfrm>
            <a:custGeom>
              <a:avLst/>
              <a:gdLst>
                <a:gd name="T0" fmla="*/ 31 w 31"/>
                <a:gd name="T1" fmla="*/ 23 h 23"/>
                <a:gd name="T2" fmla="*/ 20 w 31"/>
                <a:gd name="T3" fmla="*/ 12 h 23"/>
                <a:gd name="T4" fmla="*/ 3 w 31"/>
                <a:gd name="T5" fmla="*/ 4 h 23"/>
                <a:gd name="T6" fmla="*/ 0 w 31"/>
                <a:gd name="T7" fmla="*/ 15 h 23"/>
                <a:gd name="T8" fmla="*/ 31 w 31"/>
                <a:gd name="T9" fmla="*/ 23 h 23"/>
              </a:gdLst>
              <a:ahLst/>
              <a:cxnLst>
                <a:cxn ang="0">
                  <a:pos x="T0" y="T1"/>
                </a:cxn>
                <a:cxn ang="0">
                  <a:pos x="T2" y="T3"/>
                </a:cxn>
                <a:cxn ang="0">
                  <a:pos x="T4" y="T5"/>
                </a:cxn>
                <a:cxn ang="0">
                  <a:pos x="T6" y="T7"/>
                </a:cxn>
                <a:cxn ang="0">
                  <a:pos x="T8" y="T9"/>
                </a:cxn>
              </a:cxnLst>
              <a:rect l="0" t="0" r="r" b="b"/>
              <a:pathLst>
                <a:path w="31" h="23">
                  <a:moveTo>
                    <a:pt x="31" y="23"/>
                  </a:moveTo>
                  <a:cubicBezTo>
                    <a:pt x="31" y="23"/>
                    <a:pt x="28" y="15"/>
                    <a:pt x="20" y="12"/>
                  </a:cubicBezTo>
                  <a:cubicBezTo>
                    <a:pt x="13" y="8"/>
                    <a:pt x="5" y="0"/>
                    <a:pt x="3" y="4"/>
                  </a:cubicBezTo>
                  <a:cubicBezTo>
                    <a:pt x="2" y="8"/>
                    <a:pt x="0" y="15"/>
                    <a:pt x="0" y="15"/>
                  </a:cubicBezTo>
                  <a:cubicBezTo>
                    <a:pt x="0" y="15"/>
                    <a:pt x="29" y="23"/>
                    <a:pt x="31" y="23"/>
                  </a:cubicBezTo>
                  <a:close/>
                </a:path>
              </a:pathLst>
            </a:custGeom>
            <a:solidFill>
              <a:srgbClr val="E0BA9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5" name="Freeform 121"/>
            <p:cNvSpPr/>
            <p:nvPr/>
          </p:nvSpPr>
          <p:spPr bwMode="auto">
            <a:xfrm>
              <a:off x="17743242" y="10429883"/>
              <a:ext cx="661249" cy="960329"/>
            </a:xfrm>
            <a:custGeom>
              <a:avLst/>
              <a:gdLst>
                <a:gd name="T0" fmla="*/ 14 w 40"/>
                <a:gd name="T1" fmla="*/ 0 h 58"/>
                <a:gd name="T2" fmla="*/ 1 w 40"/>
                <a:gd name="T3" fmla="*/ 36 h 58"/>
                <a:gd name="T4" fmla="*/ 32 w 40"/>
                <a:gd name="T5" fmla="*/ 57 h 58"/>
                <a:gd name="T6" fmla="*/ 27 w 40"/>
                <a:gd name="T7" fmla="*/ 27 h 58"/>
                <a:gd name="T8" fmla="*/ 23 w 40"/>
                <a:gd name="T9" fmla="*/ 25 h 58"/>
                <a:gd name="T10" fmla="*/ 14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14" y="0"/>
                  </a:moveTo>
                  <a:cubicBezTo>
                    <a:pt x="14" y="0"/>
                    <a:pt x="0" y="34"/>
                    <a:pt x="1" y="36"/>
                  </a:cubicBezTo>
                  <a:cubicBezTo>
                    <a:pt x="3" y="37"/>
                    <a:pt x="30" y="58"/>
                    <a:pt x="32" y="57"/>
                  </a:cubicBezTo>
                  <a:cubicBezTo>
                    <a:pt x="35" y="56"/>
                    <a:pt x="40" y="36"/>
                    <a:pt x="27" y="27"/>
                  </a:cubicBezTo>
                  <a:cubicBezTo>
                    <a:pt x="23" y="25"/>
                    <a:pt x="23" y="25"/>
                    <a:pt x="23" y="25"/>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6" name="Freeform 122"/>
            <p:cNvSpPr/>
            <p:nvPr/>
          </p:nvSpPr>
          <p:spPr bwMode="auto">
            <a:xfrm>
              <a:off x="18023630" y="11025706"/>
              <a:ext cx="331792" cy="348149"/>
            </a:xfrm>
            <a:custGeom>
              <a:avLst/>
              <a:gdLst>
                <a:gd name="T0" fmla="*/ 3 w 20"/>
                <a:gd name="T1" fmla="*/ 0 h 21"/>
                <a:gd name="T2" fmla="*/ 0 w 20"/>
                <a:gd name="T3" fmla="*/ 12 h 21"/>
                <a:gd name="T4" fmla="*/ 14 w 20"/>
                <a:gd name="T5" fmla="*/ 21 h 21"/>
                <a:gd name="T6" fmla="*/ 3 w 20"/>
                <a:gd name="T7" fmla="*/ 0 h 21"/>
              </a:gdLst>
              <a:ahLst/>
              <a:cxnLst>
                <a:cxn ang="0">
                  <a:pos x="T0" y="T1"/>
                </a:cxn>
                <a:cxn ang="0">
                  <a:pos x="T2" y="T3"/>
                </a:cxn>
                <a:cxn ang="0">
                  <a:pos x="T4" y="T5"/>
                </a:cxn>
                <a:cxn ang="0">
                  <a:pos x="T6" y="T7"/>
                </a:cxn>
              </a:cxnLst>
              <a:rect l="0" t="0" r="r" b="b"/>
              <a:pathLst>
                <a:path w="20" h="21">
                  <a:moveTo>
                    <a:pt x="3" y="0"/>
                  </a:moveTo>
                  <a:cubicBezTo>
                    <a:pt x="0" y="12"/>
                    <a:pt x="0" y="12"/>
                    <a:pt x="0" y="12"/>
                  </a:cubicBezTo>
                  <a:cubicBezTo>
                    <a:pt x="14" y="21"/>
                    <a:pt x="14" y="21"/>
                    <a:pt x="14" y="21"/>
                  </a:cubicBezTo>
                  <a:cubicBezTo>
                    <a:pt x="14" y="21"/>
                    <a:pt x="20"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7" name="Freeform 123"/>
            <p:cNvSpPr/>
            <p:nvPr/>
          </p:nvSpPr>
          <p:spPr bwMode="auto">
            <a:xfrm>
              <a:off x="17792311" y="10728963"/>
              <a:ext cx="497689" cy="247676"/>
            </a:xfrm>
            <a:custGeom>
              <a:avLst/>
              <a:gdLst>
                <a:gd name="T0" fmla="*/ 30 w 30"/>
                <a:gd name="T1" fmla="*/ 15 h 15"/>
                <a:gd name="T2" fmla="*/ 20 w 30"/>
                <a:gd name="T3" fmla="*/ 7 h 15"/>
                <a:gd name="T4" fmla="*/ 4 w 30"/>
                <a:gd name="T5" fmla="*/ 0 h 15"/>
                <a:gd name="T6" fmla="*/ 0 w 30"/>
                <a:gd name="T7" fmla="*/ 9 h 15"/>
                <a:gd name="T8" fmla="*/ 22 w 30"/>
                <a:gd name="T9" fmla="*/ 14 h 15"/>
                <a:gd name="T10" fmla="*/ 30 w 30"/>
                <a:gd name="T11" fmla="*/ 15 h 15"/>
              </a:gdLst>
              <a:ahLst/>
              <a:cxnLst>
                <a:cxn ang="0">
                  <a:pos x="T0" y="T1"/>
                </a:cxn>
                <a:cxn ang="0">
                  <a:pos x="T2" y="T3"/>
                </a:cxn>
                <a:cxn ang="0">
                  <a:pos x="T4" y="T5"/>
                </a:cxn>
                <a:cxn ang="0">
                  <a:pos x="T6" y="T7"/>
                </a:cxn>
                <a:cxn ang="0">
                  <a:pos x="T8" y="T9"/>
                </a:cxn>
                <a:cxn ang="0">
                  <a:pos x="T10" y="T11"/>
                </a:cxn>
              </a:cxnLst>
              <a:rect l="0" t="0" r="r" b="b"/>
              <a:pathLst>
                <a:path w="30" h="15">
                  <a:moveTo>
                    <a:pt x="30" y="15"/>
                  </a:moveTo>
                  <a:cubicBezTo>
                    <a:pt x="30" y="15"/>
                    <a:pt x="26" y="9"/>
                    <a:pt x="20" y="7"/>
                  </a:cubicBezTo>
                  <a:cubicBezTo>
                    <a:pt x="15" y="6"/>
                    <a:pt x="4" y="0"/>
                    <a:pt x="4" y="0"/>
                  </a:cubicBezTo>
                  <a:cubicBezTo>
                    <a:pt x="0" y="9"/>
                    <a:pt x="0" y="9"/>
                    <a:pt x="0" y="9"/>
                  </a:cubicBezTo>
                  <a:cubicBezTo>
                    <a:pt x="0" y="9"/>
                    <a:pt x="17" y="14"/>
                    <a:pt x="22" y="14"/>
                  </a:cubicBezTo>
                  <a:cubicBezTo>
                    <a:pt x="26" y="14"/>
                    <a:pt x="30" y="15"/>
                    <a:pt x="30" y="15"/>
                  </a:cubicBezTo>
                  <a:close/>
                </a:path>
              </a:pathLst>
            </a:custGeom>
            <a:solidFill>
              <a:srgbClr val="E0BA9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8" name="Freeform 124"/>
            <p:cNvSpPr/>
            <p:nvPr/>
          </p:nvSpPr>
          <p:spPr bwMode="auto">
            <a:xfrm>
              <a:off x="17560990" y="9967243"/>
              <a:ext cx="661249" cy="960329"/>
            </a:xfrm>
            <a:custGeom>
              <a:avLst/>
              <a:gdLst>
                <a:gd name="T0" fmla="*/ 14 w 40"/>
                <a:gd name="T1" fmla="*/ 0 h 58"/>
                <a:gd name="T2" fmla="*/ 1 w 40"/>
                <a:gd name="T3" fmla="*/ 35 h 58"/>
                <a:gd name="T4" fmla="*/ 33 w 40"/>
                <a:gd name="T5" fmla="*/ 57 h 58"/>
                <a:gd name="T6" fmla="*/ 27 w 40"/>
                <a:gd name="T7" fmla="*/ 27 h 58"/>
                <a:gd name="T8" fmla="*/ 24 w 40"/>
                <a:gd name="T9" fmla="*/ 25 h 58"/>
                <a:gd name="T10" fmla="*/ 14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14" y="0"/>
                  </a:moveTo>
                  <a:cubicBezTo>
                    <a:pt x="14" y="0"/>
                    <a:pt x="0" y="34"/>
                    <a:pt x="1" y="35"/>
                  </a:cubicBezTo>
                  <a:cubicBezTo>
                    <a:pt x="3" y="37"/>
                    <a:pt x="30" y="58"/>
                    <a:pt x="33" y="57"/>
                  </a:cubicBezTo>
                  <a:cubicBezTo>
                    <a:pt x="35" y="56"/>
                    <a:pt x="40" y="36"/>
                    <a:pt x="27" y="27"/>
                  </a:cubicBezTo>
                  <a:cubicBezTo>
                    <a:pt x="24" y="25"/>
                    <a:pt x="24" y="25"/>
                    <a:pt x="24" y="25"/>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9" name="Freeform 125"/>
            <p:cNvSpPr/>
            <p:nvPr/>
          </p:nvSpPr>
          <p:spPr bwMode="auto">
            <a:xfrm>
              <a:off x="17860071" y="10563066"/>
              <a:ext cx="313100" cy="331792"/>
            </a:xfrm>
            <a:custGeom>
              <a:avLst/>
              <a:gdLst>
                <a:gd name="T0" fmla="*/ 3 w 19"/>
                <a:gd name="T1" fmla="*/ 0 h 20"/>
                <a:gd name="T2" fmla="*/ 0 w 19"/>
                <a:gd name="T3" fmla="*/ 11 h 20"/>
                <a:gd name="T4" fmla="*/ 13 w 19"/>
                <a:gd name="T5" fmla="*/ 20 h 20"/>
                <a:gd name="T6" fmla="*/ 3 w 19"/>
                <a:gd name="T7" fmla="*/ 0 h 20"/>
              </a:gdLst>
              <a:ahLst/>
              <a:cxnLst>
                <a:cxn ang="0">
                  <a:pos x="T0" y="T1"/>
                </a:cxn>
                <a:cxn ang="0">
                  <a:pos x="T2" y="T3"/>
                </a:cxn>
                <a:cxn ang="0">
                  <a:pos x="T4" y="T5"/>
                </a:cxn>
                <a:cxn ang="0">
                  <a:pos x="T6" y="T7"/>
                </a:cxn>
              </a:cxnLst>
              <a:rect l="0" t="0" r="r" b="b"/>
              <a:pathLst>
                <a:path w="19" h="20">
                  <a:moveTo>
                    <a:pt x="3" y="0"/>
                  </a:moveTo>
                  <a:cubicBezTo>
                    <a:pt x="0" y="11"/>
                    <a:pt x="0" y="11"/>
                    <a:pt x="0" y="11"/>
                  </a:cubicBezTo>
                  <a:cubicBezTo>
                    <a:pt x="13" y="20"/>
                    <a:pt x="13" y="20"/>
                    <a:pt x="13" y="20"/>
                  </a:cubicBezTo>
                  <a:cubicBezTo>
                    <a:pt x="13" y="20"/>
                    <a:pt x="19"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0" name="Freeform 126"/>
            <p:cNvSpPr/>
            <p:nvPr/>
          </p:nvSpPr>
          <p:spPr bwMode="auto">
            <a:xfrm>
              <a:off x="17610059" y="10198562"/>
              <a:ext cx="514044" cy="364504"/>
            </a:xfrm>
            <a:custGeom>
              <a:avLst/>
              <a:gdLst>
                <a:gd name="T0" fmla="*/ 31 w 31"/>
                <a:gd name="T1" fmla="*/ 22 h 22"/>
                <a:gd name="T2" fmla="*/ 21 w 31"/>
                <a:gd name="T3" fmla="*/ 11 h 22"/>
                <a:gd name="T4" fmla="*/ 4 w 31"/>
                <a:gd name="T5" fmla="*/ 3 h 22"/>
                <a:gd name="T6" fmla="*/ 0 w 31"/>
                <a:gd name="T7" fmla="*/ 14 h 22"/>
                <a:gd name="T8" fmla="*/ 31 w 31"/>
                <a:gd name="T9" fmla="*/ 22 h 22"/>
              </a:gdLst>
              <a:ahLst/>
              <a:cxnLst>
                <a:cxn ang="0">
                  <a:pos x="T0" y="T1"/>
                </a:cxn>
                <a:cxn ang="0">
                  <a:pos x="T2" y="T3"/>
                </a:cxn>
                <a:cxn ang="0">
                  <a:pos x="T4" y="T5"/>
                </a:cxn>
                <a:cxn ang="0">
                  <a:pos x="T6" y="T7"/>
                </a:cxn>
                <a:cxn ang="0">
                  <a:pos x="T8" y="T9"/>
                </a:cxn>
              </a:cxnLst>
              <a:rect l="0" t="0" r="r" b="b"/>
              <a:pathLst>
                <a:path w="31" h="22">
                  <a:moveTo>
                    <a:pt x="31" y="22"/>
                  </a:moveTo>
                  <a:cubicBezTo>
                    <a:pt x="31" y="22"/>
                    <a:pt x="28" y="15"/>
                    <a:pt x="21" y="11"/>
                  </a:cubicBezTo>
                  <a:cubicBezTo>
                    <a:pt x="13" y="7"/>
                    <a:pt x="5" y="0"/>
                    <a:pt x="4" y="3"/>
                  </a:cubicBezTo>
                  <a:cubicBezTo>
                    <a:pt x="3" y="7"/>
                    <a:pt x="0" y="14"/>
                    <a:pt x="0" y="14"/>
                  </a:cubicBezTo>
                  <a:cubicBezTo>
                    <a:pt x="0" y="14"/>
                    <a:pt x="29" y="22"/>
                    <a:pt x="31" y="22"/>
                  </a:cubicBezTo>
                  <a:close/>
                </a:path>
              </a:pathLst>
            </a:custGeom>
            <a:solidFill>
              <a:srgbClr val="E0BA9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1" name="Freeform 127"/>
            <p:cNvSpPr/>
            <p:nvPr/>
          </p:nvSpPr>
          <p:spPr bwMode="auto">
            <a:xfrm>
              <a:off x="17395095" y="9553670"/>
              <a:ext cx="679941" cy="960329"/>
            </a:xfrm>
            <a:custGeom>
              <a:avLst/>
              <a:gdLst>
                <a:gd name="T0" fmla="*/ 14 w 41"/>
                <a:gd name="T1" fmla="*/ 0 h 58"/>
                <a:gd name="T2" fmla="*/ 2 w 41"/>
                <a:gd name="T3" fmla="*/ 36 h 58"/>
                <a:gd name="T4" fmla="*/ 33 w 41"/>
                <a:gd name="T5" fmla="*/ 57 h 58"/>
                <a:gd name="T6" fmla="*/ 28 w 41"/>
                <a:gd name="T7" fmla="*/ 27 h 58"/>
                <a:gd name="T8" fmla="*/ 24 w 41"/>
                <a:gd name="T9" fmla="*/ 26 h 58"/>
                <a:gd name="T10" fmla="*/ 14 w 41"/>
                <a:gd name="T11" fmla="*/ 0 h 58"/>
              </a:gdLst>
              <a:ahLst/>
              <a:cxnLst>
                <a:cxn ang="0">
                  <a:pos x="T0" y="T1"/>
                </a:cxn>
                <a:cxn ang="0">
                  <a:pos x="T2" y="T3"/>
                </a:cxn>
                <a:cxn ang="0">
                  <a:pos x="T4" y="T5"/>
                </a:cxn>
                <a:cxn ang="0">
                  <a:pos x="T6" y="T7"/>
                </a:cxn>
                <a:cxn ang="0">
                  <a:pos x="T8" y="T9"/>
                </a:cxn>
                <a:cxn ang="0">
                  <a:pos x="T10" y="T11"/>
                </a:cxn>
              </a:cxnLst>
              <a:rect l="0" t="0" r="r" b="b"/>
              <a:pathLst>
                <a:path w="41" h="58">
                  <a:moveTo>
                    <a:pt x="14" y="0"/>
                  </a:moveTo>
                  <a:cubicBezTo>
                    <a:pt x="14" y="0"/>
                    <a:pt x="0" y="34"/>
                    <a:pt x="2" y="36"/>
                  </a:cubicBezTo>
                  <a:cubicBezTo>
                    <a:pt x="3" y="37"/>
                    <a:pt x="31" y="58"/>
                    <a:pt x="33" y="57"/>
                  </a:cubicBezTo>
                  <a:cubicBezTo>
                    <a:pt x="36" y="56"/>
                    <a:pt x="41" y="36"/>
                    <a:pt x="28" y="27"/>
                  </a:cubicBezTo>
                  <a:cubicBezTo>
                    <a:pt x="24" y="26"/>
                    <a:pt x="24" y="26"/>
                    <a:pt x="24" y="26"/>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2" name="Freeform 128"/>
            <p:cNvSpPr/>
            <p:nvPr/>
          </p:nvSpPr>
          <p:spPr bwMode="auto">
            <a:xfrm>
              <a:off x="17694175" y="10149495"/>
              <a:ext cx="329456" cy="348149"/>
            </a:xfrm>
            <a:custGeom>
              <a:avLst/>
              <a:gdLst>
                <a:gd name="T0" fmla="*/ 3 w 20"/>
                <a:gd name="T1" fmla="*/ 0 h 21"/>
                <a:gd name="T2" fmla="*/ 0 w 20"/>
                <a:gd name="T3" fmla="*/ 12 h 21"/>
                <a:gd name="T4" fmla="*/ 14 w 20"/>
                <a:gd name="T5" fmla="*/ 21 h 21"/>
                <a:gd name="T6" fmla="*/ 3 w 20"/>
                <a:gd name="T7" fmla="*/ 0 h 21"/>
              </a:gdLst>
              <a:ahLst/>
              <a:cxnLst>
                <a:cxn ang="0">
                  <a:pos x="T0" y="T1"/>
                </a:cxn>
                <a:cxn ang="0">
                  <a:pos x="T2" y="T3"/>
                </a:cxn>
                <a:cxn ang="0">
                  <a:pos x="T4" y="T5"/>
                </a:cxn>
                <a:cxn ang="0">
                  <a:pos x="T6" y="T7"/>
                </a:cxn>
              </a:cxnLst>
              <a:rect l="0" t="0" r="r" b="b"/>
              <a:pathLst>
                <a:path w="20" h="21">
                  <a:moveTo>
                    <a:pt x="3" y="0"/>
                  </a:moveTo>
                  <a:cubicBezTo>
                    <a:pt x="0" y="12"/>
                    <a:pt x="0" y="12"/>
                    <a:pt x="0" y="12"/>
                  </a:cubicBezTo>
                  <a:cubicBezTo>
                    <a:pt x="14" y="21"/>
                    <a:pt x="14" y="21"/>
                    <a:pt x="14" y="21"/>
                  </a:cubicBezTo>
                  <a:cubicBezTo>
                    <a:pt x="14" y="21"/>
                    <a:pt x="20"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3" name="Freeform 129"/>
            <p:cNvSpPr/>
            <p:nvPr/>
          </p:nvSpPr>
          <p:spPr bwMode="auto">
            <a:xfrm>
              <a:off x="19000314" y="11373855"/>
              <a:ext cx="1558490" cy="1210341"/>
            </a:xfrm>
            <a:custGeom>
              <a:avLst/>
              <a:gdLst>
                <a:gd name="T0" fmla="*/ 589 w 667"/>
                <a:gd name="T1" fmla="*/ 0 h 518"/>
                <a:gd name="T2" fmla="*/ 0 w 667"/>
                <a:gd name="T3" fmla="*/ 397 h 518"/>
                <a:gd name="T4" fmla="*/ 78 w 667"/>
                <a:gd name="T5" fmla="*/ 518 h 518"/>
                <a:gd name="T6" fmla="*/ 667 w 667"/>
                <a:gd name="T7" fmla="*/ 100 h 518"/>
                <a:gd name="T8" fmla="*/ 589 w 667"/>
                <a:gd name="T9" fmla="*/ 0 h 518"/>
              </a:gdLst>
              <a:ahLst/>
              <a:cxnLst>
                <a:cxn ang="0">
                  <a:pos x="T0" y="T1"/>
                </a:cxn>
                <a:cxn ang="0">
                  <a:pos x="T2" y="T3"/>
                </a:cxn>
                <a:cxn ang="0">
                  <a:pos x="T4" y="T5"/>
                </a:cxn>
                <a:cxn ang="0">
                  <a:pos x="T6" y="T7"/>
                </a:cxn>
                <a:cxn ang="0">
                  <a:pos x="T8" y="T9"/>
                </a:cxn>
              </a:cxnLst>
              <a:rect l="0" t="0" r="r" b="b"/>
              <a:pathLst>
                <a:path w="667" h="518">
                  <a:moveTo>
                    <a:pt x="589" y="0"/>
                  </a:moveTo>
                  <a:lnTo>
                    <a:pt x="0" y="397"/>
                  </a:lnTo>
                  <a:lnTo>
                    <a:pt x="78" y="518"/>
                  </a:lnTo>
                  <a:lnTo>
                    <a:pt x="667" y="100"/>
                  </a:lnTo>
                  <a:lnTo>
                    <a:pt x="589" y="0"/>
                  </a:lnTo>
                  <a:close/>
                </a:path>
              </a:pathLst>
            </a:custGeom>
            <a:solidFill>
              <a:srgbClr val="F9F0E9"/>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4" name="Freeform 130"/>
            <p:cNvSpPr/>
            <p:nvPr/>
          </p:nvSpPr>
          <p:spPr bwMode="auto">
            <a:xfrm>
              <a:off x="17860071" y="9055983"/>
              <a:ext cx="495352" cy="497689"/>
            </a:xfrm>
            <a:custGeom>
              <a:avLst/>
              <a:gdLst>
                <a:gd name="T0" fmla="*/ 30 w 30"/>
                <a:gd name="T1" fmla="*/ 16 h 30"/>
                <a:gd name="T2" fmla="*/ 11 w 30"/>
                <a:gd name="T3" fmla="*/ 30 h 30"/>
                <a:gd name="T4" fmla="*/ 1 w 30"/>
                <a:gd name="T5" fmla="*/ 20 h 30"/>
                <a:gd name="T6" fmla="*/ 19 w 30"/>
                <a:gd name="T7" fmla="*/ 5 h 30"/>
                <a:gd name="T8" fmla="*/ 30 w 30"/>
                <a:gd name="T9" fmla="*/ 16 h 30"/>
              </a:gdLst>
              <a:ahLst/>
              <a:cxnLst>
                <a:cxn ang="0">
                  <a:pos x="T0" y="T1"/>
                </a:cxn>
                <a:cxn ang="0">
                  <a:pos x="T2" y="T3"/>
                </a:cxn>
                <a:cxn ang="0">
                  <a:pos x="T4" y="T5"/>
                </a:cxn>
                <a:cxn ang="0">
                  <a:pos x="T6" y="T7"/>
                </a:cxn>
                <a:cxn ang="0">
                  <a:pos x="T8" y="T9"/>
                </a:cxn>
              </a:cxnLst>
              <a:rect l="0" t="0" r="r" b="b"/>
              <a:pathLst>
                <a:path w="30" h="30">
                  <a:moveTo>
                    <a:pt x="30" y="16"/>
                  </a:moveTo>
                  <a:cubicBezTo>
                    <a:pt x="11" y="30"/>
                    <a:pt x="11" y="30"/>
                    <a:pt x="11" y="30"/>
                  </a:cubicBezTo>
                  <a:cubicBezTo>
                    <a:pt x="1" y="20"/>
                    <a:pt x="1" y="20"/>
                    <a:pt x="1" y="20"/>
                  </a:cubicBezTo>
                  <a:cubicBezTo>
                    <a:pt x="1" y="20"/>
                    <a:pt x="0" y="0"/>
                    <a:pt x="19" y="5"/>
                  </a:cubicBezTo>
                  <a:lnTo>
                    <a:pt x="30" y="16"/>
                  </a:ln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5" name="Freeform 131"/>
            <p:cNvSpPr/>
            <p:nvPr/>
          </p:nvSpPr>
          <p:spPr bwMode="auto">
            <a:xfrm>
              <a:off x="19100787" y="11490684"/>
              <a:ext cx="3278202" cy="2301517"/>
            </a:xfrm>
            <a:custGeom>
              <a:avLst/>
              <a:gdLst>
                <a:gd name="T0" fmla="*/ 0 w 198"/>
                <a:gd name="T1" fmla="*/ 68 h 139"/>
                <a:gd name="T2" fmla="*/ 99 w 198"/>
                <a:gd name="T3" fmla="*/ 0 h 139"/>
                <a:gd name="T4" fmla="*/ 198 w 198"/>
                <a:gd name="T5" fmla="*/ 139 h 139"/>
                <a:gd name="T6" fmla="*/ 52 w 198"/>
                <a:gd name="T7" fmla="*/ 139 h 139"/>
                <a:gd name="T8" fmla="*/ 0 w 198"/>
                <a:gd name="T9" fmla="*/ 68 h 139"/>
              </a:gdLst>
              <a:ahLst/>
              <a:cxnLst>
                <a:cxn ang="0">
                  <a:pos x="T0" y="T1"/>
                </a:cxn>
                <a:cxn ang="0">
                  <a:pos x="T2" y="T3"/>
                </a:cxn>
                <a:cxn ang="0">
                  <a:pos x="T4" y="T5"/>
                </a:cxn>
                <a:cxn ang="0">
                  <a:pos x="T6" y="T7"/>
                </a:cxn>
                <a:cxn ang="0">
                  <a:pos x="T8" y="T9"/>
                </a:cxn>
              </a:cxnLst>
              <a:rect l="0" t="0" r="r" b="b"/>
              <a:pathLst>
                <a:path w="198" h="139">
                  <a:moveTo>
                    <a:pt x="0" y="68"/>
                  </a:moveTo>
                  <a:cubicBezTo>
                    <a:pt x="29" y="48"/>
                    <a:pt x="98" y="1"/>
                    <a:pt x="99" y="0"/>
                  </a:cubicBezTo>
                  <a:cubicBezTo>
                    <a:pt x="198" y="139"/>
                    <a:pt x="198" y="139"/>
                    <a:pt x="198" y="139"/>
                  </a:cubicBezTo>
                  <a:cubicBezTo>
                    <a:pt x="52" y="139"/>
                    <a:pt x="52" y="139"/>
                    <a:pt x="52" y="139"/>
                  </a:cubicBezTo>
                  <a:cubicBezTo>
                    <a:pt x="32" y="112"/>
                    <a:pt x="10" y="82"/>
                    <a:pt x="0" y="68"/>
                  </a:cubicBezTo>
                  <a:close/>
                </a:path>
              </a:pathLst>
            </a:custGeom>
            <a:solidFill>
              <a:srgbClr val="3D3D3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6" name="Freeform 132"/>
            <p:cNvSpPr/>
            <p:nvPr/>
          </p:nvSpPr>
          <p:spPr bwMode="auto">
            <a:xfrm>
              <a:off x="19100787" y="12070152"/>
              <a:ext cx="1920657" cy="1722049"/>
            </a:xfrm>
            <a:custGeom>
              <a:avLst/>
              <a:gdLst>
                <a:gd name="T0" fmla="*/ 116 w 116"/>
                <a:gd name="T1" fmla="*/ 104 h 104"/>
                <a:gd name="T2" fmla="*/ 52 w 116"/>
                <a:gd name="T3" fmla="*/ 104 h 104"/>
                <a:gd name="T4" fmla="*/ 0 w 116"/>
                <a:gd name="T5" fmla="*/ 33 h 104"/>
                <a:gd name="T6" fmla="*/ 48 w 116"/>
                <a:gd name="T7" fmla="*/ 0 h 104"/>
                <a:gd name="T8" fmla="*/ 116 w 116"/>
                <a:gd name="T9" fmla="*/ 104 h 104"/>
              </a:gdLst>
              <a:ahLst/>
              <a:cxnLst>
                <a:cxn ang="0">
                  <a:pos x="T0" y="T1"/>
                </a:cxn>
                <a:cxn ang="0">
                  <a:pos x="T2" y="T3"/>
                </a:cxn>
                <a:cxn ang="0">
                  <a:pos x="T4" y="T5"/>
                </a:cxn>
                <a:cxn ang="0">
                  <a:pos x="T6" y="T7"/>
                </a:cxn>
                <a:cxn ang="0">
                  <a:pos x="T8" y="T9"/>
                </a:cxn>
              </a:cxnLst>
              <a:rect l="0" t="0" r="r" b="b"/>
              <a:pathLst>
                <a:path w="116" h="104">
                  <a:moveTo>
                    <a:pt x="116" y="104"/>
                  </a:moveTo>
                  <a:cubicBezTo>
                    <a:pt x="52" y="104"/>
                    <a:pt x="52" y="104"/>
                    <a:pt x="52" y="104"/>
                  </a:cubicBezTo>
                  <a:cubicBezTo>
                    <a:pt x="32" y="77"/>
                    <a:pt x="10" y="47"/>
                    <a:pt x="0" y="33"/>
                  </a:cubicBezTo>
                  <a:cubicBezTo>
                    <a:pt x="12" y="25"/>
                    <a:pt x="30" y="12"/>
                    <a:pt x="48" y="0"/>
                  </a:cubicBezTo>
                  <a:lnTo>
                    <a:pt x="116" y="104"/>
                  </a:lnTo>
                  <a:close/>
                </a:path>
              </a:pathLst>
            </a:custGeom>
            <a:solidFill>
              <a:srgbClr val="44444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7" name="Rectangle 133"/>
            <p:cNvSpPr>
              <a:spLocks noChangeArrowheads="1"/>
            </p:cNvSpPr>
            <p:nvPr/>
          </p:nvSpPr>
          <p:spPr bwMode="auto">
            <a:xfrm>
              <a:off x="16102915" y="6539502"/>
              <a:ext cx="190" cy="59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defTabSz="457200" fontAlgn="base">
                <a:spcBef>
                  <a:spcPct val="0"/>
                </a:spcBef>
                <a:spcAft>
                  <a:spcPct val="0"/>
                </a:spcAft>
              </a:pPr>
              <a:endParaRPr lang="th-TH" sz="1400">
                <a:solidFill>
                  <a:prstClr val="black">
                    <a:lumMod val="85000"/>
                    <a:lumOff val="15000"/>
                  </a:prstClr>
                </a:solidFill>
                <a:latin typeface="Arial" panose="020B0604020202020204" pitchFamily="34" charset="0"/>
                <a:cs typeface="Angsana New" panose="02020603050405020304" pitchFamily="18" charset="-34"/>
              </a:endParaRPr>
            </a:p>
          </p:txBody>
        </p:sp>
        <p:sp>
          <p:nvSpPr>
            <p:cNvPr id="138" name="Rectangle 134"/>
            <p:cNvSpPr>
              <a:spLocks noChangeArrowheads="1"/>
            </p:cNvSpPr>
            <p:nvPr/>
          </p:nvSpPr>
          <p:spPr bwMode="auto">
            <a:xfrm>
              <a:off x="17131001" y="6539502"/>
              <a:ext cx="190" cy="59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defTabSz="457200" fontAlgn="base">
                <a:spcBef>
                  <a:spcPct val="0"/>
                </a:spcBef>
                <a:spcAft>
                  <a:spcPct val="0"/>
                </a:spcAft>
              </a:pPr>
              <a:endParaRPr lang="th-TH" sz="1400">
                <a:solidFill>
                  <a:prstClr val="black">
                    <a:lumMod val="85000"/>
                    <a:lumOff val="15000"/>
                  </a:prstClr>
                </a:solidFill>
                <a:latin typeface="Arial" panose="020B0604020202020204" pitchFamily="34" charset="0"/>
                <a:cs typeface="Angsana New" panose="02020603050405020304" pitchFamily="18" charset="-34"/>
              </a:endParaRPr>
            </a:p>
          </p:txBody>
        </p:sp>
      </p:grpSp>
      <p:sp>
        <p:nvSpPr>
          <p:cNvPr id="139" name="文本框 138"/>
          <p:cNvSpPr txBox="1"/>
          <p:nvPr/>
        </p:nvSpPr>
        <p:spPr>
          <a:xfrm>
            <a:off x="4883402" y="2217479"/>
            <a:ext cx="6081047" cy="553085"/>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r>
              <a:rPr lang="en-US" altLang="zh-CN" sz="2000" dirty="0">
                <a:solidFill>
                  <a:prstClr val="black">
                    <a:lumMod val="85000"/>
                    <a:lumOff val="15000"/>
                  </a:prstClr>
                </a:solidFill>
                <a:latin typeface="微软雅黑" panose="020B0503020204020204" pitchFamily="34" charset="-122"/>
                <a:ea typeface="微软雅黑" panose="020B0503020204020204" pitchFamily="34" charset="-122"/>
              </a:rPr>
              <a:t>   </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矩形 6"/>
          <p:cNvSpPr/>
          <p:nvPr/>
        </p:nvSpPr>
        <p:spPr>
          <a:xfrm>
            <a:off x="1506220" y="1151368"/>
            <a:ext cx="9179560" cy="540212"/>
          </a:xfrm>
          <a:prstGeom prst="rect">
            <a:avLst/>
          </a:prstGeom>
        </p:spPr>
        <p:txBody>
          <a:bodyPr wrap="square">
            <a:spAutoFit/>
          </a:bodyPr>
          <a:lstStyle/>
          <a:p>
            <a:pPr indent="0" algn="just" eaLnBrk="0" fontAlgn="base" hangingPunct="0">
              <a:lnSpc>
                <a:spcPct val="150000"/>
              </a:lnSpc>
              <a:spcAft>
                <a:spcPct val="0"/>
              </a:spcAft>
              <a:defRPr/>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lvetica" panose="020B0604020202020204" pitchFamily="34" charset="0"/>
              </a:rPr>
              <a:t>一系列重大制度安排确保党对国家和社会实施领导的制度不断得到加强。</a:t>
            </a:r>
            <a:endPar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lvetica"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225550" y="1705610"/>
            <a:ext cx="9740900" cy="4425950"/>
            <a:chOff x="1605" y="3076"/>
            <a:chExt cx="15895" cy="5354"/>
          </a:xfrm>
        </p:grpSpPr>
        <p:sp>
          <p:nvSpPr>
            <p:cNvPr id="5" name="矩形 4"/>
            <p:cNvSpPr/>
            <p:nvPr/>
          </p:nvSpPr>
          <p:spPr>
            <a:xfrm flipV="1">
              <a:off x="1605" y="3076"/>
              <a:ext cx="15874" cy="5355"/>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4572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flipV="1">
              <a:off x="1626" y="3076"/>
              <a:ext cx="15874" cy="5211"/>
            </a:xfrm>
            <a:prstGeom prst="rect">
              <a:avLst/>
            </a:prstGeom>
            <a:solidFill>
              <a:schemeClr val="bg1"/>
            </a:solidFill>
            <a:ln w="12700">
              <a:gradFill>
                <a:gsLst>
                  <a:gs pos="100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圆角矩形 41"/>
          <p:cNvSpPr/>
          <p:nvPr/>
        </p:nvSpPr>
        <p:spPr>
          <a:xfrm rot="5400000" flipV="1">
            <a:off x="5651502" y="-3993301"/>
            <a:ext cx="888997" cy="10854691"/>
          </a:xfrm>
          <a:prstGeom prst="cube">
            <a:avLst>
              <a:gd name="adj" fmla="val 3340"/>
            </a:avLst>
          </a:prstGeom>
          <a:gradFill flip="none" rotWithShape="1">
            <a:gsLst>
              <a:gs pos="0">
                <a:srgbClr val="FAE7D0"/>
              </a:gs>
              <a:gs pos="46000">
                <a:srgbClr val="DE0000"/>
              </a:gs>
              <a:gs pos="100000">
                <a:srgbClr val="C00000"/>
              </a:gs>
            </a:gsLst>
            <a:path path="circle">
              <a:fillToRect l="50000" t="130000" r="50000" b="-30000"/>
            </a:path>
            <a:tileRect/>
          </a:gra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14" name="矩形 13"/>
          <p:cNvSpPr/>
          <p:nvPr/>
        </p:nvSpPr>
        <p:spPr>
          <a:xfrm flipH="1">
            <a:off x="1892300" y="2487930"/>
            <a:ext cx="8420100" cy="2861310"/>
          </a:xfrm>
          <a:prstGeom prst="rect">
            <a:avLst/>
          </a:prstGeom>
        </p:spPr>
        <p:txBody>
          <a:bodyPr wrap="square">
            <a:spAutoFit/>
          </a:bodyPr>
          <a:lstStyle/>
          <a:p>
            <a:pPr marL="628650" indent="-342900" algn="just" fontAlgn="auto">
              <a:lnSpc>
                <a:spcPct val="150000"/>
              </a:lnSpc>
              <a:buClr>
                <a:srgbClr val="A40000"/>
              </a:buClr>
              <a:buFont typeface="Wingdings" panose="05000000000000000000" charset="0"/>
              <a:buChar char="n"/>
              <a:defRPr/>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对经济社会发展工作，强调“越是形势复杂、任务艰巨，越要坚持党的全面领导和党中央集中统一领导</a:t>
            </a: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a:p>
            <a:pPr marL="628650" indent="-342900" algn="just" fontAlgn="auto">
              <a:lnSpc>
                <a:spcPct val="150000"/>
              </a:lnSpc>
              <a:buClr>
                <a:srgbClr val="A40000"/>
              </a:buClr>
              <a:buFont typeface="Wingdings" panose="05000000000000000000" charset="0"/>
              <a:buChar char="n"/>
              <a:defRPr/>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对新闻舆论工作，强调“无论时代如何发展、媒体格局如何变化，党管媒体的原则和制度不能变</a:t>
            </a: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a:p>
            <a:pPr marL="628650" indent="-342900" algn="just" fontAlgn="auto">
              <a:lnSpc>
                <a:spcPct val="150000"/>
              </a:lnSpc>
              <a:buClr>
                <a:srgbClr val="A40000"/>
              </a:buClr>
              <a:buFont typeface="Wingdings" panose="05000000000000000000" charset="0"/>
              <a:buChar char="n"/>
              <a:defRPr/>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对国家安全工作，强调“各地区要建立健全党委统一领导的国家安全工作责任制，强化维护国家安全责任，守土有责、守土尽责”。</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7" name="矩形 6"/>
          <p:cNvSpPr/>
          <p:nvPr/>
        </p:nvSpPr>
        <p:spPr>
          <a:xfrm>
            <a:off x="3736340" y="1134642"/>
            <a:ext cx="4719320" cy="600164"/>
          </a:xfrm>
          <a:prstGeom prst="rect">
            <a:avLst/>
          </a:prstGeom>
        </p:spPr>
        <p:txBody>
          <a:bodyPr wrap="square">
            <a:spAutoFit/>
          </a:bodyPr>
          <a:lstStyle/>
          <a:p>
            <a:pPr indent="0" algn="just" eaLnBrk="0" fontAlgn="base" hangingPunct="0">
              <a:lnSpc>
                <a:spcPct val="150000"/>
              </a:lnSpc>
              <a:spcAft>
                <a:spcPct val="0"/>
              </a:spcAft>
              <a:defRPr/>
            </a:pPr>
            <a:r>
              <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lvetica" panose="020B0604020202020204" pitchFamily="34" charset="0"/>
              </a:rPr>
              <a:t>党对具体领域工作的领导日趋</a:t>
            </a:r>
            <a:r>
              <a:rPr lang="zh-CN" altLang="en-US" sz="2200" b="1" dirty="0"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lvetica" panose="020B0604020202020204" pitchFamily="34" charset="0"/>
              </a:rPr>
              <a:t>完善</a:t>
            </a:r>
            <a:endPar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lvetica"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5" name="图片 4"/>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3233678" y="2592000"/>
            <a:ext cx="5724644"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一、为什么要坚持党的领导</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7" name="直接连接符 6"/>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517407" y="3672000"/>
            <a:ext cx="5157182" cy="46166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党和国家的根本所在、利益所在</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r="7269"/>
          <a:stretch>
            <a:fillRect/>
          </a:stretch>
        </p:blipFill>
        <p:spPr>
          <a:xfrm>
            <a:off x="5711372" y="1533238"/>
            <a:ext cx="6480628" cy="4660017"/>
          </a:xfrm>
          <a:prstGeom prst="rect">
            <a:avLst/>
          </a:prstGeom>
        </p:spPr>
      </p:pic>
      <p:sp>
        <p:nvSpPr>
          <p:cNvPr id="9" name="矩形 8"/>
          <p:cNvSpPr/>
          <p:nvPr/>
        </p:nvSpPr>
        <p:spPr>
          <a:xfrm>
            <a:off x="36766" y="1533238"/>
            <a:ext cx="10936034" cy="4660017"/>
          </a:xfrm>
          <a:prstGeom prst="rect">
            <a:avLst/>
          </a:prstGeom>
          <a:gradFill flip="none" rotWithShape="1">
            <a:gsLst>
              <a:gs pos="100000">
                <a:schemeClr val="bg1">
                  <a:lumMod val="95000"/>
                  <a:alpha val="0"/>
                </a:schemeClr>
              </a:gs>
              <a:gs pos="53000">
                <a:srgbClr val="FBFBFB"/>
              </a:gs>
              <a:gs pos="24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15058" y="1764793"/>
            <a:ext cx="5242028" cy="4246245"/>
          </a:xfrm>
          <a:prstGeom prst="rect">
            <a:avLst/>
          </a:prstGeom>
          <a:noFill/>
        </p:spPr>
        <p:txBody>
          <a:bodyPr wrap="square">
            <a:spAutoFit/>
          </a:bodyPr>
          <a:lstStyle/>
          <a:p>
            <a:pPr indent="457200" algn="just">
              <a:lnSpc>
                <a:spcPct val="150000"/>
              </a:lnSpc>
            </a:pPr>
            <a:r>
              <a:rPr lang="zh-CN" altLang="en-US" sz="2000" dirty="0">
                <a:solidFill>
                  <a:prstClr val="black"/>
                </a:solidFill>
                <a:latin typeface="微软雅黑" panose="020B0503020204020204" pitchFamily="34" charset="-122"/>
                <a:ea typeface="微软雅黑" panose="020B0503020204020204" pitchFamily="34" charset="-122"/>
              </a:rPr>
              <a:t>党的领导不是空洞的、抽象的，</a:t>
            </a:r>
            <a:r>
              <a:rPr lang="zh-CN" altLang="en-US" sz="2000" b="1" dirty="0">
                <a:solidFill>
                  <a:srgbClr val="FF0000"/>
                </a:solidFill>
                <a:latin typeface="微软雅黑" panose="020B0503020204020204" pitchFamily="34" charset="-122"/>
                <a:ea typeface="微软雅黑" panose="020B0503020204020204" pitchFamily="34" charset="-122"/>
              </a:rPr>
              <a:t>要在各方面各环节落实和体现</a:t>
            </a:r>
            <a:r>
              <a:rPr lang="zh-CN" altLang="en-US" sz="2000" dirty="0">
                <a:solidFill>
                  <a:prstClr val="black"/>
                </a:solidFill>
                <a:latin typeface="微软雅黑" panose="020B0503020204020204" pitchFamily="34" charset="-122"/>
                <a:ea typeface="微软雅黑" panose="020B0503020204020204" pitchFamily="34" charset="-122"/>
              </a:rPr>
              <a:t>。中国共产党是国家治理体系的核心。哪个领域、哪个方面、哪个环节缺失了弱化了，都会削弱党的力量，损害党和国家事业。党的领导，体现在党的科学理论和正确路线方针政策上，体现在党的执政能力和领导水平上，体现在党的政治判断力、政治领悟力、政治执行力上，同时也体现在党的严密组织体系和强大组织能力上。</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11" name="矩形 10"/>
          <p:cNvSpPr/>
          <p:nvPr/>
        </p:nvSpPr>
        <p:spPr>
          <a:xfrm>
            <a:off x="1412429" y="1533238"/>
            <a:ext cx="10779571" cy="52008"/>
          </a:xfrm>
          <a:prstGeom prst="rect">
            <a:avLst/>
          </a:prstGeom>
          <a:gradFill flip="none" rotWithShape="1">
            <a:gsLst>
              <a:gs pos="52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flipH="1">
            <a:off x="0" y="6139525"/>
            <a:ext cx="10779571" cy="52008"/>
          </a:xfrm>
          <a:prstGeom prst="rect">
            <a:avLst/>
          </a:prstGeom>
          <a:gradFill flip="none" rotWithShape="1">
            <a:gsLst>
              <a:gs pos="52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flipV="1">
            <a:off x="1362635" y="2509457"/>
            <a:ext cx="10093073" cy="3815855"/>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flipV="1">
            <a:off x="1494354" y="927319"/>
            <a:ext cx="10189210" cy="5235615"/>
          </a:xfrm>
          <a:prstGeom prst="rect">
            <a:avLst/>
          </a:prstGeom>
          <a:solidFill>
            <a:schemeClr val="bg1"/>
          </a:solidFill>
          <a:ln w="12700">
            <a:gradFill>
              <a:gsLst>
                <a:gs pos="100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1" name="กลุ่ม 1"/>
          <p:cNvGrpSpPr/>
          <p:nvPr/>
        </p:nvGrpSpPr>
        <p:grpSpPr>
          <a:xfrm flipH="1">
            <a:off x="7950396" y="2271363"/>
            <a:ext cx="3415665" cy="3362323"/>
            <a:chOff x="12693926" y="3128116"/>
            <a:chExt cx="9685063" cy="10664085"/>
          </a:xfrm>
          <a:effectLst>
            <a:outerShdw blurRad="50800" dist="38100" dir="2700000" algn="tl" rotWithShape="0">
              <a:prstClr val="black">
                <a:alpha val="40000"/>
              </a:prstClr>
            </a:outerShdw>
          </a:effectLst>
        </p:grpSpPr>
        <p:sp>
          <p:nvSpPr>
            <p:cNvPr id="12" name="Rectangle 8"/>
            <p:cNvSpPr>
              <a:spLocks noChangeArrowheads="1"/>
            </p:cNvSpPr>
            <p:nvPr/>
          </p:nvSpPr>
          <p:spPr bwMode="auto">
            <a:xfrm>
              <a:off x="16682442" y="3128116"/>
              <a:ext cx="4173105" cy="58951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 name="Rectangle 9"/>
            <p:cNvSpPr>
              <a:spLocks noChangeArrowheads="1"/>
            </p:cNvSpPr>
            <p:nvPr/>
          </p:nvSpPr>
          <p:spPr bwMode="auto">
            <a:xfrm>
              <a:off x="16682442" y="3128116"/>
              <a:ext cx="4173105" cy="589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5" name="Rectangle 10"/>
            <p:cNvSpPr>
              <a:spLocks noChangeArrowheads="1"/>
            </p:cNvSpPr>
            <p:nvPr/>
          </p:nvSpPr>
          <p:spPr bwMode="auto">
            <a:xfrm>
              <a:off x="17114707" y="3525332"/>
              <a:ext cx="528064" cy="165897"/>
            </a:xfrm>
            <a:prstGeom prst="rect">
              <a:avLst/>
            </a:prstGeom>
            <a:solidFill>
              <a:srgbClr val="F99B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6" name="Rectangle 11"/>
            <p:cNvSpPr>
              <a:spLocks noChangeArrowheads="1"/>
            </p:cNvSpPr>
            <p:nvPr/>
          </p:nvSpPr>
          <p:spPr bwMode="auto">
            <a:xfrm>
              <a:off x="17114707" y="3873481"/>
              <a:ext cx="528064" cy="149540"/>
            </a:xfrm>
            <a:prstGeom prst="rect">
              <a:avLst/>
            </a:prstGeom>
            <a:solidFill>
              <a:srgbClr val="19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7" name="Rectangle 12"/>
            <p:cNvSpPr>
              <a:spLocks noChangeArrowheads="1"/>
            </p:cNvSpPr>
            <p:nvPr/>
          </p:nvSpPr>
          <p:spPr bwMode="auto">
            <a:xfrm>
              <a:off x="17114707" y="4221629"/>
              <a:ext cx="528064" cy="149540"/>
            </a:xfrm>
            <a:prstGeom prst="rect">
              <a:avLst/>
            </a:prstGeom>
            <a:solidFill>
              <a:srgbClr val="A7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8" name="Rectangle 13"/>
            <p:cNvSpPr>
              <a:spLocks noChangeArrowheads="1"/>
            </p:cNvSpPr>
            <p:nvPr/>
          </p:nvSpPr>
          <p:spPr bwMode="auto">
            <a:xfrm>
              <a:off x="17114707" y="4221629"/>
              <a:ext cx="528064" cy="14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9" name="Rectangle 14"/>
            <p:cNvSpPr>
              <a:spLocks noChangeArrowheads="1"/>
            </p:cNvSpPr>
            <p:nvPr/>
          </p:nvSpPr>
          <p:spPr bwMode="auto">
            <a:xfrm>
              <a:off x="17114707" y="4569777"/>
              <a:ext cx="528064" cy="147204"/>
            </a:xfrm>
            <a:prstGeom prst="rect">
              <a:avLst/>
            </a:prstGeom>
            <a:solidFill>
              <a:srgbClr val="4E8E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0" name="Rectangle 15"/>
            <p:cNvSpPr>
              <a:spLocks noChangeArrowheads="1"/>
            </p:cNvSpPr>
            <p:nvPr/>
          </p:nvSpPr>
          <p:spPr bwMode="auto">
            <a:xfrm>
              <a:off x="17114707" y="4569777"/>
              <a:ext cx="528064" cy="14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1" name="Rectangle 16"/>
            <p:cNvSpPr>
              <a:spLocks noChangeArrowheads="1"/>
            </p:cNvSpPr>
            <p:nvPr/>
          </p:nvSpPr>
          <p:spPr bwMode="auto">
            <a:xfrm>
              <a:off x="17990918" y="3541689"/>
              <a:ext cx="2434701"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2" name="Rectangle 17"/>
            <p:cNvSpPr>
              <a:spLocks noChangeArrowheads="1"/>
            </p:cNvSpPr>
            <p:nvPr/>
          </p:nvSpPr>
          <p:spPr bwMode="auto">
            <a:xfrm>
              <a:off x="17990918" y="4055733"/>
              <a:ext cx="2434701"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4" name="Rectangle 18"/>
            <p:cNvSpPr>
              <a:spLocks noChangeArrowheads="1"/>
            </p:cNvSpPr>
            <p:nvPr/>
          </p:nvSpPr>
          <p:spPr bwMode="auto">
            <a:xfrm>
              <a:off x="17990918" y="4055733"/>
              <a:ext cx="2434701"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5" name="Rectangle 19"/>
            <p:cNvSpPr>
              <a:spLocks noChangeArrowheads="1"/>
            </p:cNvSpPr>
            <p:nvPr/>
          </p:nvSpPr>
          <p:spPr bwMode="auto">
            <a:xfrm>
              <a:off x="17990918" y="4551085"/>
              <a:ext cx="2434701" cy="182252"/>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7" name="Rectangle 20"/>
            <p:cNvSpPr>
              <a:spLocks noChangeArrowheads="1"/>
            </p:cNvSpPr>
            <p:nvPr/>
          </p:nvSpPr>
          <p:spPr bwMode="auto">
            <a:xfrm>
              <a:off x="17990918" y="4551085"/>
              <a:ext cx="2434701" cy="1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8" name="Rectangle 21"/>
            <p:cNvSpPr>
              <a:spLocks noChangeArrowheads="1"/>
            </p:cNvSpPr>
            <p:nvPr/>
          </p:nvSpPr>
          <p:spPr bwMode="auto">
            <a:xfrm>
              <a:off x="17990918" y="4303409"/>
              <a:ext cx="2434701"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29" name="Rectangle 22"/>
            <p:cNvSpPr>
              <a:spLocks noChangeArrowheads="1"/>
            </p:cNvSpPr>
            <p:nvPr/>
          </p:nvSpPr>
          <p:spPr bwMode="auto">
            <a:xfrm>
              <a:off x="17990918" y="4303409"/>
              <a:ext cx="2434701"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0" name="Freeform 23"/>
            <p:cNvSpPr/>
            <p:nvPr/>
          </p:nvSpPr>
          <p:spPr bwMode="auto">
            <a:xfrm>
              <a:off x="17990918" y="3789365"/>
              <a:ext cx="2434701" cy="182252"/>
            </a:xfrm>
            <a:custGeom>
              <a:avLst/>
              <a:gdLst>
                <a:gd name="T0" fmla="*/ 0 w 1042"/>
                <a:gd name="T1" fmla="*/ 78 h 78"/>
                <a:gd name="T2" fmla="*/ 1042 w 1042"/>
                <a:gd name="T3" fmla="*/ 71 h 78"/>
                <a:gd name="T4" fmla="*/ 1042 w 1042"/>
                <a:gd name="T5" fmla="*/ 0 h 78"/>
                <a:gd name="T6" fmla="*/ 0 w 1042"/>
                <a:gd name="T7" fmla="*/ 0 h 78"/>
                <a:gd name="T8" fmla="*/ 0 w 1042"/>
                <a:gd name="T9" fmla="*/ 78 h 78"/>
              </a:gdLst>
              <a:ahLst/>
              <a:cxnLst>
                <a:cxn ang="0">
                  <a:pos x="T0" y="T1"/>
                </a:cxn>
                <a:cxn ang="0">
                  <a:pos x="T2" y="T3"/>
                </a:cxn>
                <a:cxn ang="0">
                  <a:pos x="T4" y="T5"/>
                </a:cxn>
                <a:cxn ang="0">
                  <a:pos x="T6" y="T7"/>
                </a:cxn>
                <a:cxn ang="0">
                  <a:pos x="T8" y="T9"/>
                </a:cxn>
              </a:cxnLst>
              <a:rect l="0" t="0" r="r" b="b"/>
              <a:pathLst>
                <a:path w="1042" h="78">
                  <a:moveTo>
                    <a:pt x="0" y="78"/>
                  </a:moveTo>
                  <a:lnTo>
                    <a:pt x="1042" y="71"/>
                  </a:lnTo>
                  <a:lnTo>
                    <a:pt x="1042" y="0"/>
                  </a:lnTo>
                  <a:lnTo>
                    <a:pt x="0" y="0"/>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1" name="Rectangle 24"/>
            <p:cNvSpPr>
              <a:spLocks noChangeArrowheads="1"/>
            </p:cNvSpPr>
            <p:nvPr/>
          </p:nvSpPr>
          <p:spPr bwMode="auto">
            <a:xfrm>
              <a:off x="17098350" y="7366645"/>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2" name="Rectangle 25"/>
            <p:cNvSpPr>
              <a:spLocks noChangeArrowheads="1"/>
            </p:cNvSpPr>
            <p:nvPr/>
          </p:nvSpPr>
          <p:spPr bwMode="auto">
            <a:xfrm>
              <a:off x="17098350" y="7366645"/>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3" name="Freeform 26"/>
            <p:cNvSpPr/>
            <p:nvPr/>
          </p:nvSpPr>
          <p:spPr bwMode="auto">
            <a:xfrm>
              <a:off x="17098350" y="7864334"/>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4" name="Freeform 27"/>
            <p:cNvSpPr/>
            <p:nvPr/>
          </p:nvSpPr>
          <p:spPr bwMode="auto">
            <a:xfrm>
              <a:off x="17098350" y="7864334"/>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5" name="Rectangle 28"/>
            <p:cNvSpPr>
              <a:spLocks noChangeArrowheads="1"/>
            </p:cNvSpPr>
            <p:nvPr/>
          </p:nvSpPr>
          <p:spPr bwMode="auto">
            <a:xfrm>
              <a:off x="17098350" y="8378379"/>
              <a:ext cx="3327269" cy="182252"/>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6" name="Rectangle 29"/>
            <p:cNvSpPr>
              <a:spLocks noChangeArrowheads="1"/>
            </p:cNvSpPr>
            <p:nvPr/>
          </p:nvSpPr>
          <p:spPr bwMode="auto">
            <a:xfrm>
              <a:off x="17098350" y="8378379"/>
              <a:ext cx="3327269" cy="1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7" name="Rectangle 30"/>
            <p:cNvSpPr>
              <a:spLocks noChangeArrowheads="1"/>
            </p:cNvSpPr>
            <p:nvPr/>
          </p:nvSpPr>
          <p:spPr bwMode="auto">
            <a:xfrm>
              <a:off x="17098350" y="8128366"/>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8" name="Rectangle 31"/>
            <p:cNvSpPr>
              <a:spLocks noChangeArrowheads="1"/>
            </p:cNvSpPr>
            <p:nvPr/>
          </p:nvSpPr>
          <p:spPr bwMode="auto">
            <a:xfrm>
              <a:off x="17098350" y="8128366"/>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39" name="Rectangle 32"/>
            <p:cNvSpPr>
              <a:spLocks noChangeArrowheads="1"/>
            </p:cNvSpPr>
            <p:nvPr/>
          </p:nvSpPr>
          <p:spPr bwMode="auto">
            <a:xfrm>
              <a:off x="17098350" y="7616658"/>
              <a:ext cx="3327269" cy="16356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0" name="Rectangle 33"/>
            <p:cNvSpPr>
              <a:spLocks noChangeArrowheads="1"/>
            </p:cNvSpPr>
            <p:nvPr/>
          </p:nvSpPr>
          <p:spPr bwMode="auto">
            <a:xfrm>
              <a:off x="17098350" y="7616658"/>
              <a:ext cx="3327269" cy="1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1" name="Freeform 34"/>
            <p:cNvSpPr/>
            <p:nvPr/>
          </p:nvSpPr>
          <p:spPr bwMode="auto">
            <a:xfrm>
              <a:off x="17098350" y="5611886"/>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2" name="Freeform 35"/>
            <p:cNvSpPr/>
            <p:nvPr/>
          </p:nvSpPr>
          <p:spPr bwMode="auto">
            <a:xfrm>
              <a:off x="17098350" y="5611886"/>
              <a:ext cx="3327269" cy="182252"/>
            </a:xfrm>
            <a:custGeom>
              <a:avLst/>
              <a:gdLst>
                <a:gd name="T0" fmla="*/ 0 w 1424"/>
                <a:gd name="T1" fmla="*/ 78 h 78"/>
                <a:gd name="T2" fmla="*/ 1424 w 1424"/>
                <a:gd name="T3" fmla="*/ 78 h 78"/>
                <a:gd name="T4" fmla="*/ 1424 w 1424"/>
                <a:gd name="T5" fmla="*/ 0 h 78"/>
                <a:gd name="T6" fmla="*/ 0 w 1424"/>
                <a:gd name="T7" fmla="*/ 7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8"/>
                  </a:lnTo>
                  <a:lnTo>
                    <a:pt x="1424" y="0"/>
                  </a:lnTo>
                  <a:lnTo>
                    <a:pt x="0" y="7"/>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3" name="Rectangle 36"/>
            <p:cNvSpPr>
              <a:spLocks noChangeArrowheads="1"/>
            </p:cNvSpPr>
            <p:nvPr/>
          </p:nvSpPr>
          <p:spPr bwMode="auto">
            <a:xfrm>
              <a:off x="17098350" y="6125930"/>
              <a:ext cx="3327269" cy="182252"/>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4" name="Rectangle 37"/>
            <p:cNvSpPr>
              <a:spLocks noChangeArrowheads="1"/>
            </p:cNvSpPr>
            <p:nvPr/>
          </p:nvSpPr>
          <p:spPr bwMode="auto">
            <a:xfrm>
              <a:off x="17098350" y="6125930"/>
              <a:ext cx="3327269" cy="1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5" name="Freeform 38"/>
            <p:cNvSpPr/>
            <p:nvPr/>
          </p:nvSpPr>
          <p:spPr bwMode="auto">
            <a:xfrm>
              <a:off x="17098350" y="6637637"/>
              <a:ext cx="3327269" cy="182252"/>
            </a:xfrm>
            <a:custGeom>
              <a:avLst/>
              <a:gdLst>
                <a:gd name="T0" fmla="*/ 0 w 1424"/>
                <a:gd name="T1" fmla="*/ 78 h 78"/>
                <a:gd name="T2" fmla="*/ 1424 w 1424"/>
                <a:gd name="T3" fmla="*/ 71 h 78"/>
                <a:gd name="T4" fmla="*/ 1424 w 1424"/>
                <a:gd name="T5" fmla="*/ 0 h 78"/>
                <a:gd name="T6" fmla="*/ 0 w 1424"/>
                <a:gd name="T7" fmla="*/ 0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1"/>
                  </a:lnTo>
                  <a:lnTo>
                    <a:pt x="1424" y="0"/>
                  </a:lnTo>
                  <a:lnTo>
                    <a:pt x="0" y="0"/>
                  </a:lnTo>
                  <a:lnTo>
                    <a:pt x="0" y="78"/>
                  </a:ln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6" name="Freeform 39"/>
            <p:cNvSpPr/>
            <p:nvPr/>
          </p:nvSpPr>
          <p:spPr bwMode="auto">
            <a:xfrm>
              <a:off x="17098350" y="6637637"/>
              <a:ext cx="3327269" cy="182252"/>
            </a:xfrm>
            <a:custGeom>
              <a:avLst/>
              <a:gdLst>
                <a:gd name="T0" fmla="*/ 0 w 1424"/>
                <a:gd name="T1" fmla="*/ 78 h 78"/>
                <a:gd name="T2" fmla="*/ 1424 w 1424"/>
                <a:gd name="T3" fmla="*/ 71 h 78"/>
                <a:gd name="T4" fmla="*/ 1424 w 1424"/>
                <a:gd name="T5" fmla="*/ 0 h 78"/>
                <a:gd name="T6" fmla="*/ 0 w 1424"/>
                <a:gd name="T7" fmla="*/ 0 h 78"/>
                <a:gd name="T8" fmla="*/ 0 w 1424"/>
                <a:gd name="T9" fmla="*/ 78 h 78"/>
              </a:gdLst>
              <a:ahLst/>
              <a:cxnLst>
                <a:cxn ang="0">
                  <a:pos x="T0" y="T1"/>
                </a:cxn>
                <a:cxn ang="0">
                  <a:pos x="T2" y="T3"/>
                </a:cxn>
                <a:cxn ang="0">
                  <a:pos x="T4" y="T5"/>
                </a:cxn>
                <a:cxn ang="0">
                  <a:pos x="T6" y="T7"/>
                </a:cxn>
                <a:cxn ang="0">
                  <a:pos x="T8" y="T9"/>
                </a:cxn>
              </a:cxnLst>
              <a:rect l="0" t="0" r="r" b="b"/>
              <a:pathLst>
                <a:path w="1424" h="78">
                  <a:moveTo>
                    <a:pt x="0" y="78"/>
                  </a:moveTo>
                  <a:lnTo>
                    <a:pt x="1424" y="71"/>
                  </a:lnTo>
                  <a:lnTo>
                    <a:pt x="1424" y="0"/>
                  </a:lnTo>
                  <a:lnTo>
                    <a:pt x="0" y="0"/>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7" name="Rectangle 40"/>
            <p:cNvSpPr>
              <a:spLocks noChangeArrowheads="1"/>
            </p:cNvSpPr>
            <p:nvPr/>
          </p:nvSpPr>
          <p:spPr bwMode="auto">
            <a:xfrm>
              <a:off x="17098350" y="6389961"/>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8" name="Rectangle 41"/>
            <p:cNvSpPr>
              <a:spLocks noChangeArrowheads="1"/>
            </p:cNvSpPr>
            <p:nvPr/>
          </p:nvSpPr>
          <p:spPr bwMode="auto">
            <a:xfrm>
              <a:off x="17098350" y="6389961"/>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49" name="Rectangle 42"/>
            <p:cNvSpPr>
              <a:spLocks noChangeArrowheads="1"/>
            </p:cNvSpPr>
            <p:nvPr/>
          </p:nvSpPr>
          <p:spPr bwMode="auto">
            <a:xfrm>
              <a:off x="17098350" y="5875917"/>
              <a:ext cx="3327269" cy="165897"/>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0" name="Rectangle 43"/>
            <p:cNvSpPr>
              <a:spLocks noChangeArrowheads="1"/>
            </p:cNvSpPr>
            <p:nvPr/>
          </p:nvSpPr>
          <p:spPr bwMode="auto">
            <a:xfrm>
              <a:off x="17098350" y="5875917"/>
              <a:ext cx="3327269" cy="1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1" name="Freeform 45"/>
            <p:cNvSpPr/>
            <p:nvPr/>
          </p:nvSpPr>
          <p:spPr bwMode="auto">
            <a:xfrm>
              <a:off x="14116893" y="3955260"/>
              <a:ext cx="4420781" cy="6128811"/>
            </a:xfrm>
            <a:custGeom>
              <a:avLst/>
              <a:gdLst>
                <a:gd name="T0" fmla="*/ 267 w 267"/>
                <a:gd name="T1" fmla="*/ 367 h 370"/>
                <a:gd name="T2" fmla="*/ 264 w 267"/>
                <a:gd name="T3" fmla="*/ 370 h 370"/>
                <a:gd name="T4" fmla="*/ 4 w 267"/>
                <a:gd name="T5" fmla="*/ 370 h 370"/>
                <a:gd name="T6" fmla="*/ 0 w 267"/>
                <a:gd name="T7" fmla="*/ 367 h 370"/>
                <a:gd name="T8" fmla="*/ 0 w 267"/>
                <a:gd name="T9" fmla="*/ 3 h 370"/>
                <a:gd name="T10" fmla="*/ 4 w 267"/>
                <a:gd name="T11" fmla="*/ 0 h 370"/>
                <a:gd name="T12" fmla="*/ 264 w 267"/>
                <a:gd name="T13" fmla="*/ 0 h 370"/>
                <a:gd name="T14" fmla="*/ 267 w 267"/>
                <a:gd name="T15" fmla="*/ 3 h 370"/>
                <a:gd name="T16" fmla="*/ 267 w 267"/>
                <a:gd name="T17" fmla="*/ 36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370">
                  <a:moveTo>
                    <a:pt x="267" y="367"/>
                  </a:moveTo>
                  <a:cubicBezTo>
                    <a:pt x="267" y="369"/>
                    <a:pt x="266" y="370"/>
                    <a:pt x="264" y="370"/>
                  </a:cubicBezTo>
                  <a:cubicBezTo>
                    <a:pt x="4" y="370"/>
                    <a:pt x="4" y="370"/>
                    <a:pt x="4" y="370"/>
                  </a:cubicBezTo>
                  <a:cubicBezTo>
                    <a:pt x="2" y="370"/>
                    <a:pt x="0" y="369"/>
                    <a:pt x="0" y="367"/>
                  </a:cubicBezTo>
                  <a:cubicBezTo>
                    <a:pt x="0" y="3"/>
                    <a:pt x="0" y="3"/>
                    <a:pt x="0" y="3"/>
                  </a:cubicBezTo>
                  <a:cubicBezTo>
                    <a:pt x="0" y="2"/>
                    <a:pt x="2" y="0"/>
                    <a:pt x="4" y="0"/>
                  </a:cubicBezTo>
                  <a:cubicBezTo>
                    <a:pt x="264" y="0"/>
                    <a:pt x="264" y="0"/>
                    <a:pt x="264" y="0"/>
                  </a:cubicBezTo>
                  <a:cubicBezTo>
                    <a:pt x="266" y="0"/>
                    <a:pt x="267" y="2"/>
                    <a:pt x="267" y="3"/>
                  </a:cubicBezTo>
                  <a:cubicBezTo>
                    <a:pt x="267" y="367"/>
                    <a:pt x="267" y="367"/>
                    <a:pt x="267" y="36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2" name="Rectangle 46"/>
            <p:cNvSpPr>
              <a:spLocks noChangeArrowheads="1"/>
            </p:cNvSpPr>
            <p:nvPr/>
          </p:nvSpPr>
          <p:spPr bwMode="auto">
            <a:xfrm>
              <a:off x="14761785" y="7864334"/>
              <a:ext cx="729008" cy="247676"/>
            </a:xfrm>
            <a:prstGeom prst="rect">
              <a:avLst/>
            </a:prstGeom>
            <a:solidFill>
              <a:srgbClr val="C221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3" name="Rectangle 47"/>
            <p:cNvSpPr>
              <a:spLocks noChangeArrowheads="1"/>
            </p:cNvSpPr>
            <p:nvPr/>
          </p:nvSpPr>
          <p:spPr bwMode="auto">
            <a:xfrm>
              <a:off x="14761785" y="7864334"/>
              <a:ext cx="729008" cy="2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4" name="Rectangle 48"/>
            <p:cNvSpPr>
              <a:spLocks noChangeArrowheads="1"/>
            </p:cNvSpPr>
            <p:nvPr/>
          </p:nvSpPr>
          <p:spPr bwMode="auto">
            <a:xfrm>
              <a:off x="15607622" y="7864334"/>
              <a:ext cx="1507085" cy="81781"/>
            </a:xfrm>
            <a:prstGeom prst="rect">
              <a:avLst/>
            </a:prstGeom>
            <a:solidFill>
              <a:srgbClr val="C221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5" name="Rectangle 49"/>
            <p:cNvSpPr>
              <a:spLocks noChangeArrowheads="1"/>
            </p:cNvSpPr>
            <p:nvPr/>
          </p:nvSpPr>
          <p:spPr bwMode="auto">
            <a:xfrm>
              <a:off x="15607622" y="7864334"/>
              <a:ext cx="1507085"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6" name="Rectangle 50"/>
            <p:cNvSpPr>
              <a:spLocks noChangeArrowheads="1"/>
            </p:cNvSpPr>
            <p:nvPr/>
          </p:nvSpPr>
          <p:spPr bwMode="auto">
            <a:xfrm>
              <a:off x="15607622" y="8013875"/>
              <a:ext cx="2301517" cy="81781"/>
            </a:xfrm>
            <a:prstGeom prst="rect">
              <a:avLst/>
            </a:prstGeom>
            <a:solidFill>
              <a:srgbClr val="C221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7" name="Rectangle 51"/>
            <p:cNvSpPr>
              <a:spLocks noChangeArrowheads="1"/>
            </p:cNvSpPr>
            <p:nvPr/>
          </p:nvSpPr>
          <p:spPr bwMode="auto">
            <a:xfrm>
              <a:off x="15607622" y="8013875"/>
              <a:ext cx="2301517"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8" name="Rectangle 52"/>
            <p:cNvSpPr>
              <a:spLocks noChangeArrowheads="1"/>
            </p:cNvSpPr>
            <p:nvPr/>
          </p:nvSpPr>
          <p:spPr bwMode="auto">
            <a:xfrm>
              <a:off x="15607622" y="8196127"/>
              <a:ext cx="1507085" cy="8178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59" name="Rectangle 53"/>
            <p:cNvSpPr>
              <a:spLocks noChangeArrowheads="1"/>
            </p:cNvSpPr>
            <p:nvPr/>
          </p:nvSpPr>
          <p:spPr bwMode="auto">
            <a:xfrm>
              <a:off x="15607622" y="8196127"/>
              <a:ext cx="1507085"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0" name="Rectangle 54"/>
            <p:cNvSpPr>
              <a:spLocks noChangeArrowheads="1"/>
            </p:cNvSpPr>
            <p:nvPr/>
          </p:nvSpPr>
          <p:spPr bwMode="auto">
            <a:xfrm>
              <a:off x="15607622" y="8343330"/>
              <a:ext cx="2301517" cy="84116"/>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1" name="Rectangle 55"/>
            <p:cNvSpPr>
              <a:spLocks noChangeArrowheads="1"/>
            </p:cNvSpPr>
            <p:nvPr/>
          </p:nvSpPr>
          <p:spPr bwMode="auto">
            <a:xfrm>
              <a:off x="15607622" y="8343330"/>
              <a:ext cx="2301517" cy="8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2" name="Rectangle 56"/>
            <p:cNvSpPr>
              <a:spLocks noChangeArrowheads="1"/>
            </p:cNvSpPr>
            <p:nvPr/>
          </p:nvSpPr>
          <p:spPr bwMode="auto">
            <a:xfrm>
              <a:off x="15607622" y="8525582"/>
              <a:ext cx="1507085" cy="67761"/>
            </a:xfrm>
            <a:prstGeom prst="rect">
              <a:avLst/>
            </a:prstGeom>
            <a:solidFill>
              <a:srgbClr val="313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3" name="Rectangle 57"/>
            <p:cNvSpPr>
              <a:spLocks noChangeArrowheads="1"/>
            </p:cNvSpPr>
            <p:nvPr/>
          </p:nvSpPr>
          <p:spPr bwMode="auto">
            <a:xfrm>
              <a:off x="15607622" y="8525582"/>
              <a:ext cx="1507085" cy="6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4" name="Rectangle 58"/>
            <p:cNvSpPr>
              <a:spLocks noChangeArrowheads="1"/>
            </p:cNvSpPr>
            <p:nvPr/>
          </p:nvSpPr>
          <p:spPr bwMode="auto">
            <a:xfrm>
              <a:off x="15607622" y="8675122"/>
              <a:ext cx="2301517" cy="65424"/>
            </a:xfrm>
            <a:prstGeom prst="rect">
              <a:avLst/>
            </a:prstGeom>
            <a:solidFill>
              <a:srgbClr val="313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5" name="Rectangle 59"/>
            <p:cNvSpPr>
              <a:spLocks noChangeArrowheads="1"/>
            </p:cNvSpPr>
            <p:nvPr/>
          </p:nvSpPr>
          <p:spPr bwMode="auto">
            <a:xfrm>
              <a:off x="15607622" y="8675122"/>
              <a:ext cx="2301517" cy="6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6" name="Rectangle 60"/>
            <p:cNvSpPr>
              <a:spLocks noChangeArrowheads="1"/>
            </p:cNvSpPr>
            <p:nvPr/>
          </p:nvSpPr>
          <p:spPr bwMode="auto">
            <a:xfrm>
              <a:off x="15607622" y="8841019"/>
              <a:ext cx="1507085" cy="65424"/>
            </a:xfrm>
            <a:prstGeom prst="rect">
              <a:avLst/>
            </a:prstGeom>
            <a:solidFill>
              <a:srgbClr val="55C9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7" name="Rectangle 61"/>
            <p:cNvSpPr>
              <a:spLocks noChangeArrowheads="1"/>
            </p:cNvSpPr>
            <p:nvPr/>
          </p:nvSpPr>
          <p:spPr bwMode="auto">
            <a:xfrm>
              <a:off x="15607622" y="8841019"/>
              <a:ext cx="1507085" cy="6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8" name="Rectangle 62"/>
            <p:cNvSpPr>
              <a:spLocks noChangeArrowheads="1"/>
            </p:cNvSpPr>
            <p:nvPr/>
          </p:nvSpPr>
          <p:spPr bwMode="auto">
            <a:xfrm>
              <a:off x="15607622" y="8990559"/>
              <a:ext cx="2301517" cy="65424"/>
            </a:xfrm>
            <a:prstGeom prst="rect">
              <a:avLst/>
            </a:prstGeom>
            <a:solidFill>
              <a:srgbClr val="55C9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69" name="Rectangle 63"/>
            <p:cNvSpPr>
              <a:spLocks noChangeArrowheads="1"/>
            </p:cNvSpPr>
            <p:nvPr/>
          </p:nvSpPr>
          <p:spPr bwMode="auto">
            <a:xfrm>
              <a:off x="15607622" y="8990559"/>
              <a:ext cx="2301517" cy="6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0" name="Rectangle 64"/>
            <p:cNvSpPr>
              <a:spLocks noChangeArrowheads="1"/>
            </p:cNvSpPr>
            <p:nvPr/>
          </p:nvSpPr>
          <p:spPr bwMode="auto">
            <a:xfrm>
              <a:off x="15607622" y="9156454"/>
              <a:ext cx="1507085" cy="8178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1" name="Rectangle 65"/>
            <p:cNvSpPr>
              <a:spLocks noChangeArrowheads="1"/>
            </p:cNvSpPr>
            <p:nvPr/>
          </p:nvSpPr>
          <p:spPr bwMode="auto">
            <a:xfrm>
              <a:off x="15607622" y="9156454"/>
              <a:ext cx="1507085" cy="8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2" name="Rectangle 66"/>
            <p:cNvSpPr>
              <a:spLocks noChangeArrowheads="1"/>
            </p:cNvSpPr>
            <p:nvPr/>
          </p:nvSpPr>
          <p:spPr bwMode="auto">
            <a:xfrm>
              <a:off x="15607622" y="9303659"/>
              <a:ext cx="2301517" cy="84116"/>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3" name="Rectangle 67"/>
            <p:cNvSpPr>
              <a:spLocks noChangeArrowheads="1"/>
            </p:cNvSpPr>
            <p:nvPr/>
          </p:nvSpPr>
          <p:spPr bwMode="auto">
            <a:xfrm>
              <a:off x="15607622" y="9303659"/>
              <a:ext cx="2301517" cy="8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4" name="Rectangle 68"/>
            <p:cNvSpPr>
              <a:spLocks noChangeArrowheads="1"/>
            </p:cNvSpPr>
            <p:nvPr/>
          </p:nvSpPr>
          <p:spPr bwMode="auto">
            <a:xfrm>
              <a:off x="14761785" y="8196127"/>
              <a:ext cx="729008" cy="23132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5" name="Rectangle 69"/>
            <p:cNvSpPr>
              <a:spLocks noChangeArrowheads="1"/>
            </p:cNvSpPr>
            <p:nvPr/>
          </p:nvSpPr>
          <p:spPr bwMode="auto">
            <a:xfrm>
              <a:off x="14761785" y="8196127"/>
              <a:ext cx="729008" cy="23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6" name="Rectangle 70"/>
            <p:cNvSpPr>
              <a:spLocks noChangeArrowheads="1"/>
            </p:cNvSpPr>
            <p:nvPr/>
          </p:nvSpPr>
          <p:spPr bwMode="auto">
            <a:xfrm>
              <a:off x="14761785" y="8509226"/>
              <a:ext cx="729008" cy="250013"/>
            </a:xfrm>
            <a:prstGeom prst="rect">
              <a:avLst/>
            </a:prstGeom>
            <a:solidFill>
              <a:srgbClr val="313F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7" name="Rectangle 71"/>
            <p:cNvSpPr>
              <a:spLocks noChangeArrowheads="1"/>
            </p:cNvSpPr>
            <p:nvPr/>
          </p:nvSpPr>
          <p:spPr bwMode="auto">
            <a:xfrm>
              <a:off x="14761785" y="8509226"/>
              <a:ext cx="729008" cy="25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8" name="Rectangle 72"/>
            <p:cNvSpPr>
              <a:spLocks noChangeArrowheads="1"/>
            </p:cNvSpPr>
            <p:nvPr/>
          </p:nvSpPr>
          <p:spPr bwMode="auto">
            <a:xfrm>
              <a:off x="14761785" y="8824662"/>
              <a:ext cx="729008" cy="247676"/>
            </a:xfrm>
            <a:prstGeom prst="rect">
              <a:avLst/>
            </a:prstGeom>
            <a:solidFill>
              <a:srgbClr val="55C9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79" name="Rectangle 73"/>
            <p:cNvSpPr>
              <a:spLocks noChangeArrowheads="1"/>
            </p:cNvSpPr>
            <p:nvPr/>
          </p:nvSpPr>
          <p:spPr bwMode="auto">
            <a:xfrm>
              <a:off x="14761785" y="8824662"/>
              <a:ext cx="729008" cy="2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0" name="Rectangle 74"/>
            <p:cNvSpPr>
              <a:spLocks noChangeArrowheads="1"/>
            </p:cNvSpPr>
            <p:nvPr/>
          </p:nvSpPr>
          <p:spPr bwMode="auto">
            <a:xfrm>
              <a:off x="14761785" y="9156454"/>
              <a:ext cx="729008" cy="231321"/>
            </a:xfrm>
            <a:prstGeom prst="rect">
              <a:avLst/>
            </a:prstGeom>
            <a:solidFill>
              <a:srgbClr val="2F9A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1" name="Rectangle 75"/>
            <p:cNvSpPr>
              <a:spLocks noChangeArrowheads="1"/>
            </p:cNvSpPr>
            <p:nvPr/>
          </p:nvSpPr>
          <p:spPr bwMode="auto">
            <a:xfrm>
              <a:off x="14761785" y="9156454"/>
              <a:ext cx="729008" cy="23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2" name="Freeform 76"/>
            <p:cNvSpPr/>
            <p:nvPr/>
          </p:nvSpPr>
          <p:spPr bwMode="auto">
            <a:xfrm>
              <a:off x="14729073" y="4602489"/>
              <a:ext cx="1373900" cy="2614617"/>
            </a:xfrm>
            <a:custGeom>
              <a:avLst/>
              <a:gdLst>
                <a:gd name="T0" fmla="*/ 53 w 83"/>
                <a:gd name="T1" fmla="*/ 158 h 158"/>
                <a:gd name="T2" fmla="*/ 78 w 83"/>
                <a:gd name="T3" fmla="*/ 116 h 158"/>
                <a:gd name="T4" fmla="*/ 58 w 83"/>
                <a:gd name="T5" fmla="*/ 92 h 158"/>
                <a:gd name="T6" fmla="*/ 83 w 83"/>
                <a:gd name="T7" fmla="*/ 46 h 158"/>
                <a:gd name="T8" fmla="*/ 71 w 83"/>
                <a:gd name="T9" fmla="*/ 0 h 158"/>
                <a:gd name="T10" fmla="*/ 11 w 83"/>
                <a:gd name="T11" fmla="*/ 104 h 158"/>
                <a:gd name="T12" fmla="*/ 53 w 83"/>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83" h="158">
                  <a:moveTo>
                    <a:pt x="53" y="158"/>
                  </a:moveTo>
                  <a:cubicBezTo>
                    <a:pt x="61" y="144"/>
                    <a:pt x="70" y="130"/>
                    <a:pt x="78" y="116"/>
                  </a:cubicBezTo>
                  <a:cubicBezTo>
                    <a:pt x="68" y="111"/>
                    <a:pt x="61" y="103"/>
                    <a:pt x="58" y="92"/>
                  </a:cubicBezTo>
                  <a:cubicBezTo>
                    <a:pt x="53" y="72"/>
                    <a:pt x="64" y="52"/>
                    <a:pt x="83" y="46"/>
                  </a:cubicBezTo>
                  <a:cubicBezTo>
                    <a:pt x="71" y="0"/>
                    <a:pt x="71" y="0"/>
                    <a:pt x="71" y="0"/>
                  </a:cubicBezTo>
                  <a:cubicBezTo>
                    <a:pt x="26" y="12"/>
                    <a:pt x="0" y="58"/>
                    <a:pt x="11" y="104"/>
                  </a:cubicBezTo>
                  <a:cubicBezTo>
                    <a:pt x="17" y="128"/>
                    <a:pt x="33" y="147"/>
                    <a:pt x="53" y="158"/>
                  </a:cubicBezTo>
                </a:path>
              </a:pathLst>
            </a:custGeom>
            <a:solidFill>
              <a:srgbClr val="C2212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3" name="Freeform 77"/>
            <p:cNvSpPr/>
            <p:nvPr/>
          </p:nvSpPr>
          <p:spPr bwMode="auto">
            <a:xfrm>
              <a:off x="16701134" y="4801097"/>
              <a:ext cx="976684" cy="1025753"/>
            </a:xfrm>
            <a:custGeom>
              <a:avLst/>
              <a:gdLst>
                <a:gd name="T0" fmla="*/ 12 w 59"/>
                <a:gd name="T1" fmla="*/ 62 h 62"/>
                <a:gd name="T2" fmla="*/ 59 w 59"/>
                <a:gd name="T3" fmla="*/ 50 h 62"/>
                <a:gd name="T4" fmla="*/ 59 w 59"/>
                <a:gd name="T5" fmla="*/ 49 h 62"/>
                <a:gd name="T6" fmla="*/ 25 w 59"/>
                <a:gd name="T7" fmla="*/ 0 h 62"/>
                <a:gd name="T8" fmla="*/ 0 w 59"/>
                <a:gd name="T9" fmla="*/ 42 h 62"/>
                <a:gd name="T10" fmla="*/ 12 w 59"/>
                <a:gd name="T11" fmla="*/ 61 h 62"/>
                <a:gd name="T12" fmla="*/ 12 w 59"/>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9" h="62">
                  <a:moveTo>
                    <a:pt x="12" y="62"/>
                  </a:moveTo>
                  <a:cubicBezTo>
                    <a:pt x="59" y="50"/>
                    <a:pt x="59" y="50"/>
                    <a:pt x="59" y="50"/>
                  </a:cubicBezTo>
                  <a:cubicBezTo>
                    <a:pt x="59" y="49"/>
                    <a:pt x="59" y="49"/>
                    <a:pt x="59" y="49"/>
                  </a:cubicBezTo>
                  <a:cubicBezTo>
                    <a:pt x="53" y="28"/>
                    <a:pt x="41" y="11"/>
                    <a:pt x="25" y="0"/>
                  </a:cubicBezTo>
                  <a:cubicBezTo>
                    <a:pt x="17" y="14"/>
                    <a:pt x="8" y="28"/>
                    <a:pt x="0" y="42"/>
                  </a:cubicBezTo>
                  <a:cubicBezTo>
                    <a:pt x="6" y="47"/>
                    <a:pt x="10" y="53"/>
                    <a:pt x="12" y="61"/>
                  </a:cubicBezTo>
                  <a:cubicBezTo>
                    <a:pt x="12" y="61"/>
                    <a:pt x="12" y="61"/>
                    <a:pt x="12" y="62"/>
                  </a:cubicBezTo>
                </a:path>
              </a:pathLst>
            </a:custGeom>
            <a:solidFill>
              <a:srgbClr val="2F9AB0"/>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4" name="Freeform 78"/>
            <p:cNvSpPr/>
            <p:nvPr/>
          </p:nvSpPr>
          <p:spPr bwMode="auto">
            <a:xfrm>
              <a:off x="16916098" y="5693665"/>
              <a:ext cx="794432" cy="250013"/>
            </a:xfrm>
            <a:custGeom>
              <a:avLst/>
              <a:gdLst>
                <a:gd name="T0" fmla="*/ 48 w 48"/>
                <a:gd name="T1" fmla="*/ 15 h 15"/>
                <a:gd name="T2" fmla="*/ 47 w 48"/>
                <a:gd name="T3" fmla="*/ 0 h 15"/>
                <a:gd name="T4" fmla="*/ 0 w 48"/>
                <a:gd name="T5" fmla="*/ 12 h 15"/>
                <a:gd name="T6" fmla="*/ 0 w 48"/>
                <a:gd name="T7" fmla="*/ 15 h 15"/>
                <a:gd name="T8" fmla="*/ 48 w 48"/>
                <a:gd name="T9" fmla="*/ 15 h 15"/>
              </a:gdLst>
              <a:ahLst/>
              <a:cxnLst>
                <a:cxn ang="0">
                  <a:pos x="T0" y="T1"/>
                </a:cxn>
                <a:cxn ang="0">
                  <a:pos x="T2" y="T3"/>
                </a:cxn>
                <a:cxn ang="0">
                  <a:pos x="T4" y="T5"/>
                </a:cxn>
                <a:cxn ang="0">
                  <a:pos x="T6" y="T7"/>
                </a:cxn>
                <a:cxn ang="0">
                  <a:pos x="T8" y="T9"/>
                </a:cxn>
              </a:cxnLst>
              <a:rect l="0" t="0" r="r" b="b"/>
              <a:pathLst>
                <a:path w="48" h="15">
                  <a:moveTo>
                    <a:pt x="48" y="15"/>
                  </a:moveTo>
                  <a:cubicBezTo>
                    <a:pt x="48" y="10"/>
                    <a:pt x="48" y="5"/>
                    <a:pt x="47" y="0"/>
                  </a:cubicBezTo>
                  <a:cubicBezTo>
                    <a:pt x="0" y="12"/>
                    <a:pt x="0" y="12"/>
                    <a:pt x="0" y="12"/>
                  </a:cubicBezTo>
                  <a:cubicBezTo>
                    <a:pt x="0" y="13"/>
                    <a:pt x="0" y="14"/>
                    <a:pt x="0" y="15"/>
                  </a:cubicBezTo>
                  <a:cubicBezTo>
                    <a:pt x="48" y="15"/>
                    <a:pt x="48" y="15"/>
                    <a:pt x="48" y="15"/>
                  </a:cubicBezTo>
                </a:path>
              </a:pathLst>
            </a:custGeom>
            <a:solidFill>
              <a:srgbClr val="55C9E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5" name="Freeform 79"/>
            <p:cNvSpPr/>
            <p:nvPr/>
          </p:nvSpPr>
          <p:spPr bwMode="auto">
            <a:xfrm>
              <a:off x="15673046" y="6009102"/>
              <a:ext cx="2037485" cy="1425305"/>
            </a:xfrm>
            <a:custGeom>
              <a:avLst/>
              <a:gdLst>
                <a:gd name="T0" fmla="*/ 75 w 123"/>
                <a:gd name="T1" fmla="*/ 0 h 86"/>
                <a:gd name="T2" fmla="*/ 47 w 123"/>
                <a:gd name="T3" fmla="*/ 34 h 86"/>
                <a:gd name="T4" fmla="*/ 25 w 123"/>
                <a:gd name="T5" fmla="*/ 33 h 86"/>
                <a:gd name="T6" fmla="*/ 0 w 123"/>
                <a:gd name="T7" fmla="*/ 74 h 86"/>
                <a:gd name="T8" fmla="*/ 59 w 123"/>
                <a:gd name="T9" fmla="*/ 80 h 86"/>
                <a:gd name="T10" fmla="*/ 123 w 123"/>
                <a:gd name="T11" fmla="*/ 0 h 86"/>
                <a:gd name="T12" fmla="*/ 75 w 123"/>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123" h="86">
                  <a:moveTo>
                    <a:pt x="75" y="0"/>
                  </a:moveTo>
                  <a:cubicBezTo>
                    <a:pt x="74" y="16"/>
                    <a:pt x="63" y="30"/>
                    <a:pt x="47" y="34"/>
                  </a:cubicBezTo>
                  <a:cubicBezTo>
                    <a:pt x="39" y="36"/>
                    <a:pt x="31" y="35"/>
                    <a:pt x="25" y="33"/>
                  </a:cubicBezTo>
                  <a:cubicBezTo>
                    <a:pt x="0" y="74"/>
                    <a:pt x="0" y="74"/>
                    <a:pt x="0" y="74"/>
                  </a:cubicBezTo>
                  <a:cubicBezTo>
                    <a:pt x="18" y="83"/>
                    <a:pt x="38" y="86"/>
                    <a:pt x="59" y="80"/>
                  </a:cubicBezTo>
                  <a:cubicBezTo>
                    <a:pt x="97" y="71"/>
                    <a:pt x="122" y="37"/>
                    <a:pt x="123" y="0"/>
                  </a:cubicBezTo>
                  <a:cubicBezTo>
                    <a:pt x="75" y="0"/>
                    <a:pt x="75" y="0"/>
                    <a:pt x="75" y="0"/>
                  </a:cubicBezTo>
                </a:path>
              </a:pathLst>
            </a:custGeom>
            <a:solidFill>
              <a:srgbClr val="EC762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6" name="Freeform 80"/>
            <p:cNvSpPr/>
            <p:nvPr/>
          </p:nvSpPr>
          <p:spPr bwMode="auto">
            <a:xfrm>
              <a:off x="15972126" y="4485661"/>
              <a:ext cx="1074820" cy="960329"/>
            </a:xfrm>
            <a:custGeom>
              <a:avLst/>
              <a:gdLst>
                <a:gd name="T0" fmla="*/ 41 w 65"/>
                <a:gd name="T1" fmla="*/ 58 h 58"/>
                <a:gd name="T2" fmla="*/ 65 w 65"/>
                <a:gd name="T3" fmla="*/ 17 h 58"/>
                <a:gd name="T4" fmla="*/ 0 w 65"/>
                <a:gd name="T5" fmla="*/ 6 h 58"/>
                <a:gd name="T6" fmla="*/ 12 w 65"/>
                <a:gd name="T7" fmla="*/ 52 h 58"/>
                <a:gd name="T8" fmla="*/ 41 w 65"/>
                <a:gd name="T9" fmla="*/ 58 h 58"/>
              </a:gdLst>
              <a:ahLst/>
              <a:cxnLst>
                <a:cxn ang="0">
                  <a:pos x="T0" y="T1"/>
                </a:cxn>
                <a:cxn ang="0">
                  <a:pos x="T2" y="T3"/>
                </a:cxn>
                <a:cxn ang="0">
                  <a:pos x="T4" y="T5"/>
                </a:cxn>
                <a:cxn ang="0">
                  <a:pos x="T6" y="T7"/>
                </a:cxn>
                <a:cxn ang="0">
                  <a:pos x="T8" y="T9"/>
                </a:cxn>
              </a:cxnLst>
              <a:rect l="0" t="0" r="r" b="b"/>
              <a:pathLst>
                <a:path w="65" h="58">
                  <a:moveTo>
                    <a:pt x="41" y="58"/>
                  </a:moveTo>
                  <a:cubicBezTo>
                    <a:pt x="49" y="45"/>
                    <a:pt x="57" y="31"/>
                    <a:pt x="65" y="17"/>
                  </a:cubicBezTo>
                  <a:cubicBezTo>
                    <a:pt x="47" y="5"/>
                    <a:pt x="24" y="0"/>
                    <a:pt x="0" y="6"/>
                  </a:cubicBezTo>
                  <a:cubicBezTo>
                    <a:pt x="12" y="52"/>
                    <a:pt x="12" y="52"/>
                    <a:pt x="12" y="52"/>
                  </a:cubicBezTo>
                  <a:cubicBezTo>
                    <a:pt x="23" y="50"/>
                    <a:pt x="33" y="53"/>
                    <a:pt x="41" y="58"/>
                  </a:cubicBezTo>
                  <a:close/>
                </a:path>
              </a:pathLst>
            </a:custGeom>
            <a:solidFill>
              <a:srgbClr val="38535D"/>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7" name="Rectangle 83"/>
            <p:cNvSpPr>
              <a:spLocks noChangeArrowheads="1"/>
            </p:cNvSpPr>
            <p:nvPr/>
          </p:nvSpPr>
          <p:spPr bwMode="auto">
            <a:xfrm>
              <a:off x="12693926" y="7168038"/>
              <a:ext cx="3642706" cy="51497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8" name="Rectangle 84"/>
            <p:cNvSpPr>
              <a:spLocks noChangeArrowheads="1"/>
            </p:cNvSpPr>
            <p:nvPr/>
          </p:nvSpPr>
          <p:spPr bwMode="auto">
            <a:xfrm>
              <a:off x="12693926" y="7168038"/>
              <a:ext cx="3642706" cy="514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89" name="Rectangle 85"/>
            <p:cNvSpPr>
              <a:spLocks noChangeArrowheads="1"/>
            </p:cNvSpPr>
            <p:nvPr/>
          </p:nvSpPr>
          <p:spPr bwMode="auto">
            <a:xfrm>
              <a:off x="13074785" y="7516185"/>
              <a:ext cx="446285" cy="133185"/>
            </a:xfrm>
            <a:prstGeom prst="rect">
              <a:avLst/>
            </a:prstGeom>
            <a:solidFill>
              <a:srgbClr val="F99B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0" name="Rectangle 86"/>
            <p:cNvSpPr>
              <a:spLocks noChangeArrowheads="1"/>
            </p:cNvSpPr>
            <p:nvPr/>
          </p:nvSpPr>
          <p:spPr bwMode="auto">
            <a:xfrm>
              <a:off x="13074785" y="7815266"/>
              <a:ext cx="446285" cy="130848"/>
            </a:xfrm>
            <a:prstGeom prst="rect">
              <a:avLst/>
            </a:prstGeom>
            <a:solidFill>
              <a:srgbClr val="19B0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1" name="Rectangle 87"/>
            <p:cNvSpPr>
              <a:spLocks noChangeArrowheads="1"/>
            </p:cNvSpPr>
            <p:nvPr/>
          </p:nvSpPr>
          <p:spPr bwMode="auto">
            <a:xfrm>
              <a:off x="13074785" y="8128366"/>
              <a:ext cx="446285" cy="133185"/>
            </a:xfrm>
            <a:prstGeom prst="rect">
              <a:avLst/>
            </a:prstGeom>
            <a:solidFill>
              <a:srgbClr val="A7DA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2" name="Rectangle 88"/>
            <p:cNvSpPr>
              <a:spLocks noChangeArrowheads="1"/>
            </p:cNvSpPr>
            <p:nvPr/>
          </p:nvSpPr>
          <p:spPr bwMode="auto">
            <a:xfrm>
              <a:off x="13074785" y="8427446"/>
              <a:ext cx="446285" cy="133185"/>
            </a:xfrm>
            <a:prstGeom prst="rect">
              <a:avLst/>
            </a:prstGeom>
            <a:solidFill>
              <a:srgbClr val="4E8E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3" name="Rectangle 89"/>
            <p:cNvSpPr>
              <a:spLocks noChangeArrowheads="1"/>
            </p:cNvSpPr>
            <p:nvPr/>
          </p:nvSpPr>
          <p:spPr bwMode="auto">
            <a:xfrm>
              <a:off x="13836506" y="7516185"/>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4" name="Rectangle 90"/>
            <p:cNvSpPr>
              <a:spLocks noChangeArrowheads="1"/>
            </p:cNvSpPr>
            <p:nvPr/>
          </p:nvSpPr>
          <p:spPr bwMode="auto">
            <a:xfrm>
              <a:off x="13836506" y="7516185"/>
              <a:ext cx="2119265" cy="14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5" name="Rectangle 91"/>
            <p:cNvSpPr>
              <a:spLocks noChangeArrowheads="1"/>
            </p:cNvSpPr>
            <p:nvPr/>
          </p:nvSpPr>
          <p:spPr bwMode="auto">
            <a:xfrm>
              <a:off x="13836506" y="7962470"/>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6" name="Rectangle 92"/>
            <p:cNvSpPr>
              <a:spLocks noChangeArrowheads="1"/>
            </p:cNvSpPr>
            <p:nvPr/>
          </p:nvSpPr>
          <p:spPr bwMode="auto">
            <a:xfrm>
              <a:off x="13836506" y="8411091"/>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7" name="Rectangle 93"/>
            <p:cNvSpPr>
              <a:spLocks noChangeArrowheads="1"/>
            </p:cNvSpPr>
            <p:nvPr/>
          </p:nvSpPr>
          <p:spPr bwMode="auto">
            <a:xfrm>
              <a:off x="13836506" y="8196127"/>
              <a:ext cx="2119265" cy="147204"/>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8" name="Rectangle 94"/>
            <p:cNvSpPr>
              <a:spLocks noChangeArrowheads="1"/>
            </p:cNvSpPr>
            <p:nvPr/>
          </p:nvSpPr>
          <p:spPr bwMode="auto">
            <a:xfrm>
              <a:off x="13836506" y="7747506"/>
              <a:ext cx="2119265"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99" name="Rectangle 95"/>
            <p:cNvSpPr>
              <a:spLocks noChangeArrowheads="1"/>
            </p:cNvSpPr>
            <p:nvPr/>
          </p:nvSpPr>
          <p:spPr bwMode="auto">
            <a:xfrm>
              <a:off x="13039738" y="10862147"/>
              <a:ext cx="2916033" cy="147204"/>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0" name="Rectangle 96"/>
            <p:cNvSpPr>
              <a:spLocks noChangeArrowheads="1"/>
            </p:cNvSpPr>
            <p:nvPr/>
          </p:nvSpPr>
          <p:spPr bwMode="auto">
            <a:xfrm>
              <a:off x="13039738" y="11308431"/>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1" name="Rectangle 97"/>
            <p:cNvSpPr>
              <a:spLocks noChangeArrowheads="1"/>
            </p:cNvSpPr>
            <p:nvPr/>
          </p:nvSpPr>
          <p:spPr bwMode="auto">
            <a:xfrm>
              <a:off x="13039738" y="11754715"/>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2" name="Rectangle 98"/>
            <p:cNvSpPr>
              <a:spLocks noChangeArrowheads="1"/>
            </p:cNvSpPr>
            <p:nvPr/>
          </p:nvSpPr>
          <p:spPr bwMode="auto">
            <a:xfrm>
              <a:off x="13039738" y="11523395"/>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3" name="Freeform 99"/>
            <p:cNvSpPr/>
            <p:nvPr/>
          </p:nvSpPr>
          <p:spPr bwMode="auto">
            <a:xfrm>
              <a:off x="13039738" y="11077111"/>
              <a:ext cx="2916033" cy="165897"/>
            </a:xfrm>
            <a:custGeom>
              <a:avLst/>
              <a:gdLst>
                <a:gd name="T0" fmla="*/ 0 w 1248"/>
                <a:gd name="T1" fmla="*/ 71 h 71"/>
                <a:gd name="T2" fmla="*/ 1248 w 1248"/>
                <a:gd name="T3" fmla="*/ 64 h 71"/>
                <a:gd name="T4" fmla="*/ 1248 w 1248"/>
                <a:gd name="T5" fmla="*/ 0 h 71"/>
                <a:gd name="T6" fmla="*/ 0 w 1248"/>
                <a:gd name="T7" fmla="*/ 7 h 71"/>
                <a:gd name="T8" fmla="*/ 0 w 1248"/>
                <a:gd name="T9" fmla="*/ 71 h 71"/>
              </a:gdLst>
              <a:ahLst/>
              <a:cxnLst>
                <a:cxn ang="0">
                  <a:pos x="T0" y="T1"/>
                </a:cxn>
                <a:cxn ang="0">
                  <a:pos x="T2" y="T3"/>
                </a:cxn>
                <a:cxn ang="0">
                  <a:pos x="T4" y="T5"/>
                </a:cxn>
                <a:cxn ang="0">
                  <a:pos x="T6" y="T7"/>
                </a:cxn>
                <a:cxn ang="0">
                  <a:pos x="T8" y="T9"/>
                </a:cxn>
              </a:cxnLst>
              <a:rect l="0" t="0" r="r" b="b"/>
              <a:pathLst>
                <a:path w="1248" h="71">
                  <a:moveTo>
                    <a:pt x="0" y="71"/>
                  </a:moveTo>
                  <a:lnTo>
                    <a:pt x="1248" y="64"/>
                  </a:lnTo>
                  <a:lnTo>
                    <a:pt x="1248" y="0"/>
                  </a:lnTo>
                  <a:lnTo>
                    <a:pt x="0" y="7"/>
                  </a:lnTo>
                  <a:lnTo>
                    <a:pt x="0" y="71"/>
                  </a:lnTo>
                  <a:close/>
                </a:path>
              </a:pathLst>
            </a:custGeom>
            <a:solidFill>
              <a:srgbClr val="CDCCC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4" name="Rectangle 100"/>
            <p:cNvSpPr>
              <a:spLocks noChangeArrowheads="1"/>
            </p:cNvSpPr>
            <p:nvPr/>
          </p:nvSpPr>
          <p:spPr bwMode="auto">
            <a:xfrm>
              <a:off x="13039738" y="9338706"/>
              <a:ext cx="2916033" cy="147204"/>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5" name="Rectangle 101"/>
            <p:cNvSpPr>
              <a:spLocks noChangeArrowheads="1"/>
            </p:cNvSpPr>
            <p:nvPr/>
          </p:nvSpPr>
          <p:spPr bwMode="auto">
            <a:xfrm>
              <a:off x="13039738" y="9784991"/>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6" name="Rectangle 102"/>
            <p:cNvSpPr>
              <a:spLocks noChangeArrowheads="1"/>
            </p:cNvSpPr>
            <p:nvPr/>
          </p:nvSpPr>
          <p:spPr bwMode="auto">
            <a:xfrm>
              <a:off x="13039738" y="10231274"/>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7" name="Rectangle 103"/>
            <p:cNvSpPr>
              <a:spLocks noChangeArrowheads="1"/>
            </p:cNvSpPr>
            <p:nvPr/>
          </p:nvSpPr>
          <p:spPr bwMode="auto">
            <a:xfrm>
              <a:off x="13039738" y="10016310"/>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8" name="Rectangle 104"/>
            <p:cNvSpPr>
              <a:spLocks noChangeArrowheads="1"/>
            </p:cNvSpPr>
            <p:nvPr/>
          </p:nvSpPr>
          <p:spPr bwMode="auto">
            <a:xfrm>
              <a:off x="13039738" y="9570027"/>
              <a:ext cx="2916033" cy="149540"/>
            </a:xfrm>
            <a:prstGeom prst="rect">
              <a:avLst/>
            </a:prstGeom>
            <a:solidFill>
              <a:srgbClr val="CD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09" name="Freeform 105"/>
            <p:cNvSpPr>
              <a:spLocks noEditPoints="1"/>
            </p:cNvSpPr>
            <p:nvPr/>
          </p:nvSpPr>
          <p:spPr bwMode="auto">
            <a:xfrm>
              <a:off x="15226763" y="5132889"/>
              <a:ext cx="3974498" cy="6937263"/>
            </a:xfrm>
            <a:custGeom>
              <a:avLst/>
              <a:gdLst>
                <a:gd name="T0" fmla="*/ 131 w 240"/>
                <a:gd name="T1" fmla="*/ 197 h 419"/>
                <a:gd name="T2" fmla="*/ 154 w 240"/>
                <a:gd name="T3" fmla="*/ 258 h 419"/>
                <a:gd name="T4" fmla="*/ 152 w 240"/>
                <a:gd name="T5" fmla="*/ 259 h 419"/>
                <a:gd name="T6" fmla="*/ 147 w 240"/>
                <a:gd name="T7" fmla="*/ 270 h 419"/>
                <a:gd name="T8" fmla="*/ 201 w 240"/>
                <a:gd name="T9" fmla="*/ 412 h 419"/>
                <a:gd name="T10" fmla="*/ 212 w 240"/>
                <a:gd name="T11" fmla="*/ 417 h 419"/>
                <a:gd name="T12" fmla="*/ 234 w 240"/>
                <a:gd name="T13" fmla="*/ 409 h 419"/>
                <a:gd name="T14" fmla="*/ 239 w 240"/>
                <a:gd name="T15" fmla="*/ 398 h 419"/>
                <a:gd name="T16" fmla="*/ 185 w 240"/>
                <a:gd name="T17" fmla="*/ 255 h 419"/>
                <a:gd name="T18" fmla="*/ 174 w 240"/>
                <a:gd name="T19" fmla="*/ 250 h 419"/>
                <a:gd name="T20" fmla="*/ 171 w 240"/>
                <a:gd name="T21" fmla="*/ 251 h 419"/>
                <a:gd name="T22" fmla="*/ 149 w 240"/>
                <a:gd name="T23" fmla="*/ 190 h 419"/>
                <a:gd name="T24" fmla="*/ 194 w 240"/>
                <a:gd name="T25" fmla="*/ 73 h 419"/>
                <a:gd name="T26" fmla="*/ 73 w 240"/>
                <a:gd name="T27" fmla="*/ 19 h 419"/>
                <a:gd name="T28" fmla="*/ 19 w 240"/>
                <a:gd name="T29" fmla="*/ 140 h 419"/>
                <a:gd name="T30" fmla="*/ 131 w 240"/>
                <a:gd name="T31" fmla="*/ 197 h 419"/>
                <a:gd name="T32" fmla="*/ 133 w 240"/>
                <a:gd name="T33" fmla="*/ 175 h 419"/>
                <a:gd name="T34" fmla="*/ 38 w 240"/>
                <a:gd name="T35" fmla="*/ 132 h 419"/>
                <a:gd name="T36" fmla="*/ 81 w 240"/>
                <a:gd name="T37" fmla="*/ 38 h 419"/>
                <a:gd name="T38" fmla="*/ 175 w 240"/>
                <a:gd name="T39" fmla="*/ 80 h 419"/>
                <a:gd name="T40" fmla="*/ 133 w 240"/>
                <a:gd name="T41" fmla="*/ 175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419">
                  <a:moveTo>
                    <a:pt x="131" y="197"/>
                  </a:moveTo>
                  <a:cubicBezTo>
                    <a:pt x="154" y="258"/>
                    <a:pt x="154" y="258"/>
                    <a:pt x="154" y="258"/>
                  </a:cubicBezTo>
                  <a:cubicBezTo>
                    <a:pt x="152" y="259"/>
                    <a:pt x="152" y="259"/>
                    <a:pt x="152" y="259"/>
                  </a:cubicBezTo>
                  <a:cubicBezTo>
                    <a:pt x="147" y="260"/>
                    <a:pt x="145" y="265"/>
                    <a:pt x="147" y="270"/>
                  </a:cubicBezTo>
                  <a:cubicBezTo>
                    <a:pt x="201" y="412"/>
                    <a:pt x="201" y="412"/>
                    <a:pt x="201" y="412"/>
                  </a:cubicBezTo>
                  <a:cubicBezTo>
                    <a:pt x="202" y="417"/>
                    <a:pt x="207" y="419"/>
                    <a:pt x="212" y="417"/>
                  </a:cubicBezTo>
                  <a:cubicBezTo>
                    <a:pt x="234" y="409"/>
                    <a:pt x="234" y="409"/>
                    <a:pt x="234" y="409"/>
                  </a:cubicBezTo>
                  <a:cubicBezTo>
                    <a:pt x="238" y="407"/>
                    <a:pt x="240" y="403"/>
                    <a:pt x="239" y="398"/>
                  </a:cubicBezTo>
                  <a:cubicBezTo>
                    <a:pt x="185" y="255"/>
                    <a:pt x="185" y="255"/>
                    <a:pt x="185" y="255"/>
                  </a:cubicBezTo>
                  <a:cubicBezTo>
                    <a:pt x="183" y="251"/>
                    <a:pt x="178" y="249"/>
                    <a:pt x="174" y="250"/>
                  </a:cubicBezTo>
                  <a:cubicBezTo>
                    <a:pt x="171" y="251"/>
                    <a:pt x="171" y="251"/>
                    <a:pt x="171" y="251"/>
                  </a:cubicBezTo>
                  <a:cubicBezTo>
                    <a:pt x="149" y="190"/>
                    <a:pt x="149" y="190"/>
                    <a:pt x="149" y="190"/>
                  </a:cubicBezTo>
                  <a:cubicBezTo>
                    <a:pt x="191" y="169"/>
                    <a:pt x="212" y="119"/>
                    <a:pt x="194" y="73"/>
                  </a:cubicBezTo>
                  <a:cubicBezTo>
                    <a:pt x="176" y="25"/>
                    <a:pt x="122" y="0"/>
                    <a:pt x="73" y="19"/>
                  </a:cubicBezTo>
                  <a:cubicBezTo>
                    <a:pt x="25" y="37"/>
                    <a:pt x="0" y="91"/>
                    <a:pt x="19" y="140"/>
                  </a:cubicBezTo>
                  <a:cubicBezTo>
                    <a:pt x="36" y="185"/>
                    <a:pt x="85" y="210"/>
                    <a:pt x="131" y="197"/>
                  </a:cubicBezTo>
                  <a:moveTo>
                    <a:pt x="133" y="175"/>
                  </a:moveTo>
                  <a:cubicBezTo>
                    <a:pt x="95" y="189"/>
                    <a:pt x="52" y="170"/>
                    <a:pt x="38" y="132"/>
                  </a:cubicBezTo>
                  <a:cubicBezTo>
                    <a:pt x="24" y="94"/>
                    <a:pt x="43" y="52"/>
                    <a:pt x="81" y="38"/>
                  </a:cubicBezTo>
                  <a:cubicBezTo>
                    <a:pt x="119" y="23"/>
                    <a:pt x="161" y="43"/>
                    <a:pt x="175" y="80"/>
                  </a:cubicBezTo>
                  <a:cubicBezTo>
                    <a:pt x="190" y="118"/>
                    <a:pt x="171" y="161"/>
                    <a:pt x="133" y="175"/>
                  </a:cubicBezTo>
                </a:path>
              </a:pathLst>
            </a:custGeom>
            <a:solidFill>
              <a:srgbClr val="2A2F3E"/>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0" name="Freeform 106"/>
            <p:cNvSpPr>
              <a:spLocks noEditPoints="1"/>
            </p:cNvSpPr>
            <p:nvPr/>
          </p:nvSpPr>
          <p:spPr bwMode="auto">
            <a:xfrm>
              <a:off x="15773519" y="5677309"/>
              <a:ext cx="2581905" cy="2434701"/>
            </a:xfrm>
            <a:custGeom>
              <a:avLst/>
              <a:gdLst>
                <a:gd name="T0" fmla="*/ 87 w 156"/>
                <a:gd name="T1" fmla="*/ 146 h 147"/>
                <a:gd name="T2" fmla="*/ 60 w 156"/>
                <a:gd name="T3" fmla="*/ 146 h 147"/>
                <a:gd name="T4" fmla="*/ 74 w 156"/>
                <a:gd name="T5" fmla="*/ 147 h 147"/>
                <a:gd name="T6" fmla="*/ 87 w 156"/>
                <a:gd name="T7" fmla="*/ 146 h 147"/>
                <a:gd name="T8" fmla="*/ 65 w 156"/>
                <a:gd name="T9" fmla="*/ 0 h 147"/>
                <a:gd name="T10" fmla="*/ 48 w 156"/>
                <a:gd name="T11" fmla="*/ 5 h 147"/>
                <a:gd name="T12" fmla="*/ 6 w 156"/>
                <a:gd name="T13" fmla="*/ 45 h 147"/>
                <a:gd name="T14" fmla="*/ 15 w 156"/>
                <a:gd name="T15" fmla="*/ 51 h 147"/>
                <a:gd name="T16" fmla="*/ 0 w 156"/>
                <a:gd name="T17" fmla="*/ 76 h 147"/>
                <a:gd name="T18" fmla="*/ 1 w 156"/>
                <a:gd name="T19" fmla="*/ 83 h 147"/>
                <a:gd name="T20" fmla="*/ 19 w 156"/>
                <a:gd name="T21" fmla="*/ 53 h 147"/>
                <a:gd name="T22" fmla="*/ 31 w 156"/>
                <a:gd name="T23" fmla="*/ 55 h 147"/>
                <a:gd name="T24" fmla="*/ 41 w 156"/>
                <a:gd name="T25" fmla="*/ 54 h 147"/>
                <a:gd name="T26" fmla="*/ 69 w 156"/>
                <a:gd name="T27" fmla="*/ 20 h 147"/>
                <a:gd name="T28" fmla="*/ 117 w 156"/>
                <a:gd name="T29" fmla="*/ 20 h 147"/>
                <a:gd name="T30" fmla="*/ 117 w 156"/>
                <a:gd name="T31" fmla="*/ 20 h 147"/>
                <a:gd name="T32" fmla="*/ 53 w 156"/>
                <a:gd name="T33" fmla="*/ 100 h 147"/>
                <a:gd name="T34" fmla="*/ 34 w 156"/>
                <a:gd name="T35" fmla="*/ 103 h 147"/>
                <a:gd name="T36" fmla="*/ 34 w 156"/>
                <a:gd name="T37" fmla="*/ 132 h 147"/>
                <a:gd name="T38" fmla="*/ 81 w 156"/>
                <a:gd name="T39" fmla="*/ 132 h 147"/>
                <a:gd name="T40" fmla="*/ 81 w 156"/>
                <a:gd name="T41" fmla="*/ 137 h 147"/>
                <a:gd name="T42" fmla="*/ 36 w 156"/>
                <a:gd name="T43" fmla="*/ 137 h 147"/>
                <a:gd name="T44" fmla="*/ 46 w 156"/>
                <a:gd name="T45" fmla="*/ 141 h 147"/>
                <a:gd name="T46" fmla="*/ 101 w 156"/>
                <a:gd name="T47" fmla="*/ 141 h 147"/>
                <a:gd name="T48" fmla="*/ 142 w 156"/>
                <a:gd name="T49" fmla="*/ 47 h 147"/>
                <a:gd name="T50" fmla="*/ 117 w 156"/>
                <a:gd name="T51" fmla="*/ 14 h 147"/>
                <a:gd name="T52" fmla="*/ 117 w 156"/>
                <a:gd name="T53" fmla="*/ 16 h 147"/>
                <a:gd name="T54" fmla="*/ 69 w 156"/>
                <a:gd name="T55" fmla="*/ 16 h 147"/>
                <a:gd name="T56" fmla="*/ 69 w 156"/>
                <a:gd name="T57" fmla="*/ 13 h 147"/>
                <a:gd name="T58" fmla="*/ 99 w 156"/>
                <a:gd name="T59" fmla="*/ 5 h 147"/>
                <a:gd name="T60" fmla="*/ 92 w 156"/>
                <a:gd name="T61" fmla="*/ 2 h 147"/>
                <a:gd name="T62" fmla="*/ 68 w 156"/>
                <a:gd name="T63" fmla="*/ 9 h 147"/>
                <a:gd name="T64" fmla="*/ 68 w 156"/>
                <a:gd name="T65" fmla="*/ 8 h 147"/>
                <a:gd name="T66" fmla="*/ 65 w 156"/>
                <a:gd name="T6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6" h="147">
                  <a:moveTo>
                    <a:pt x="87" y="146"/>
                  </a:moveTo>
                  <a:cubicBezTo>
                    <a:pt x="60" y="146"/>
                    <a:pt x="60" y="146"/>
                    <a:pt x="60" y="146"/>
                  </a:cubicBezTo>
                  <a:cubicBezTo>
                    <a:pt x="65" y="147"/>
                    <a:pt x="69" y="147"/>
                    <a:pt x="74" y="147"/>
                  </a:cubicBezTo>
                  <a:cubicBezTo>
                    <a:pt x="78" y="147"/>
                    <a:pt x="82" y="147"/>
                    <a:pt x="87" y="146"/>
                  </a:cubicBezTo>
                  <a:moveTo>
                    <a:pt x="65" y="0"/>
                  </a:moveTo>
                  <a:cubicBezTo>
                    <a:pt x="59" y="1"/>
                    <a:pt x="53" y="3"/>
                    <a:pt x="48" y="5"/>
                  </a:cubicBezTo>
                  <a:cubicBezTo>
                    <a:pt x="28" y="12"/>
                    <a:pt x="13" y="27"/>
                    <a:pt x="6" y="45"/>
                  </a:cubicBezTo>
                  <a:cubicBezTo>
                    <a:pt x="9" y="47"/>
                    <a:pt x="12" y="49"/>
                    <a:pt x="15" y="51"/>
                  </a:cubicBezTo>
                  <a:cubicBezTo>
                    <a:pt x="10" y="59"/>
                    <a:pt x="5" y="67"/>
                    <a:pt x="0" y="76"/>
                  </a:cubicBezTo>
                  <a:cubicBezTo>
                    <a:pt x="0" y="78"/>
                    <a:pt x="0" y="80"/>
                    <a:pt x="1" y="83"/>
                  </a:cubicBezTo>
                  <a:cubicBezTo>
                    <a:pt x="19" y="53"/>
                    <a:pt x="19" y="53"/>
                    <a:pt x="19" y="53"/>
                  </a:cubicBezTo>
                  <a:cubicBezTo>
                    <a:pt x="23" y="54"/>
                    <a:pt x="27" y="55"/>
                    <a:pt x="31" y="55"/>
                  </a:cubicBezTo>
                  <a:cubicBezTo>
                    <a:pt x="35" y="55"/>
                    <a:pt x="38" y="55"/>
                    <a:pt x="41" y="54"/>
                  </a:cubicBezTo>
                  <a:cubicBezTo>
                    <a:pt x="57" y="50"/>
                    <a:pt x="68" y="36"/>
                    <a:pt x="69" y="20"/>
                  </a:cubicBezTo>
                  <a:cubicBezTo>
                    <a:pt x="117" y="20"/>
                    <a:pt x="117" y="20"/>
                    <a:pt x="117" y="20"/>
                  </a:cubicBezTo>
                  <a:cubicBezTo>
                    <a:pt x="117" y="20"/>
                    <a:pt x="117" y="20"/>
                    <a:pt x="117" y="20"/>
                  </a:cubicBezTo>
                  <a:cubicBezTo>
                    <a:pt x="116" y="57"/>
                    <a:pt x="91" y="91"/>
                    <a:pt x="53" y="100"/>
                  </a:cubicBezTo>
                  <a:cubicBezTo>
                    <a:pt x="46" y="102"/>
                    <a:pt x="40" y="103"/>
                    <a:pt x="34" y="103"/>
                  </a:cubicBezTo>
                  <a:cubicBezTo>
                    <a:pt x="34" y="132"/>
                    <a:pt x="34" y="132"/>
                    <a:pt x="34" y="132"/>
                  </a:cubicBezTo>
                  <a:cubicBezTo>
                    <a:pt x="81" y="132"/>
                    <a:pt x="81" y="132"/>
                    <a:pt x="81" y="132"/>
                  </a:cubicBezTo>
                  <a:cubicBezTo>
                    <a:pt x="81" y="137"/>
                    <a:pt x="81" y="137"/>
                    <a:pt x="81" y="137"/>
                  </a:cubicBezTo>
                  <a:cubicBezTo>
                    <a:pt x="36" y="137"/>
                    <a:pt x="36" y="137"/>
                    <a:pt x="36" y="137"/>
                  </a:cubicBezTo>
                  <a:cubicBezTo>
                    <a:pt x="39" y="138"/>
                    <a:pt x="43" y="140"/>
                    <a:pt x="46" y="141"/>
                  </a:cubicBezTo>
                  <a:cubicBezTo>
                    <a:pt x="101" y="141"/>
                    <a:pt x="101" y="141"/>
                    <a:pt x="101" y="141"/>
                  </a:cubicBezTo>
                  <a:cubicBezTo>
                    <a:pt x="138" y="126"/>
                    <a:pt x="156" y="85"/>
                    <a:pt x="142" y="47"/>
                  </a:cubicBezTo>
                  <a:cubicBezTo>
                    <a:pt x="137" y="34"/>
                    <a:pt x="128" y="22"/>
                    <a:pt x="117" y="14"/>
                  </a:cubicBezTo>
                  <a:cubicBezTo>
                    <a:pt x="117" y="15"/>
                    <a:pt x="117" y="16"/>
                    <a:pt x="117" y="16"/>
                  </a:cubicBezTo>
                  <a:cubicBezTo>
                    <a:pt x="69" y="16"/>
                    <a:pt x="69" y="16"/>
                    <a:pt x="69" y="16"/>
                  </a:cubicBezTo>
                  <a:cubicBezTo>
                    <a:pt x="69" y="15"/>
                    <a:pt x="69" y="14"/>
                    <a:pt x="69" y="13"/>
                  </a:cubicBezTo>
                  <a:cubicBezTo>
                    <a:pt x="99" y="5"/>
                    <a:pt x="99" y="5"/>
                    <a:pt x="99" y="5"/>
                  </a:cubicBezTo>
                  <a:cubicBezTo>
                    <a:pt x="97" y="4"/>
                    <a:pt x="95" y="3"/>
                    <a:pt x="92" y="2"/>
                  </a:cubicBezTo>
                  <a:cubicBezTo>
                    <a:pt x="68" y="9"/>
                    <a:pt x="68" y="9"/>
                    <a:pt x="68" y="9"/>
                  </a:cubicBezTo>
                  <a:cubicBezTo>
                    <a:pt x="68" y="8"/>
                    <a:pt x="68" y="8"/>
                    <a:pt x="68" y="8"/>
                  </a:cubicBezTo>
                  <a:cubicBezTo>
                    <a:pt x="67" y="5"/>
                    <a:pt x="66" y="3"/>
                    <a:pt x="65" y="0"/>
                  </a:cubicBezTo>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1" name="Freeform 107"/>
            <p:cNvSpPr/>
            <p:nvPr/>
          </p:nvSpPr>
          <p:spPr bwMode="auto">
            <a:xfrm>
              <a:off x="16336630" y="7864334"/>
              <a:ext cx="778077" cy="81781"/>
            </a:xfrm>
            <a:custGeom>
              <a:avLst/>
              <a:gdLst>
                <a:gd name="T0" fmla="*/ 47 w 47"/>
                <a:gd name="T1" fmla="*/ 0 h 5"/>
                <a:gd name="T2" fmla="*/ 0 w 47"/>
                <a:gd name="T3" fmla="*/ 0 h 5"/>
                <a:gd name="T4" fmla="*/ 0 w 47"/>
                <a:gd name="T5" fmla="*/ 3 h 5"/>
                <a:gd name="T6" fmla="*/ 2 w 47"/>
                <a:gd name="T7" fmla="*/ 5 h 5"/>
                <a:gd name="T8" fmla="*/ 47 w 47"/>
                <a:gd name="T9" fmla="*/ 5 h 5"/>
                <a:gd name="T10" fmla="*/ 47 w 47"/>
                <a:gd name="T11" fmla="*/ 0 h 5"/>
              </a:gdLst>
              <a:ahLst/>
              <a:cxnLst>
                <a:cxn ang="0">
                  <a:pos x="T0" y="T1"/>
                </a:cxn>
                <a:cxn ang="0">
                  <a:pos x="T2" y="T3"/>
                </a:cxn>
                <a:cxn ang="0">
                  <a:pos x="T4" y="T5"/>
                </a:cxn>
                <a:cxn ang="0">
                  <a:pos x="T6" y="T7"/>
                </a:cxn>
                <a:cxn ang="0">
                  <a:pos x="T8" y="T9"/>
                </a:cxn>
                <a:cxn ang="0">
                  <a:pos x="T10" y="T11"/>
                </a:cxn>
              </a:cxnLst>
              <a:rect l="0" t="0" r="r" b="b"/>
              <a:pathLst>
                <a:path w="47" h="5">
                  <a:moveTo>
                    <a:pt x="47" y="0"/>
                  </a:moveTo>
                  <a:cubicBezTo>
                    <a:pt x="0" y="0"/>
                    <a:pt x="0" y="0"/>
                    <a:pt x="0" y="0"/>
                  </a:cubicBezTo>
                  <a:cubicBezTo>
                    <a:pt x="0" y="3"/>
                    <a:pt x="0" y="3"/>
                    <a:pt x="0" y="3"/>
                  </a:cubicBezTo>
                  <a:cubicBezTo>
                    <a:pt x="1" y="4"/>
                    <a:pt x="1" y="4"/>
                    <a:pt x="2" y="5"/>
                  </a:cubicBezTo>
                  <a:cubicBezTo>
                    <a:pt x="47" y="5"/>
                    <a:pt x="47" y="5"/>
                    <a:pt x="47" y="5"/>
                  </a:cubicBezTo>
                  <a:cubicBezTo>
                    <a:pt x="47" y="0"/>
                    <a:pt x="47" y="0"/>
                    <a:pt x="47" y="0"/>
                  </a:cubicBezTo>
                </a:path>
              </a:pathLst>
            </a:custGeom>
            <a:solidFill>
              <a:srgbClr val="E2B1A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2" name="Freeform 108"/>
            <p:cNvSpPr/>
            <p:nvPr/>
          </p:nvSpPr>
          <p:spPr bwMode="auto">
            <a:xfrm>
              <a:off x="16535239" y="8013875"/>
              <a:ext cx="908925" cy="81781"/>
            </a:xfrm>
            <a:custGeom>
              <a:avLst/>
              <a:gdLst>
                <a:gd name="T0" fmla="*/ 55 w 55"/>
                <a:gd name="T1" fmla="*/ 0 h 5"/>
                <a:gd name="T2" fmla="*/ 0 w 55"/>
                <a:gd name="T3" fmla="*/ 0 h 5"/>
                <a:gd name="T4" fmla="*/ 14 w 55"/>
                <a:gd name="T5" fmla="*/ 5 h 5"/>
                <a:gd name="T6" fmla="*/ 41 w 55"/>
                <a:gd name="T7" fmla="*/ 5 h 5"/>
                <a:gd name="T8" fmla="*/ 54 w 55"/>
                <a:gd name="T9" fmla="*/ 1 h 5"/>
                <a:gd name="T10" fmla="*/ 55 w 55"/>
                <a:gd name="T11" fmla="*/ 0 h 5"/>
              </a:gdLst>
              <a:ahLst/>
              <a:cxnLst>
                <a:cxn ang="0">
                  <a:pos x="T0" y="T1"/>
                </a:cxn>
                <a:cxn ang="0">
                  <a:pos x="T2" y="T3"/>
                </a:cxn>
                <a:cxn ang="0">
                  <a:pos x="T4" y="T5"/>
                </a:cxn>
                <a:cxn ang="0">
                  <a:pos x="T6" y="T7"/>
                </a:cxn>
                <a:cxn ang="0">
                  <a:pos x="T8" y="T9"/>
                </a:cxn>
                <a:cxn ang="0">
                  <a:pos x="T10" y="T11"/>
                </a:cxn>
              </a:cxnLst>
              <a:rect l="0" t="0" r="r" b="b"/>
              <a:pathLst>
                <a:path w="55" h="5">
                  <a:moveTo>
                    <a:pt x="55" y="0"/>
                  </a:moveTo>
                  <a:cubicBezTo>
                    <a:pt x="0" y="0"/>
                    <a:pt x="0" y="0"/>
                    <a:pt x="0" y="0"/>
                  </a:cubicBezTo>
                  <a:cubicBezTo>
                    <a:pt x="5" y="2"/>
                    <a:pt x="9" y="4"/>
                    <a:pt x="14" y="5"/>
                  </a:cubicBezTo>
                  <a:cubicBezTo>
                    <a:pt x="41" y="5"/>
                    <a:pt x="41" y="5"/>
                    <a:pt x="41" y="5"/>
                  </a:cubicBezTo>
                  <a:cubicBezTo>
                    <a:pt x="45" y="4"/>
                    <a:pt x="49" y="3"/>
                    <a:pt x="54" y="1"/>
                  </a:cubicBezTo>
                  <a:cubicBezTo>
                    <a:pt x="54" y="1"/>
                    <a:pt x="55" y="1"/>
                    <a:pt x="55" y="0"/>
                  </a:cubicBezTo>
                </a:path>
              </a:pathLst>
            </a:custGeom>
            <a:solidFill>
              <a:srgbClr val="E2B1A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3" name="Freeform 109"/>
            <p:cNvSpPr/>
            <p:nvPr/>
          </p:nvSpPr>
          <p:spPr bwMode="auto">
            <a:xfrm>
              <a:off x="15773519" y="6422673"/>
              <a:ext cx="247676" cy="514044"/>
            </a:xfrm>
            <a:custGeom>
              <a:avLst/>
              <a:gdLst>
                <a:gd name="T0" fmla="*/ 6 w 15"/>
                <a:gd name="T1" fmla="*/ 0 h 31"/>
                <a:gd name="T2" fmla="*/ 0 w 15"/>
                <a:gd name="T3" fmla="*/ 31 h 31"/>
                <a:gd name="T4" fmla="*/ 15 w 15"/>
                <a:gd name="T5" fmla="*/ 6 h 31"/>
                <a:gd name="T6" fmla="*/ 6 w 15"/>
                <a:gd name="T7" fmla="*/ 0 h 31"/>
              </a:gdLst>
              <a:ahLst/>
              <a:cxnLst>
                <a:cxn ang="0">
                  <a:pos x="T0" y="T1"/>
                </a:cxn>
                <a:cxn ang="0">
                  <a:pos x="T2" y="T3"/>
                </a:cxn>
                <a:cxn ang="0">
                  <a:pos x="T4" y="T5"/>
                </a:cxn>
                <a:cxn ang="0">
                  <a:pos x="T6" y="T7"/>
                </a:cxn>
              </a:cxnLst>
              <a:rect l="0" t="0" r="r" b="b"/>
              <a:pathLst>
                <a:path w="15" h="31">
                  <a:moveTo>
                    <a:pt x="6" y="0"/>
                  </a:moveTo>
                  <a:cubicBezTo>
                    <a:pt x="2" y="10"/>
                    <a:pt x="0" y="20"/>
                    <a:pt x="0" y="31"/>
                  </a:cubicBezTo>
                  <a:cubicBezTo>
                    <a:pt x="5" y="22"/>
                    <a:pt x="10" y="14"/>
                    <a:pt x="15" y="6"/>
                  </a:cubicBezTo>
                  <a:cubicBezTo>
                    <a:pt x="12" y="4"/>
                    <a:pt x="9" y="2"/>
                    <a:pt x="6" y="0"/>
                  </a:cubicBezTo>
                </a:path>
              </a:pathLst>
            </a:custGeom>
            <a:solidFill>
              <a:srgbClr val="E2B1A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4" name="Freeform 110"/>
            <p:cNvSpPr/>
            <p:nvPr/>
          </p:nvSpPr>
          <p:spPr bwMode="auto">
            <a:xfrm>
              <a:off x="16848339" y="5677309"/>
              <a:ext cx="448620" cy="149540"/>
            </a:xfrm>
            <a:custGeom>
              <a:avLst/>
              <a:gdLst>
                <a:gd name="T0" fmla="*/ 9 w 27"/>
                <a:gd name="T1" fmla="*/ 0 h 9"/>
                <a:gd name="T2" fmla="*/ 0 w 27"/>
                <a:gd name="T3" fmla="*/ 0 h 9"/>
                <a:gd name="T4" fmla="*/ 3 w 27"/>
                <a:gd name="T5" fmla="*/ 8 h 9"/>
                <a:gd name="T6" fmla="*/ 3 w 27"/>
                <a:gd name="T7" fmla="*/ 9 h 9"/>
                <a:gd name="T8" fmla="*/ 27 w 27"/>
                <a:gd name="T9" fmla="*/ 2 h 9"/>
                <a:gd name="T10" fmla="*/ 9 w 27"/>
                <a:gd name="T11" fmla="*/ 0 h 9"/>
              </a:gdLst>
              <a:ahLst/>
              <a:cxnLst>
                <a:cxn ang="0">
                  <a:pos x="T0" y="T1"/>
                </a:cxn>
                <a:cxn ang="0">
                  <a:pos x="T2" y="T3"/>
                </a:cxn>
                <a:cxn ang="0">
                  <a:pos x="T4" y="T5"/>
                </a:cxn>
                <a:cxn ang="0">
                  <a:pos x="T6" y="T7"/>
                </a:cxn>
                <a:cxn ang="0">
                  <a:pos x="T8" y="T9"/>
                </a:cxn>
                <a:cxn ang="0">
                  <a:pos x="T10" y="T11"/>
                </a:cxn>
              </a:cxnLst>
              <a:rect l="0" t="0" r="r" b="b"/>
              <a:pathLst>
                <a:path w="27" h="9">
                  <a:moveTo>
                    <a:pt x="9" y="0"/>
                  </a:moveTo>
                  <a:cubicBezTo>
                    <a:pt x="6" y="0"/>
                    <a:pt x="3" y="0"/>
                    <a:pt x="0" y="0"/>
                  </a:cubicBezTo>
                  <a:cubicBezTo>
                    <a:pt x="1" y="3"/>
                    <a:pt x="2" y="5"/>
                    <a:pt x="3" y="8"/>
                  </a:cubicBezTo>
                  <a:cubicBezTo>
                    <a:pt x="3" y="8"/>
                    <a:pt x="3" y="8"/>
                    <a:pt x="3" y="9"/>
                  </a:cubicBezTo>
                  <a:cubicBezTo>
                    <a:pt x="27" y="2"/>
                    <a:pt x="27" y="2"/>
                    <a:pt x="27" y="2"/>
                  </a:cubicBezTo>
                  <a:cubicBezTo>
                    <a:pt x="21" y="1"/>
                    <a:pt x="15" y="0"/>
                    <a:pt x="9" y="0"/>
                  </a:cubicBezTo>
                </a:path>
              </a:pathLst>
            </a:custGeom>
            <a:solidFill>
              <a:srgbClr val="BDD3D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5" name="Freeform 111"/>
            <p:cNvSpPr/>
            <p:nvPr/>
          </p:nvSpPr>
          <p:spPr bwMode="auto">
            <a:xfrm>
              <a:off x="16916098" y="5761426"/>
              <a:ext cx="794432" cy="182252"/>
            </a:xfrm>
            <a:custGeom>
              <a:avLst/>
              <a:gdLst>
                <a:gd name="T0" fmla="*/ 30 w 48"/>
                <a:gd name="T1" fmla="*/ 0 h 11"/>
                <a:gd name="T2" fmla="*/ 0 w 48"/>
                <a:gd name="T3" fmla="*/ 8 h 11"/>
                <a:gd name="T4" fmla="*/ 0 w 48"/>
                <a:gd name="T5" fmla="*/ 11 h 11"/>
                <a:gd name="T6" fmla="*/ 48 w 48"/>
                <a:gd name="T7" fmla="*/ 11 h 11"/>
                <a:gd name="T8" fmla="*/ 48 w 48"/>
                <a:gd name="T9" fmla="*/ 9 h 11"/>
                <a:gd name="T10" fmla="*/ 30 w 48"/>
                <a:gd name="T11" fmla="*/ 0 h 11"/>
              </a:gdLst>
              <a:ahLst/>
              <a:cxnLst>
                <a:cxn ang="0">
                  <a:pos x="T0" y="T1"/>
                </a:cxn>
                <a:cxn ang="0">
                  <a:pos x="T2" y="T3"/>
                </a:cxn>
                <a:cxn ang="0">
                  <a:pos x="T4" y="T5"/>
                </a:cxn>
                <a:cxn ang="0">
                  <a:pos x="T6" y="T7"/>
                </a:cxn>
                <a:cxn ang="0">
                  <a:pos x="T8" y="T9"/>
                </a:cxn>
                <a:cxn ang="0">
                  <a:pos x="T10" y="T11"/>
                </a:cxn>
              </a:cxnLst>
              <a:rect l="0" t="0" r="r" b="b"/>
              <a:pathLst>
                <a:path w="48" h="11">
                  <a:moveTo>
                    <a:pt x="30" y="0"/>
                  </a:moveTo>
                  <a:cubicBezTo>
                    <a:pt x="0" y="8"/>
                    <a:pt x="0" y="8"/>
                    <a:pt x="0" y="8"/>
                  </a:cubicBezTo>
                  <a:cubicBezTo>
                    <a:pt x="0" y="9"/>
                    <a:pt x="0" y="10"/>
                    <a:pt x="0" y="11"/>
                  </a:cubicBezTo>
                  <a:cubicBezTo>
                    <a:pt x="48" y="11"/>
                    <a:pt x="48" y="11"/>
                    <a:pt x="48" y="11"/>
                  </a:cubicBezTo>
                  <a:cubicBezTo>
                    <a:pt x="48" y="11"/>
                    <a:pt x="48" y="10"/>
                    <a:pt x="48" y="9"/>
                  </a:cubicBezTo>
                  <a:cubicBezTo>
                    <a:pt x="43" y="5"/>
                    <a:pt x="37" y="2"/>
                    <a:pt x="30" y="0"/>
                  </a:cubicBezTo>
                </a:path>
              </a:pathLst>
            </a:custGeom>
            <a:solidFill>
              <a:srgbClr val="C9E5F2"/>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6" name="Freeform 112"/>
            <p:cNvSpPr/>
            <p:nvPr/>
          </p:nvSpPr>
          <p:spPr bwMode="auto">
            <a:xfrm>
              <a:off x="15789874" y="6009102"/>
              <a:ext cx="1920657" cy="1373900"/>
            </a:xfrm>
            <a:custGeom>
              <a:avLst/>
              <a:gdLst>
                <a:gd name="T0" fmla="*/ 116 w 116"/>
                <a:gd name="T1" fmla="*/ 0 h 83"/>
                <a:gd name="T2" fmla="*/ 68 w 116"/>
                <a:gd name="T3" fmla="*/ 0 h 83"/>
                <a:gd name="T4" fmla="*/ 40 w 116"/>
                <a:gd name="T5" fmla="*/ 34 h 83"/>
                <a:gd name="T6" fmla="*/ 30 w 116"/>
                <a:gd name="T7" fmla="*/ 35 h 83"/>
                <a:gd name="T8" fmla="*/ 18 w 116"/>
                <a:gd name="T9" fmla="*/ 33 h 83"/>
                <a:gd name="T10" fmla="*/ 0 w 116"/>
                <a:gd name="T11" fmla="*/ 63 h 83"/>
                <a:gd name="T12" fmla="*/ 1 w 116"/>
                <a:gd name="T13" fmla="*/ 70 h 83"/>
                <a:gd name="T14" fmla="*/ 33 w 116"/>
                <a:gd name="T15" fmla="*/ 70 h 83"/>
                <a:gd name="T16" fmla="*/ 33 w 116"/>
                <a:gd name="T17" fmla="*/ 83 h 83"/>
                <a:gd name="T18" fmla="*/ 52 w 116"/>
                <a:gd name="T19" fmla="*/ 80 h 83"/>
                <a:gd name="T20" fmla="*/ 116 w 116"/>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83">
                  <a:moveTo>
                    <a:pt x="116" y="0"/>
                  </a:moveTo>
                  <a:cubicBezTo>
                    <a:pt x="68" y="0"/>
                    <a:pt x="68" y="0"/>
                    <a:pt x="68" y="0"/>
                  </a:cubicBezTo>
                  <a:cubicBezTo>
                    <a:pt x="67" y="16"/>
                    <a:pt x="56" y="30"/>
                    <a:pt x="40" y="34"/>
                  </a:cubicBezTo>
                  <a:cubicBezTo>
                    <a:pt x="37" y="35"/>
                    <a:pt x="34" y="35"/>
                    <a:pt x="30" y="35"/>
                  </a:cubicBezTo>
                  <a:cubicBezTo>
                    <a:pt x="26" y="35"/>
                    <a:pt x="22" y="34"/>
                    <a:pt x="18" y="33"/>
                  </a:cubicBezTo>
                  <a:cubicBezTo>
                    <a:pt x="0" y="63"/>
                    <a:pt x="0" y="63"/>
                    <a:pt x="0" y="63"/>
                  </a:cubicBezTo>
                  <a:cubicBezTo>
                    <a:pt x="0" y="65"/>
                    <a:pt x="1" y="68"/>
                    <a:pt x="1" y="70"/>
                  </a:cubicBezTo>
                  <a:cubicBezTo>
                    <a:pt x="33" y="70"/>
                    <a:pt x="33" y="70"/>
                    <a:pt x="33" y="70"/>
                  </a:cubicBezTo>
                  <a:cubicBezTo>
                    <a:pt x="33" y="83"/>
                    <a:pt x="33" y="83"/>
                    <a:pt x="33" y="83"/>
                  </a:cubicBezTo>
                  <a:cubicBezTo>
                    <a:pt x="39" y="83"/>
                    <a:pt x="45" y="82"/>
                    <a:pt x="52" y="80"/>
                  </a:cubicBezTo>
                  <a:cubicBezTo>
                    <a:pt x="90" y="71"/>
                    <a:pt x="115" y="37"/>
                    <a:pt x="116" y="0"/>
                  </a:cubicBezTo>
                </a:path>
              </a:pathLst>
            </a:custGeom>
            <a:solidFill>
              <a:srgbClr val="F2CBA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7" name="Freeform 113"/>
            <p:cNvSpPr/>
            <p:nvPr/>
          </p:nvSpPr>
          <p:spPr bwMode="auto">
            <a:xfrm>
              <a:off x="15806231" y="7168038"/>
              <a:ext cx="530401" cy="745365"/>
            </a:xfrm>
            <a:custGeom>
              <a:avLst/>
              <a:gdLst>
                <a:gd name="T0" fmla="*/ 32 w 32"/>
                <a:gd name="T1" fmla="*/ 0 h 45"/>
                <a:gd name="T2" fmla="*/ 0 w 32"/>
                <a:gd name="T3" fmla="*/ 0 h 45"/>
                <a:gd name="T4" fmla="*/ 3 w 32"/>
                <a:gd name="T5" fmla="*/ 9 h 45"/>
                <a:gd name="T6" fmla="*/ 9 w 32"/>
                <a:gd name="T7" fmla="*/ 21 h 45"/>
                <a:gd name="T8" fmla="*/ 9 w 32"/>
                <a:gd name="T9" fmla="*/ 21 h 45"/>
                <a:gd name="T10" fmla="*/ 9 w 32"/>
                <a:gd name="T11" fmla="*/ 22 h 45"/>
                <a:gd name="T12" fmla="*/ 32 w 32"/>
                <a:gd name="T13" fmla="*/ 45 h 45"/>
                <a:gd name="T14" fmla="*/ 32 w 32"/>
                <a:gd name="T15" fmla="*/ 42 h 45"/>
                <a:gd name="T16" fmla="*/ 32 w 32"/>
                <a:gd name="T17" fmla="*/ 13 h 45"/>
                <a:gd name="T18" fmla="*/ 32 w 32"/>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5">
                  <a:moveTo>
                    <a:pt x="32" y="0"/>
                  </a:moveTo>
                  <a:cubicBezTo>
                    <a:pt x="0" y="0"/>
                    <a:pt x="0" y="0"/>
                    <a:pt x="0" y="0"/>
                  </a:cubicBezTo>
                  <a:cubicBezTo>
                    <a:pt x="1" y="3"/>
                    <a:pt x="2" y="6"/>
                    <a:pt x="3" y="9"/>
                  </a:cubicBezTo>
                  <a:cubicBezTo>
                    <a:pt x="5" y="14"/>
                    <a:pt x="6" y="18"/>
                    <a:pt x="9" y="21"/>
                  </a:cubicBezTo>
                  <a:cubicBezTo>
                    <a:pt x="9" y="21"/>
                    <a:pt x="9" y="21"/>
                    <a:pt x="9" y="21"/>
                  </a:cubicBezTo>
                  <a:cubicBezTo>
                    <a:pt x="9" y="22"/>
                    <a:pt x="9" y="22"/>
                    <a:pt x="9" y="22"/>
                  </a:cubicBezTo>
                  <a:cubicBezTo>
                    <a:pt x="15" y="31"/>
                    <a:pt x="23" y="39"/>
                    <a:pt x="32" y="45"/>
                  </a:cubicBezTo>
                  <a:cubicBezTo>
                    <a:pt x="32" y="42"/>
                    <a:pt x="32" y="42"/>
                    <a:pt x="32" y="42"/>
                  </a:cubicBezTo>
                  <a:cubicBezTo>
                    <a:pt x="32" y="13"/>
                    <a:pt x="32" y="13"/>
                    <a:pt x="32" y="13"/>
                  </a:cubicBezTo>
                  <a:cubicBezTo>
                    <a:pt x="32" y="0"/>
                    <a:pt x="32" y="0"/>
                    <a:pt x="32" y="0"/>
                  </a:cubicBezTo>
                </a:path>
              </a:pathLst>
            </a:custGeom>
            <a:solidFill>
              <a:srgbClr val="F6F6F6"/>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8" name="Freeform 114"/>
            <p:cNvSpPr/>
            <p:nvPr/>
          </p:nvSpPr>
          <p:spPr bwMode="auto">
            <a:xfrm>
              <a:off x="15955771" y="7516185"/>
              <a:ext cx="0" cy="16357"/>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0"/>
                    <a:pt x="0" y="0"/>
                    <a:pt x="0" y="0"/>
                  </a:cubicBezTo>
                </a:path>
              </a:pathLst>
            </a:custGeom>
            <a:solidFill>
              <a:srgbClr val="E7E6E6"/>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19" name="Freeform 115"/>
            <p:cNvSpPr>
              <a:spLocks noEditPoints="1"/>
            </p:cNvSpPr>
            <p:nvPr/>
          </p:nvSpPr>
          <p:spPr bwMode="auto">
            <a:xfrm>
              <a:off x="15507150" y="5579174"/>
              <a:ext cx="2965102" cy="2633310"/>
            </a:xfrm>
            <a:custGeom>
              <a:avLst/>
              <a:gdLst>
                <a:gd name="T0" fmla="*/ 81 w 179"/>
                <a:gd name="T1" fmla="*/ 6 h 159"/>
                <a:gd name="T2" fmla="*/ 90 w 179"/>
                <a:gd name="T3" fmla="*/ 6 h 159"/>
                <a:gd name="T4" fmla="*/ 108 w 179"/>
                <a:gd name="T5" fmla="*/ 8 h 159"/>
                <a:gd name="T6" fmla="*/ 115 w 179"/>
                <a:gd name="T7" fmla="*/ 11 h 159"/>
                <a:gd name="T8" fmla="*/ 133 w 179"/>
                <a:gd name="T9" fmla="*/ 20 h 159"/>
                <a:gd name="T10" fmla="*/ 158 w 179"/>
                <a:gd name="T11" fmla="*/ 53 h 159"/>
                <a:gd name="T12" fmla="*/ 117 w 179"/>
                <a:gd name="T13" fmla="*/ 147 h 159"/>
                <a:gd name="T14" fmla="*/ 116 w 179"/>
                <a:gd name="T15" fmla="*/ 148 h 159"/>
                <a:gd name="T16" fmla="*/ 103 w 179"/>
                <a:gd name="T17" fmla="*/ 152 h 159"/>
                <a:gd name="T18" fmla="*/ 90 w 179"/>
                <a:gd name="T19" fmla="*/ 153 h 159"/>
                <a:gd name="T20" fmla="*/ 76 w 179"/>
                <a:gd name="T21" fmla="*/ 152 h 159"/>
                <a:gd name="T22" fmla="*/ 62 w 179"/>
                <a:gd name="T23" fmla="*/ 147 h 159"/>
                <a:gd name="T24" fmla="*/ 52 w 179"/>
                <a:gd name="T25" fmla="*/ 143 h 159"/>
                <a:gd name="T26" fmla="*/ 50 w 179"/>
                <a:gd name="T27" fmla="*/ 141 h 159"/>
                <a:gd name="T28" fmla="*/ 27 w 179"/>
                <a:gd name="T29" fmla="*/ 118 h 159"/>
                <a:gd name="T30" fmla="*/ 27 w 179"/>
                <a:gd name="T31" fmla="*/ 117 h 159"/>
                <a:gd name="T32" fmla="*/ 21 w 179"/>
                <a:gd name="T33" fmla="*/ 105 h 159"/>
                <a:gd name="T34" fmla="*/ 18 w 179"/>
                <a:gd name="T35" fmla="*/ 96 h 159"/>
                <a:gd name="T36" fmla="*/ 17 w 179"/>
                <a:gd name="T37" fmla="*/ 89 h 159"/>
                <a:gd name="T38" fmla="*/ 16 w 179"/>
                <a:gd name="T39" fmla="*/ 82 h 159"/>
                <a:gd name="T40" fmla="*/ 22 w 179"/>
                <a:gd name="T41" fmla="*/ 51 h 159"/>
                <a:gd name="T42" fmla="*/ 64 w 179"/>
                <a:gd name="T43" fmla="*/ 11 h 159"/>
                <a:gd name="T44" fmla="*/ 81 w 179"/>
                <a:gd name="T45" fmla="*/ 6 h 159"/>
                <a:gd name="T46" fmla="*/ 90 w 179"/>
                <a:gd name="T47" fmla="*/ 0 h 159"/>
                <a:gd name="T48" fmla="*/ 62 w 179"/>
                <a:gd name="T49" fmla="*/ 5 h 159"/>
                <a:gd name="T50" fmla="*/ 16 w 179"/>
                <a:gd name="T51" fmla="*/ 107 h 159"/>
                <a:gd name="T52" fmla="*/ 90 w 179"/>
                <a:gd name="T53" fmla="*/ 159 h 159"/>
                <a:gd name="T54" fmla="*/ 118 w 179"/>
                <a:gd name="T55" fmla="*/ 154 h 159"/>
                <a:gd name="T56" fmla="*/ 164 w 179"/>
                <a:gd name="T57" fmla="*/ 51 h 159"/>
                <a:gd name="T58" fmla="*/ 90 w 179"/>
                <a:gd name="T5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9" h="159">
                  <a:moveTo>
                    <a:pt x="81" y="6"/>
                  </a:moveTo>
                  <a:cubicBezTo>
                    <a:pt x="84" y="6"/>
                    <a:pt x="87" y="6"/>
                    <a:pt x="90" y="6"/>
                  </a:cubicBezTo>
                  <a:cubicBezTo>
                    <a:pt x="96" y="6"/>
                    <a:pt x="102" y="7"/>
                    <a:pt x="108" y="8"/>
                  </a:cubicBezTo>
                  <a:cubicBezTo>
                    <a:pt x="111" y="9"/>
                    <a:pt x="113" y="10"/>
                    <a:pt x="115" y="11"/>
                  </a:cubicBezTo>
                  <a:cubicBezTo>
                    <a:pt x="122" y="13"/>
                    <a:pt x="128" y="16"/>
                    <a:pt x="133" y="20"/>
                  </a:cubicBezTo>
                  <a:cubicBezTo>
                    <a:pt x="144" y="28"/>
                    <a:pt x="153" y="40"/>
                    <a:pt x="158" y="53"/>
                  </a:cubicBezTo>
                  <a:cubicBezTo>
                    <a:pt x="172" y="91"/>
                    <a:pt x="154" y="132"/>
                    <a:pt x="117" y="147"/>
                  </a:cubicBezTo>
                  <a:cubicBezTo>
                    <a:pt x="117" y="148"/>
                    <a:pt x="116" y="148"/>
                    <a:pt x="116" y="148"/>
                  </a:cubicBezTo>
                  <a:cubicBezTo>
                    <a:pt x="111" y="150"/>
                    <a:pt x="107" y="151"/>
                    <a:pt x="103" y="152"/>
                  </a:cubicBezTo>
                  <a:cubicBezTo>
                    <a:pt x="98" y="153"/>
                    <a:pt x="94" y="153"/>
                    <a:pt x="90" y="153"/>
                  </a:cubicBezTo>
                  <a:cubicBezTo>
                    <a:pt x="85" y="153"/>
                    <a:pt x="81" y="153"/>
                    <a:pt x="76" y="152"/>
                  </a:cubicBezTo>
                  <a:cubicBezTo>
                    <a:pt x="71" y="151"/>
                    <a:pt x="67" y="149"/>
                    <a:pt x="62" y="147"/>
                  </a:cubicBezTo>
                  <a:cubicBezTo>
                    <a:pt x="59" y="146"/>
                    <a:pt x="55" y="144"/>
                    <a:pt x="52" y="143"/>
                  </a:cubicBezTo>
                  <a:cubicBezTo>
                    <a:pt x="51" y="142"/>
                    <a:pt x="51" y="142"/>
                    <a:pt x="50" y="141"/>
                  </a:cubicBezTo>
                  <a:cubicBezTo>
                    <a:pt x="41" y="135"/>
                    <a:pt x="33" y="127"/>
                    <a:pt x="27" y="118"/>
                  </a:cubicBezTo>
                  <a:cubicBezTo>
                    <a:pt x="27" y="118"/>
                    <a:pt x="27" y="117"/>
                    <a:pt x="27" y="117"/>
                  </a:cubicBezTo>
                  <a:cubicBezTo>
                    <a:pt x="24" y="114"/>
                    <a:pt x="23" y="110"/>
                    <a:pt x="21" y="105"/>
                  </a:cubicBezTo>
                  <a:cubicBezTo>
                    <a:pt x="20" y="102"/>
                    <a:pt x="19" y="99"/>
                    <a:pt x="18" y="96"/>
                  </a:cubicBezTo>
                  <a:cubicBezTo>
                    <a:pt x="18" y="94"/>
                    <a:pt x="17" y="91"/>
                    <a:pt x="17" y="89"/>
                  </a:cubicBezTo>
                  <a:cubicBezTo>
                    <a:pt x="16" y="86"/>
                    <a:pt x="16" y="84"/>
                    <a:pt x="16" y="82"/>
                  </a:cubicBezTo>
                  <a:cubicBezTo>
                    <a:pt x="16" y="71"/>
                    <a:pt x="18" y="61"/>
                    <a:pt x="22" y="51"/>
                  </a:cubicBezTo>
                  <a:cubicBezTo>
                    <a:pt x="29" y="33"/>
                    <a:pt x="44" y="18"/>
                    <a:pt x="64" y="11"/>
                  </a:cubicBezTo>
                  <a:cubicBezTo>
                    <a:pt x="69" y="9"/>
                    <a:pt x="75" y="7"/>
                    <a:pt x="81" y="6"/>
                  </a:cubicBezTo>
                  <a:moveTo>
                    <a:pt x="90" y="0"/>
                  </a:moveTo>
                  <a:cubicBezTo>
                    <a:pt x="80" y="0"/>
                    <a:pt x="71" y="2"/>
                    <a:pt x="62" y="5"/>
                  </a:cubicBezTo>
                  <a:cubicBezTo>
                    <a:pt x="21" y="21"/>
                    <a:pt x="0" y="67"/>
                    <a:pt x="16" y="107"/>
                  </a:cubicBezTo>
                  <a:cubicBezTo>
                    <a:pt x="28" y="139"/>
                    <a:pt x="58" y="159"/>
                    <a:pt x="90" y="159"/>
                  </a:cubicBezTo>
                  <a:cubicBezTo>
                    <a:pt x="99" y="159"/>
                    <a:pt x="108" y="157"/>
                    <a:pt x="118" y="154"/>
                  </a:cubicBezTo>
                  <a:cubicBezTo>
                    <a:pt x="159" y="138"/>
                    <a:pt x="179" y="92"/>
                    <a:pt x="164" y="51"/>
                  </a:cubicBezTo>
                  <a:cubicBezTo>
                    <a:pt x="152" y="20"/>
                    <a:pt x="122" y="0"/>
                    <a:pt x="90" y="0"/>
                  </a:cubicBezTo>
                </a:path>
              </a:pathLst>
            </a:custGeom>
            <a:solidFill>
              <a:srgbClr val="A3A1A9"/>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0" name="Freeform 116"/>
            <p:cNvSpPr/>
            <p:nvPr/>
          </p:nvSpPr>
          <p:spPr bwMode="auto">
            <a:xfrm>
              <a:off x="19084431" y="11009351"/>
              <a:ext cx="1224360" cy="1226697"/>
            </a:xfrm>
            <a:custGeom>
              <a:avLst/>
              <a:gdLst>
                <a:gd name="T0" fmla="*/ 8 w 74"/>
                <a:gd name="T1" fmla="*/ 56 h 74"/>
                <a:gd name="T2" fmla="*/ 3 w 74"/>
                <a:gd name="T3" fmla="*/ 73 h 74"/>
                <a:gd name="T4" fmla="*/ 74 w 74"/>
                <a:gd name="T5" fmla="*/ 25 h 74"/>
                <a:gd name="T6" fmla="*/ 62 w 74"/>
                <a:gd name="T7" fmla="*/ 5 h 74"/>
                <a:gd name="T8" fmla="*/ 18 w 74"/>
                <a:gd name="T9" fmla="*/ 9 h 74"/>
                <a:gd name="T10" fmla="*/ 8 w 74"/>
                <a:gd name="T11" fmla="*/ 56 h 74"/>
              </a:gdLst>
              <a:ahLst/>
              <a:cxnLst>
                <a:cxn ang="0">
                  <a:pos x="T0" y="T1"/>
                </a:cxn>
                <a:cxn ang="0">
                  <a:pos x="T2" y="T3"/>
                </a:cxn>
                <a:cxn ang="0">
                  <a:pos x="T4" y="T5"/>
                </a:cxn>
                <a:cxn ang="0">
                  <a:pos x="T6" y="T7"/>
                </a:cxn>
                <a:cxn ang="0">
                  <a:pos x="T8" y="T9"/>
                </a:cxn>
                <a:cxn ang="0">
                  <a:pos x="T10" y="T11"/>
                </a:cxn>
              </a:cxnLst>
              <a:rect l="0" t="0" r="r" b="b"/>
              <a:pathLst>
                <a:path w="74" h="74">
                  <a:moveTo>
                    <a:pt x="8" y="56"/>
                  </a:moveTo>
                  <a:cubicBezTo>
                    <a:pt x="8" y="56"/>
                    <a:pt x="0" y="73"/>
                    <a:pt x="3" y="73"/>
                  </a:cubicBezTo>
                  <a:cubicBezTo>
                    <a:pt x="7" y="74"/>
                    <a:pt x="69" y="64"/>
                    <a:pt x="74" y="25"/>
                  </a:cubicBezTo>
                  <a:cubicBezTo>
                    <a:pt x="74" y="25"/>
                    <a:pt x="65" y="10"/>
                    <a:pt x="62" y="5"/>
                  </a:cubicBezTo>
                  <a:cubicBezTo>
                    <a:pt x="58" y="0"/>
                    <a:pt x="18" y="9"/>
                    <a:pt x="18" y="9"/>
                  </a:cubicBezTo>
                  <a:lnTo>
                    <a:pt x="8" y="56"/>
                  </a:ln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1" name="Freeform 117"/>
            <p:cNvSpPr/>
            <p:nvPr/>
          </p:nvSpPr>
          <p:spPr bwMode="auto">
            <a:xfrm>
              <a:off x="17775954" y="8990559"/>
              <a:ext cx="2385634" cy="2831917"/>
            </a:xfrm>
            <a:custGeom>
              <a:avLst/>
              <a:gdLst>
                <a:gd name="T0" fmla="*/ 144 w 144"/>
                <a:gd name="T1" fmla="*/ 134 h 171"/>
                <a:gd name="T2" fmla="*/ 135 w 144"/>
                <a:gd name="T3" fmla="*/ 118 h 171"/>
                <a:gd name="T4" fmla="*/ 95 w 144"/>
                <a:gd name="T5" fmla="*/ 59 h 171"/>
                <a:gd name="T6" fmla="*/ 75 w 144"/>
                <a:gd name="T7" fmla="*/ 52 h 171"/>
                <a:gd name="T8" fmla="*/ 65 w 144"/>
                <a:gd name="T9" fmla="*/ 50 h 171"/>
                <a:gd name="T10" fmla="*/ 25 w 144"/>
                <a:gd name="T11" fmla="*/ 6 h 171"/>
                <a:gd name="T12" fmla="*/ 4 w 144"/>
                <a:gd name="T13" fmla="*/ 24 h 171"/>
                <a:gd name="T14" fmla="*/ 34 w 144"/>
                <a:gd name="T15" fmla="*/ 61 h 171"/>
                <a:gd name="T16" fmla="*/ 54 w 144"/>
                <a:gd name="T17" fmla="*/ 115 h 171"/>
                <a:gd name="T18" fmla="*/ 74 w 144"/>
                <a:gd name="T19" fmla="*/ 135 h 171"/>
                <a:gd name="T20" fmla="*/ 86 w 144"/>
                <a:gd name="T21" fmla="*/ 171 h 171"/>
                <a:gd name="T22" fmla="*/ 144 w 144"/>
                <a:gd name="T23" fmla="*/ 13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71">
                  <a:moveTo>
                    <a:pt x="144" y="134"/>
                  </a:moveTo>
                  <a:cubicBezTo>
                    <a:pt x="144" y="134"/>
                    <a:pt x="141" y="126"/>
                    <a:pt x="135" y="118"/>
                  </a:cubicBezTo>
                  <a:cubicBezTo>
                    <a:pt x="128" y="109"/>
                    <a:pt x="95" y="59"/>
                    <a:pt x="95" y="59"/>
                  </a:cubicBezTo>
                  <a:cubicBezTo>
                    <a:pt x="95" y="59"/>
                    <a:pt x="84" y="54"/>
                    <a:pt x="75" y="52"/>
                  </a:cubicBezTo>
                  <a:cubicBezTo>
                    <a:pt x="65" y="50"/>
                    <a:pt x="65" y="50"/>
                    <a:pt x="65" y="50"/>
                  </a:cubicBezTo>
                  <a:cubicBezTo>
                    <a:pt x="25" y="6"/>
                    <a:pt x="25" y="6"/>
                    <a:pt x="25" y="6"/>
                  </a:cubicBezTo>
                  <a:cubicBezTo>
                    <a:pt x="25" y="6"/>
                    <a:pt x="0" y="0"/>
                    <a:pt x="4" y="24"/>
                  </a:cubicBezTo>
                  <a:cubicBezTo>
                    <a:pt x="34" y="61"/>
                    <a:pt x="34" y="61"/>
                    <a:pt x="34" y="61"/>
                  </a:cubicBezTo>
                  <a:cubicBezTo>
                    <a:pt x="34" y="61"/>
                    <a:pt x="42" y="101"/>
                    <a:pt x="54" y="115"/>
                  </a:cubicBezTo>
                  <a:cubicBezTo>
                    <a:pt x="65" y="130"/>
                    <a:pt x="74" y="135"/>
                    <a:pt x="74" y="135"/>
                  </a:cubicBezTo>
                  <a:cubicBezTo>
                    <a:pt x="86" y="171"/>
                    <a:pt x="86" y="171"/>
                    <a:pt x="86" y="171"/>
                  </a:cubicBezTo>
                  <a:cubicBezTo>
                    <a:pt x="86" y="171"/>
                    <a:pt x="120" y="160"/>
                    <a:pt x="144" y="134"/>
                  </a:cubicBez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2" name="Freeform 118"/>
            <p:cNvSpPr/>
            <p:nvPr/>
          </p:nvSpPr>
          <p:spPr bwMode="auto">
            <a:xfrm>
              <a:off x="17909139" y="10894859"/>
              <a:ext cx="677604" cy="960329"/>
            </a:xfrm>
            <a:custGeom>
              <a:avLst/>
              <a:gdLst>
                <a:gd name="T0" fmla="*/ 14 w 41"/>
                <a:gd name="T1" fmla="*/ 0 h 58"/>
                <a:gd name="T2" fmla="*/ 2 w 41"/>
                <a:gd name="T3" fmla="*/ 36 h 58"/>
                <a:gd name="T4" fmla="*/ 33 w 41"/>
                <a:gd name="T5" fmla="*/ 57 h 58"/>
                <a:gd name="T6" fmla="*/ 28 w 41"/>
                <a:gd name="T7" fmla="*/ 27 h 58"/>
                <a:gd name="T8" fmla="*/ 24 w 41"/>
                <a:gd name="T9" fmla="*/ 25 h 58"/>
                <a:gd name="T10" fmla="*/ 14 w 41"/>
                <a:gd name="T11" fmla="*/ 0 h 58"/>
              </a:gdLst>
              <a:ahLst/>
              <a:cxnLst>
                <a:cxn ang="0">
                  <a:pos x="T0" y="T1"/>
                </a:cxn>
                <a:cxn ang="0">
                  <a:pos x="T2" y="T3"/>
                </a:cxn>
                <a:cxn ang="0">
                  <a:pos x="T4" y="T5"/>
                </a:cxn>
                <a:cxn ang="0">
                  <a:pos x="T6" y="T7"/>
                </a:cxn>
                <a:cxn ang="0">
                  <a:pos x="T8" y="T9"/>
                </a:cxn>
                <a:cxn ang="0">
                  <a:pos x="T10" y="T11"/>
                </a:cxn>
              </a:cxnLst>
              <a:rect l="0" t="0" r="r" b="b"/>
              <a:pathLst>
                <a:path w="41" h="58">
                  <a:moveTo>
                    <a:pt x="14" y="0"/>
                  </a:moveTo>
                  <a:cubicBezTo>
                    <a:pt x="14" y="0"/>
                    <a:pt x="0" y="34"/>
                    <a:pt x="2" y="36"/>
                  </a:cubicBezTo>
                  <a:cubicBezTo>
                    <a:pt x="3" y="37"/>
                    <a:pt x="31" y="58"/>
                    <a:pt x="33" y="57"/>
                  </a:cubicBezTo>
                  <a:cubicBezTo>
                    <a:pt x="36" y="56"/>
                    <a:pt x="41" y="36"/>
                    <a:pt x="28" y="27"/>
                  </a:cubicBezTo>
                  <a:cubicBezTo>
                    <a:pt x="24" y="25"/>
                    <a:pt x="24" y="25"/>
                    <a:pt x="24" y="25"/>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3" name="Freeform 119"/>
            <p:cNvSpPr/>
            <p:nvPr/>
          </p:nvSpPr>
          <p:spPr bwMode="auto">
            <a:xfrm>
              <a:off x="18205882" y="11490684"/>
              <a:ext cx="331792" cy="331792"/>
            </a:xfrm>
            <a:custGeom>
              <a:avLst/>
              <a:gdLst>
                <a:gd name="T0" fmla="*/ 3 w 20"/>
                <a:gd name="T1" fmla="*/ 0 h 20"/>
                <a:gd name="T2" fmla="*/ 0 w 20"/>
                <a:gd name="T3" fmla="*/ 12 h 20"/>
                <a:gd name="T4" fmla="*/ 14 w 20"/>
                <a:gd name="T5" fmla="*/ 20 h 20"/>
                <a:gd name="T6" fmla="*/ 3 w 20"/>
                <a:gd name="T7" fmla="*/ 0 h 20"/>
              </a:gdLst>
              <a:ahLst/>
              <a:cxnLst>
                <a:cxn ang="0">
                  <a:pos x="T0" y="T1"/>
                </a:cxn>
                <a:cxn ang="0">
                  <a:pos x="T2" y="T3"/>
                </a:cxn>
                <a:cxn ang="0">
                  <a:pos x="T4" y="T5"/>
                </a:cxn>
                <a:cxn ang="0">
                  <a:pos x="T6" y="T7"/>
                </a:cxn>
              </a:cxnLst>
              <a:rect l="0" t="0" r="r" b="b"/>
              <a:pathLst>
                <a:path w="20" h="20">
                  <a:moveTo>
                    <a:pt x="3" y="0"/>
                  </a:moveTo>
                  <a:cubicBezTo>
                    <a:pt x="0" y="12"/>
                    <a:pt x="0" y="12"/>
                    <a:pt x="0" y="12"/>
                  </a:cubicBezTo>
                  <a:cubicBezTo>
                    <a:pt x="14" y="20"/>
                    <a:pt x="14" y="20"/>
                    <a:pt x="14" y="20"/>
                  </a:cubicBezTo>
                  <a:cubicBezTo>
                    <a:pt x="14" y="20"/>
                    <a:pt x="20"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4" name="Freeform 120"/>
            <p:cNvSpPr/>
            <p:nvPr/>
          </p:nvSpPr>
          <p:spPr bwMode="auto">
            <a:xfrm>
              <a:off x="17974563" y="11109823"/>
              <a:ext cx="514044" cy="380861"/>
            </a:xfrm>
            <a:custGeom>
              <a:avLst/>
              <a:gdLst>
                <a:gd name="T0" fmla="*/ 31 w 31"/>
                <a:gd name="T1" fmla="*/ 23 h 23"/>
                <a:gd name="T2" fmla="*/ 20 w 31"/>
                <a:gd name="T3" fmla="*/ 12 h 23"/>
                <a:gd name="T4" fmla="*/ 3 w 31"/>
                <a:gd name="T5" fmla="*/ 4 h 23"/>
                <a:gd name="T6" fmla="*/ 0 w 31"/>
                <a:gd name="T7" fmla="*/ 15 h 23"/>
                <a:gd name="T8" fmla="*/ 31 w 31"/>
                <a:gd name="T9" fmla="*/ 23 h 23"/>
              </a:gdLst>
              <a:ahLst/>
              <a:cxnLst>
                <a:cxn ang="0">
                  <a:pos x="T0" y="T1"/>
                </a:cxn>
                <a:cxn ang="0">
                  <a:pos x="T2" y="T3"/>
                </a:cxn>
                <a:cxn ang="0">
                  <a:pos x="T4" y="T5"/>
                </a:cxn>
                <a:cxn ang="0">
                  <a:pos x="T6" y="T7"/>
                </a:cxn>
                <a:cxn ang="0">
                  <a:pos x="T8" y="T9"/>
                </a:cxn>
              </a:cxnLst>
              <a:rect l="0" t="0" r="r" b="b"/>
              <a:pathLst>
                <a:path w="31" h="23">
                  <a:moveTo>
                    <a:pt x="31" y="23"/>
                  </a:moveTo>
                  <a:cubicBezTo>
                    <a:pt x="31" y="23"/>
                    <a:pt x="28" y="15"/>
                    <a:pt x="20" y="12"/>
                  </a:cubicBezTo>
                  <a:cubicBezTo>
                    <a:pt x="13" y="8"/>
                    <a:pt x="5" y="0"/>
                    <a:pt x="3" y="4"/>
                  </a:cubicBezTo>
                  <a:cubicBezTo>
                    <a:pt x="2" y="8"/>
                    <a:pt x="0" y="15"/>
                    <a:pt x="0" y="15"/>
                  </a:cubicBezTo>
                  <a:cubicBezTo>
                    <a:pt x="0" y="15"/>
                    <a:pt x="29" y="23"/>
                    <a:pt x="31" y="23"/>
                  </a:cubicBezTo>
                  <a:close/>
                </a:path>
              </a:pathLst>
            </a:custGeom>
            <a:solidFill>
              <a:srgbClr val="E0BA9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5" name="Freeform 121"/>
            <p:cNvSpPr/>
            <p:nvPr/>
          </p:nvSpPr>
          <p:spPr bwMode="auto">
            <a:xfrm>
              <a:off x="17743242" y="10429883"/>
              <a:ext cx="661249" cy="960329"/>
            </a:xfrm>
            <a:custGeom>
              <a:avLst/>
              <a:gdLst>
                <a:gd name="T0" fmla="*/ 14 w 40"/>
                <a:gd name="T1" fmla="*/ 0 h 58"/>
                <a:gd name="T2" fmla="*/ 1 w 40"/>
                <a:gd name="T3" fmla="*/ 36 h 58"/>
                <a:gd name="T4" fmla="*/ 32 w 40"/>
                <a:gd name="T5" fmla="*/ 57 h 58"/>
                <a:gd name="T6" fmla="*/ 27 w 40"/>
                <a:gd name="T7" fmla="*/ 27 h 58"/>
                <a:gd name="T8" fmla="*/ 23 w 40"/>
                <a:gd name="T9" fmla="*/ 25 h 58"/>
                <a:gd name="T10" fmla="*/ 14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14" y="0"/>
                  </a:moveTo>
                  <a:cubicBezTo>
                    <a:pt x="14" y="0"/>
                    <a:pt x="0" y="34"/>
                    <a:pt x="1" y="36"/>
                  </a:cubicBezTo>
                  <a:cubicBezTo>
                    <a:pt x="3" y="37"/>
                    <a:pt x="30" y="58"/>
                    <a:pt x="32" y="57"/>
                  </a:cubicBezTo>
                  <a:cubicBezTo>
                    <a:pt x="35" y="56"/>
                    <a:pt x="40" y="36"/>
                    <a:pt x="27" y="27"/>
                  </a:cubicBezTo>
                  <a:cubicBezTo>
                    <a:pt x="23" y="25"/>
                    <a:pt x="23" y="25"/>
                    <a:pt x="23" y="25"/>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6" name="Freeform 122"/>
            <p:cNvSpPr/>
            <p:nvPr/>
          </p:nvSpPr>
          <p:spPr bwMode="auto">
            <a:xfrm>
              <a:off x="18023630" y="11025706"/>
              <a:ext cx="331792" cy="348149"/>
            </a:xfrm>
            <a:custGeom>
              <a:avLst/>
              <a:gdLst>
                <a:gd name="T0" fmla="*/ 3 w 20"/>
                <a:gd name="T1" fmla="*/ 0 h 21"/>
                <a:gd name="T2" fmla="*/ 0 w 20"/>
                <a:gd name="T3" fmla="*/ 12 h 21"/>
                <a:gd name="T4" fmla="*/ 14 w 20"/>
                <a:gd name="T5" fmla="*/ 21 h 21"/>
                <a:gd name="T6" fmla="*/ 3 w 20"/>
                <a:gd name="T7" fmla="*/ 0 h 21"/>
              </a:gdLst>
              <a:ahLst/>
              <a:cxnLst>
                <a:cxn ang="0">
                  <a:pos x="T0" y="T1"/>
                </a:cxn>
                <a:cxn ang="0">
                  <a:pos x="T2" y="T3"/>
                </a:cxn>
                <a:cxn ang="0">
                  <a:pos x="T4" y="T5"/>
                </a:cxn>
                <a:cxn ang="0">
                  <a:pos x="T6" y="T7"/>
                </a:cxn>
              </a:cxnLst>
              <a:rect l="0" t="0" r="r" b="b"/>
              <a:pathLst>
                <a:path w="20" h="21">
                  <a:moveTo>
                    <a:pt x="3" y="0"/>
                  </a:moveTo>
                  <a:cubicBezTo>
                    <a:pt x="0" y="12"/>
                    <a:pt x="0" y="12"/>
                    <a:pt x="0" y="12"/>
                  </a:cubicBezTo>
                  <a:cubicBezTo>
                    <a:pt x="14" y="21"/>
                    <a:pt x="14" y="21"/>
                    <a:pt x="14" y="21"/>
                  </a:cubicBezTo>
                  <a:cubicBezTo>
                    <a:pt x="14" y="21"/>
                    <a:pt x="20"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7" name="Freeform 123"/>
            <p:cNvSpPr/>
            <p:nvPr/>
          </p:nvSpPr>
          <p:spPr bwMode="auto">
            <a:xfrm>
              <a:off x="17792311" y="10728963"/>
              <a:ext cx="497689" cy="247676"/>
            </a:xfrm>
            <a:custGeom>
              <a:avLst/>
              <a:gdLst>
                <a:gd name="T0" fmla="*/ 30 w 30"/>
                <a:gd name="T1" fmla="*/ 15 h 15"/>
                <a:gd name="T2" fmla="*/ 20 w 30"/>
                <a:gd name="T3" fmla="*/ 7 h 15"/>
                <a:gd name="T4" fmla="*/ 4 w 30"/>
                <a:gd name="T5" fmla="*/ 0 h 15"/>
                <a:gd name="T6" fmla="*/ 0 w 30"/>
                <a:gd name="T7" fmla="*/ 9 h 15"/>
                <a:gd name="T8" fmla="*/ 22 w 30"/>
                <a:gd name="T9" fmla="*/ 14 h 15"/>
                <a:gd name="T10" fmla="*/ 30 w 30"/>
                <a:gd name="T11" fmla="*/ 15 h 15"/>
              </a:gdLst>
              <a:ahLst/>
              <a:cxnLst>
                <a:cxn ang="0">
                  <a:pos x="T0" y="T1"/>
                </a:cxn>
                <a:cxn ang="0">
                  <a:pos x="T2" y="T3"/>
                </a:cxn>
                <a:cxn ang="0">
                  <a:pos x="T4" y="T5"/>
                </a:cxn>
                <a:cxn ang="0">
                  <a:pos x="T6" y="T7"/>
                </a:cxn>
                <a:cxn ang="0">
                  <a:pos x="T8" y="T9"/>
                </a:cxn>
                <a:cxn ang="0">
                  <a:pos x="T10" y="T11"/>
                </a:cxn>
              </a:cxnLst>
              <a:rect l="0" t="0" r="r" b="b"/>
              <a:pathLst>
                <a:path w="30" h="15">
                  <a:moveTo>
                    <a:pt x="30" y="15"/>
                  </a:moveTo>
                  <a:cubicBezTo>
                    <a:pt x="30" y="15"/>
                    <a:pt x="26" y="9"/>
                    <a:pt x="20" y="7"/>
                  </a:cubicBezTo>
                  <a:cubicBezTo>
                    <a:pt x="15" y="6"/>
                    <a:pt x="4" y="0"/>
                    <a:pt x="4" y="0"/>
                  </a:cubicBezTo>
                  <a:cubicBezTo>
                    <a:pt x="0" y="9"/>
                    <a:pt x="0" y="9"/>
                    <a:pt x="0" y="9"/>
                  </a:cubicBezTo>
                  <a:cubicBezTo>
                    <a:pt x="0" y="9"/>
                    <a:pt x="17" y="14"/>
                    <a:pt x="22" y="14"/>
                  </a:cubicBezTo>
                  <a:cubicBezTo>
                    <a:pt x="26" y="14"/>
                    <a:pt x="30" y="15"/>
                    <a:pt x="30" y="15"/>
                  </a:cubicBezTo>
                  <a:close/>
                </a:path>
              </a:pathLst>
            </a:custGeom>
            <a:solidFill>
              <a:srgbClr val="E0BA9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8" name="Freeform 124"/>
            <p:cNvSpPr/>
            <p:nvPr/>
          </p:nvSpPr>
          <p:spPr bwMode="auto">
            <a:xfrm>
              <a:off x="17560990" y="9967243"/>
              <a:ext cx="661249" cy="960329"/>
            </a:xfrm>
            <a:custGeom>
              <a:avLst/>
              <a:gdLst>
                <a:gd name="T0" fmla="*/ 14 w 40"/>
                <a:gd name="T1" fmla="*/ 0 h 58"/>
                <a:gd name="T2" fmla="*/ 1 w 40"/>
                <a:gd name="T3" fmla="*/ 35 h 58"/>
                <a:gd name="T4" fmla="*/ 33 w 40"/>
                <a:gd name="T5" fmla="*/ 57 h 58"/>
                <a:gd name="T6" fmla="*/ 27 w 40"/>
                <a:gd name="T7" fmla="*/ 27 h 58"/>
                <a:gd name="T8" fmla="*/ 24 w 40"/>
                <a:gd name="T9" fmla="*/ 25 h 58"/>
                <a:gd name="T10" fmla="*/ 14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14" y="0"/>
                  </a:moveTo>
                  <a:cubicBezTo>
                    <a:pt x="14" y="0"/>
                    <a:pt x="0" y="34"/>
                    <a:pt x="1" y="35"/>
                  </a:cubicBezTo>
                  <a:cubicBezTo>
                    <a:pt x="3" y="37"/>
                    <a:pt x="30" y="58"/>
                    <a:pt x="33" y="57"/>
                  </a:cubicBezTo>
                  <a:cubicBezTo>
                    <a:pt x="35" y="56"/>
                    <a:pt x="40" y="36"/>
                    <a:pt x="27" y="27"/>
                  </a:cubicBezTo>
                  <a:cubicBezTo>
                    <a:pt x="24" y="25"/>
                    <a:pt x="24" y="25"/>
                    <a:pt x="24" y="25"/>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29" name="Freeform 125"/>
            <p:cNvSpPr/>
            <p:nvPr/>
          </p:nvSpPr>
          <p:spPr bwMode="auto">
            <a:xfrm>
              <a:off x="17860071" y="10563066"/>
              <a:ext cx="313100" cy="331792"/>
            </a:xfrm>
            <a:custGeom>
              <a:avLst/>
              <a:gdLst>
                <a:gd name="T0" fmla="*/ 3 w 19"/>
                <a:gd name="T1" fmla="*/ 0 h 20"/>
                <a:gd name="T2" fmla="*/ 0 w 19"/>
                <a:gd name="T3" fmla="*/ 11 h 20"/>
                <a:gd name="T4" fmla="*/ 13 w 19"/>
                <a:gd name="T5" fmla="*/ 20 h 20"/>
                <a:gd name="T6" fmla="*/ 3 w 19"/>
                <a:gd name="T7" fmla="*/ 0 h 20"/>
              </a:gdLst>
              <a:ahLst/>
              <a:cxnLst>
                <a:cxn ang="0">
                  <a:pos x="T0" y="T1"/>
                </a:cxn>
                <a:cxn ang="0">
                  <a:pos x="T2" y="T3"/>
                </a:cxn>
                <a:cxn ang="0">
                  <a:pos x="T4" y="T5"/>
                </a:cxn>
                <a:cxn ang="0">
                  <a:pos x="T6" y="T7"/>
                </a:cxn>
              </a:cxnLst>
              <a:rect l="0" t="0" r="r" b="b"/>
              <a:pathLst>
                <a:path w="19" h="20">
                  <a:moveTo>
                    <a:pt x="3" y="0"/>
                  </a:moveTo>
                  <a:cubicBezTo>
                    <a:pt x="0" y="11"/>
                    <a:pt x="0" y="11"/>
                    <a:pt x="0" y="11"/>
                  </a:cubicBezTo>
                  <a:cubicBezTo>
                    <a:pt x="13" y="20"/>
                    <a:pt x="13" y="20"/>
                    <a:pt x="13" y="20"/>
                  </a:cubicBezTo>
                  <a:cubicBezTo>
                    <a:pt x="13" y="20"/>
                    <a:pt x="19"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0" name="Freeform 126"/>
            <p:cNvSpPr/>
            <p:nvPr/>
          </p:nvSpPr>
          <p:spPr bwMode="auto">
            <a:xfrm>
              <a:off x="17610059" y="10198562"/>
              <a:ext cx="514044" cy="364504"/>
            </a:xfrm>
            <a:custGeom>
              <a:avLst/>
              <a:gdLst>
                <a:gd name="T0" fmla="*/ 31 w 31"/>
                <a:gd name="T1" fmla="*/ 22 h 22"/>
                <a:gd name="T2" fmla="*/ 21 w 31"/>
                <a:gd name="T3" fmla="*/ 11 h 22"/>
                <a:gd name="T4" fmla="*/ 4 w 31"/>
                <a:gd name="T5" fmla="*/ 3 h 22"/>
                <a:gd name="T6" fmla="*/ 0 w 31"/>
                <a:gd name="T7" fmla="*/ 14 h 22"/>
                <a:gd name="T8" fmla="*/ 31 w 31"/>
                <a:gd name="T9" fmla="*/ 22 h 22"/>
              </a:gdLst>
              <a:ahLst/>
              <a:cxnLst>
                <a:cxn ang="0">
                  <a:pos x="T0" y="T1"/>
                </a:cxn>
                <a:cxn ang="0">
                  <a:pos x="T2" y="T3"/>
                </a:cxn>
                <a:cxn ang="0">
                  <a:pos x="T4" y="T5"/>
                </a:cxn>
                <a:cxn ang="0">
                  <a:pos x="T6" y="T7"/>
                </a:cxn>
                <a:cxn ang="0">
                  <a:pos x="T8" y="T9"/>
                </a:cxn>
              </a:cxnLst>
              <a:rect l="0" t="0" r="r" b="b"/>
              <a:pathLst>
                <a:path w="31" h="22">
                  <a:moveTo>
                    <a:pt x="31" y="22"/>
                  </a:moveTo>
                  <a:cubicBezTo>
                    <a:pt x="31" y="22"/>
                    <a:pt x="28" y="15"/>
                    <a:pt x="21" y="11"/>
                  </a:cubicBezTo>
                  <a:cubicBezTo>
                    <a:pt x="13" y="7"/>
                    <a:pt x="5" y="0"/>
                    <a:pt x="4" y="3"/>
                  </a:cubicBezTo>
                  <a:cubicBezTo>
                    <a:pt x="3" y="7"/>
                    <a:pt x="0" y="14"/>
                    <a:pt x="0" y="14"/>
                  </a:cubicBezTo>
                  <a:cubicBezTo>
                    <a:pt x="0" y="14"/>
                    <a:pt x="29" y="22"/>
                    <a:pt x="31" y="22"/>
                  </a:cubicBezTo>
                  <a:close/>
                </a:path>
              </a:pathLst>
            </a:custGeom>
            <a:solidFill>
              <a:srgbClr val="E0BA9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1" name="Freeform 127"/>
            <p:cNvSpPr/>
            <p:nvPr/>
          </p:nvSpPr>
          <p:spPr bwMode="auto">
            <a:xfrm>
              <a:off x="17395095" y="9553670"/>
              <a:ext cx="679941" cy="960329"/>
            </a:xfrm>
            <a:custGeom>
              <a:avLst/>
              <a:gdLst>
                <a:gd name="T0" fmla="*/ 14 w 41"/>
                <a:gd name="T1" fmla="*/ 0 h 58"/>
                <a:gd name="T2" fmla="*/ 2 w 41"/>
                <a:gd name="T3" fmla="*/ 36 h 58"/>
                <a:gd name="T4" fmla="*/ 33 w 41"/>
                <a:gd name="T5" fmla="*/ 57 h 58"/>
                <a:gd name="T6" fmla="*/ 28 w 41"/>
                <a:gd name="T7" fmla="*/ 27 h 58"/>
                <a:gd name="T8" fmla="*/ 24 w 41"/>
                <a:gd name="T9" fmla="*/ 26 h 58"/>
                <a:gd name="T10" fmla="*/ 14 w 41"/>
                <a:gd name="T11" fmla="*/ 0 h 58"/>
              </a:gdLst>
              <a:ahLst/>
              <a:cxnLst>
                <a:cxn ang="0">
                  <a:pos x="T0" y="T1"/>
                </a:cxn>
                <a:cxn ang="0">
                  <a:pos x="T2" y="T3"/>
                </a:cxn>
                <a:cxn ang="0">
                  <a:pos x="T4" y="T5"/>
                </a:cxn>
                <a:cxn ang="0">
                  <a:pos x="T6" y="T7"/>
                </a:cxn>
                <a:cxn ang="0">
                  <a:pos x="T8" y="T9"/>
                </a:cxn>
                <a:cxn ang="0">
                  <a:pos x="T10" y="T11"/>
                </a:cxn>
              </a:cxnLst>
              <a:rect l="0" t="0" r="r" b="b"/>
              <a:pathLst>
                <a:path w="41" h="58">
                  <a:moveTo>
                    <a:pt x="14" y="0"/>
                  </a:moveTo>
                  <a:cubicBezTo>
                    <a:pt x="14" y="0"/>
                    <a:pt x="0" y="34"/>
                    <a:pt x="2" y="36"/>
                  </a:cubicBezTo>
                  <a:cubicBezTo>
                    <a:pt x="3" y="37"/>
                    <a:pt x="31" y="58"/>
                    <a:pt x="33" y="57"/>
                  </a:cubicBezTo>
                  <a:cubicBezTo>
                    <a:pt x="36" y="56"/>
                    <a:pt x="41" y="36"/>
                    <a:pt x="28" y="27"/>
                  </a:cubicBezTo>
                  <a:cubicBezTo>
                    <a:pt x="24" y="26"/>
                    <a:pt x="24" y="26"/>
                    <a:pt x="24" y="26"/>
                  </a:cubicBezTo>
                  <a:lnTo>
                    <a:pt x="14" y="0"/>
                  </a:lnTo>
                  <a:close/>
                </a:path>
              </a:pathLst>
            </a:custGeom>
            <a:solidFill>
              <a:srgbClr val="E8C6A3"/>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2" name="Freeform 128"/>
            <p:cNvSpPr/>
            <p:nvPr/>
          </p:nvSpPr>
          <p:spPr bwMode="auto">
            <a:xfrm>
              <a:off x="17694175" y="10149495"/>
              <a:ext cx="329456" cy="348149"/>
            </a:xfrm>
            <a:custGeom>
              <a:avLst/>
              <a:gdLst>
                <a:gd name="T0" fmla="*/ 3 w 20"/>
                <a:gd name="T1" fmla="*/ 0 h 21"/>
                <a:gd name="T2" fmla="*/ 0 w 20"/>
                <a:gd name="T3" fmla="*/ 12 h 21"/>
                <a:gd name="T4" fmla="*/ 14 w 20"/>
                <a:gd name="T5" fmla="*/ 21 h 21"/>
                <a:gd name="T6" fmla="*/ 3 w 20"/>
                <a:gd name="T7" fmla="*/ 0 h 21"/>
              </a:gdLst>
              <a:ahLst/>
              <a:cxnLst>
                <a:cxn ang="0">
                  <a:pos x="T0" y="T1"/>
                </a:cxn>
                <a:cxn ang="0">
                  <a:pos x="T2" y="T3"/>
                </a:cxn>
                <a:cxn ang="0">
                  <a:pos x="T4" y="T5"/>
                </a:cxn>
                <a:cxn ang="0">
                  <a:pos x="T6" y="T7"/>
                </a:cxn>
              </a:cxnLst>
              <a:rect l="0" t="0" r="r" b="b"/>
              <a:pathLst>
                <a:path w="20" h="21">
                  <a:moveTo>
                    <a:pt x="3" y="0"/>
                  </a:moveTo>
                  <a:cubicBezTo>
                    <a:pt x="0" y="12"/>
                    <a:pt x="0" y="12"/>
                    <a:pt x="0" y="12"/>
                  </a:cubicBezTo>
                  <a:cubicBezTo>
                    <a:pt x="14" y="21"/>
                    <a:pt x="14" y="21"/>
                    <a:pt x="14" y="21"/>
                  </a:cubicBezTo>
                  <a:cubicBezTo>
                    <a:pt x="14" y="21"/>
                    <a:pt x="20" y="11"/>
                    <a:pt x="3" y="0"/>
                  </a:cubicBez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3" name="Freeform 129"/>
            <p:cNvSpPr/>
            <p:nvPr/>
          </p:nvSpPr>
          <p:spPr bwMode="auto">
            <a:xfrm>
              <a:off x="19000314" y="11373855"/>
              <a:ext cx="1558490" cy="1210341"/>
            </a:xfrm>
            <a:custGeom>
              <a:avLst/>
              <a:gdLst>
                <a:gd name="T0" fmla="*/ 589 w 667"/>
                <a:gd name="T1" fmla="*/ 0 h 518"/>
                <a:gd name="T2" fmla="*/ 0 w 667"/>
                <a:gd name="T3" fmla="*/ 397 h 518"/>
                <a:gd name="T4" fmla="*/ 78 w 667"/>
                <a:gd name="T5" fmla="*/ 518 h 518"/>
                <a:gd name="T6" fmla="*/ 667 w 667"/>
                <a:gd name="T7" fmla="*/ 100 h 518"/>
                <a:gd name="T8" fmla="*/ 589 w 667"/>
                <a:gd name="T9" fmla="*/ 0 h 518"/>
              </a:gdLst>
              <a:ahLst/>
              <a:cxnLst>
                <a:cxn ang="0">
                  <a:pos x="T0" y="T1"/>
                </a:cxn>
                <a:cxn ang="0">
                  <a:pos x="T2" y="T3"/>
                </a:cxn>
                <a:cxn ang="0">
                  <a:pos x="T4" y="T5"/>
                </a:cxn>
                <a:cxn ang="0">
                  <a:pos x="T6" y="T7"/>
                </a:cxn>
                <a:cxn ang="0">
                  <a:pos x="T8" y="T9"/>
                </a:cxn>
              </a:cxnLst>
              <a:rect l="0" t="0" r="r" b="b"/>
              <a:pathLst>
                <a:path w="667" h="518">
                  <a:moveTo>
                    <a:pt x="589" y="0"/>
                  </a:moveTo>
                  <a:lnTo>
                    <a:pt x="0" y="397"/>
                  </a:lnTo>
                  <a:lnTo>
                    <a:pt x="78" y="518"/>
                  </a:lnTo>
                  <a:lnTo>
                    <a:pt x="667" y="100"/>
                  </a:lnTo>
                  <a:lnTo>
                    <a:pt x="589" y="0"/>
                  </a:lnTo>
                  <a:close/>
                </a:path>
              </a:pathLst>
            </a:custGeom>
            <a:solidFill>
              <a:srgbClr val="F9F0E9"/>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4" name="Freeform 130"/>
            <p:cNvSpPr/>
            <p:nvPr/>
          </p:nvSpPr>
          <p:spPr bwMode="auto">
            <a:xfrm>
              <a:off x="17860071" y="9055983"/>
              <a:ext cx="495352" cy="497689"/>
            </a:xfrm>
            <a:custGeom>
              <a:avLst/>
              <a:gdLst>
                <a:gd name="T0" fmla="*/ 30 w 30"/>
                <a:gd name="T1" fmla="*/ 16 h 30"/>
                <a:gd name="T2" fmla="*/ 11 w 30"/>
                <a:gd name="T3" fmla="*/ 30 h 30"/>
                <a:gd name="T4" fmla="*/ 1 w 30"/>
                <a:gd name="T5" fmla="*/ 20 h 30"/>
                <a:gd name="T6" fmla="*/ 19 w 30"/>
                <a:gd name="T7" fmla="*/ 5 h 30"/>
                <a:gd name="T8" fmla="*/ 30 w 30"/>
                <a:gd name="T9" fmla="*/ 16 h 30"/>
              </a:gdLst>
              <a:ahLst/>
              <a:cxnLst>
                <a:cxn ang="0">
                  <a:pos x="T0" y="T1"/>
                </a:cxn>
                <a:cxn ang="0">
                  <a:pos x="T2" y="T3"/>
                </a:cxn>
                <a:cxn ang="0">
                  <a:pos x="T4" y="T5"/>
                </a:cxn>
                <a:cxn ang="0">
                  <a:pos x="T6" y="T7"/>
                </a:cxn>
                <a:cxn ang="0">
                  <a:pos x="T8" y="T9"/>
                </a:cxn>
              </a:cxnLst>
              <a:rect l="0" t="0" r="r" b="b"/>
              <a:pathLst>
                <a:path w="30" h="30">
                  <a:moveTo>
                    <a:pt x="30" y="16"/>
                  </a:moveTo>
                  <a:cubicBezTo>
                    <a:pt x="11" y="30"/>
                    <a:pt x="11" y="30"/>
                    <a:pt x="11" y="30"/>
                  </a:cubicBezTo>
                  <a:cubicBezTo>
                    <a:pt x="1" y="20"/>
                    <a:pt x="1" y="20"/>
                    <a:pt x="1" y="20"/>
                  </a:cubicBezTo>
                  <a:cubicBezTo>
                    <a:pt x="1" y="20"/>
                    <a:pt x="0" y="0"/>
                    <a:pt x="19" y="5"/>
                  </a:cubicBezTo>
                  <a:lnTo>
                    <a:pt x="30" y="16"/>
                  </a:lnTo>
                  <a:close/>
                </a:path>
              </a:pathLst>
            </a:custGeom>
            <a:solidFill>
              <a:srgbClr val="FBE1CB"/>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5" name="Freeform 131"/>
            <p:cNvSpPr/>
            <p:nvPr/>
          </p:nvSpPr>
          <p:spPr bwMode="auto">
            <a:xfrm>
              <a:off x="19100787" y="11490684"/>
              <a:ext cx="3278202" cy="2301517"/>
            </a:xfrm>
            <a:custGeom>
              <a:avLst/>
              <a:gdLst>
                <a:gd name="T0" fmla="*/ 0 w 198"/>
                <a:gd name="T1" fmla="*/ 68 h 139"/>
                <a:gd name="T2" fmla="*/ 99 w 198"/>
                <a:gd name="T3" fmla="*/ 0 h 139"/>
                <a:gd name="T4" fmla="*/ 198 w 198"/>
                <a:gd name="T5" fmla="*/ 139 h 139"/>
                <a:gd name="T6" fmla="*/ 52 w 198"/>
                <a:gd name="T7" fmla="*/ 139 h 139"/>
                <a:gd name="T8" fmla="*/ 0 w 198"/>
                <a:gd name="T9" fmla="*/ 68 h 139"/>
              </a:gdLst>
              <a:ahLst/>
              <a:cxnLst>
                <a:cxn ang="0">
                  <a:pos x="T0" y="T1"/>
                </a:cxn>
                <a:cxn ang="0">
                  <a:pos x="T2" y="T3"/>
                </a:cxn>
                <a:cxn ang="0">
                  <a:pos x="T4" y="T5"/>
                </a:cxn>
                <a:cxn ang="0">
                  <a:pos x="T6" y="T7"/>
                </a:cxn>
                <a:cxn ang="0">
                  <a:pos x="T8" y="T9"/>
                </a:cxn>
              </a:cxnLst>
              <a:rect l="0" t="0" r="r" b="b"/>
              <a:pathLst>
                <a:path w="198" h="139">
                  <a:moveTo>
                    <a:pt x="0" y="68"/>
                  </a:moveTo>
                  <a:cubicBezTo>
                    <a:pt x="29" y="48"/>
                    <a:pt x="98" y="1"/>
                    <a:pt x="99" y="0"/>
                  </a:cubicBezTo>
                  <a:cubicBezTo>
                    <a:pt x="198" y="139"/>
                    <a:pt x="198" y="139"/>
                    <a:pt x="198" y="139"/>
                  </a:cubicBezTo>
                  <a:cubicBezTo>
                    <a:pt x="52" y="139"/>
                    <a:pt x="52" y="139"/>
                    <a:pt x="52" y="139"/>
                  </a:cubicBezTo>
                  <a:cubicBezTo>
                    <a:pt x="32" y="112"/>
                    <a:pt x="10" y="82"/>
                    <a:pt x="0" y="68"/>
                  </a:cubicBezTo>
                  <a:close/>
                </a:path>
              </a:pathLst>
            </a:custGeom>
            <a:solidFill>
              <a:srgbClr val="3D3D3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6" name="Freeform 132"/>
            <p:cNvSpPr/>
            <p:nvPr/>
          </p:nvSpPr>
          <p:spPr bwMode="auto">
            <a:xfrm>
              <a:off x="19100787" y="12070152"/>
              <a:ext cx="1920657" cy="1722049"/>
            </a:xfrm>
            <a:custGeom>
              <a:avLst/>
              <a:gdLst>
                <a:gd name="T0" fmla="*/ 116 w 116"/>
                <a:gd name="T1" fmla="*/ 104 h 104"/>
                <a:gd name="T2" fmla="*/ 52 w 116"/>
                <a:gd name="T3" fmla="*/ 104 h 104"/>
                <a:gd name="T4" fmla="*/ 0 w 116"/>
                <a:gd name="T5" fmla="*/ 33 h 104"/>
                <a:gd name="T6" fmla="*/ 48 w 116"/>
                <a:gd name="T7" fmla="*/ 0 h 104"/>
                <a:gd name="T8" fmla="*/ 116 w 116"/>
                <a:gd name="T9" fmla="*/ 104 h 104"/>
              </a:gdLst>
              <a:ahLst/>
              <a:cxnLst>
                <a:cxn ang="0">
                  <a:pos x="T0" y="T1"/>
                </a:cxn>
                <a:cxn ang="0">
                  <a:pos x="T2" y="T3"/>
                </a:cxn>
                <a:cxn ang="0">
                  <a:pos x="T4" y="T5"/>
                </a:cxn>
                <a:cxn ang="0">
                  <a:pos x="T6" y="T7"/>
                </a:cxn>
                <a:cxn ang="0">
                  <a:pos x="T8" y="T9"/>
                </a:cxn>
              </a:cxnLst>
              <a:rect l="0" t="0" r="r" b="b"/>
              <a:pathLst>
                <a:path w="116" h="104">
                  <a:moveTo>
                    <a:pt x="116" y="104"/>
                  </a:moveTo>
                  <a:cubicBezTo>
                    <a:pt x="52" y="104"/>
                    <a:pt x="52" y="104"/>
                    <a:pt x="52" y="104"/>
                  </a:cubicBezTo>
                  <a:cubicBezTo>
                    <a:pt x="32" y="77"/>
                    <a:pt x="10" y="47"/>
                    <a:pt x="0" y="33"/>
                  </a:cubicBezTo>
                  <a:cubicBezTo>
                    <a:pt x="12" y="25"/>
                    <a:pt x="30" y="12"/>
                    <a:pt x="48" y="0"/>
                  </a:cubicBezTo>
                  <a:lnTo>
                    <a:pt x="116" y="104"/>
                  </a:lnTo>
                  <a:close/>
                </a:path>
              </a:pathLst>
            </a:custGeom>
            <a:solidFill>
              <a:srgbClr val="44444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endParaRPr lang="th-TH" sz="900">
                <a:solidFill>
                  <a:prstClr val="black">
                    <a:lumMod val="85000"/>
                    <a:lumOff val="15000"/>
                  </a:prstClr>
                </a:solidFill>
              </a:endParaRPr>
            </a:p>
          </p:txBody>
        </p:sp>
        <p:sp>
          <p:nvSpPr>
            <p:cNvPr id="137" name="Rectangle 133"/>
            <p:cNvSpPr>
              <a:spLocks noChangeArrowheads="1"/>
            </p:cNvSpPr>
            <p:nvPr/>
          </p:nvSpPr>
          <p:spPr bwMode="auto">
            <a:xfrm>
              <a:off x="16102915" y="6539502"/>
              <a:ext cx="190" cy="59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defTabSz="457200" fontAlgn="base">
                <a:spcBef>
                  <a:spcPct val="0"/>
                </a:spcBef>
                <a:spcAft>
                  <a:spcPct val="0"/>
                </a:spcAft>
              </a:pPr>
              <a:endParaRPr lang="th-TH" sz="1400">
                <a:solidFill>
                  <a:prstClr val="black">
                    <a:lumMod val="85000"/>
                    <a:lumOff val="15000"/>
                  </a:prstClr>
                </a:solidFill>
                <a:latin typeface="Arial" panose="020B0604020202020204" pitchFamily="34" charset="0"/>
                <a:cs typeface="Angsana New" panose="02020603050405020304" pitchFamily="18" charset="-34"/>
              </a:endParaRPr>
            </a:p>
          </p:txBody>
        </p:sp>
        <p:sp>
          <p:nvSpPr>
            <p:cNvPr id="138" name="Rectangle 134"/>
            <p:cNvSpPr>
              <a:spLocks noChangeArrowheads="1"/>
            </p:cNvSpPr>
            <p:nvPr/>
          </p:nvSpPr>
          <p:spPr bwMode="auto">
            <a:xfrm>
              <a:off x="17131001" y="6539502"/>
              <a:ext cx="190" cy="59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defTabSz="457200" fontAlgn="base">
                <a:spcBef>
                  <a:spcPct val="0"/>
                </a:spcBef>
                <a:spcAft>
                  <a:spcPct val="0"/>
                </a:spcAft>
              </a:pPr>
              <a:endParaRPr lang="th-TH" sz="1400">
                <a:solidFill>
                  <a:prstClr val="black">
                    <a:lumMod val="85000"/>
                    <a:lumOff val="15000"/>
                  </a:prstClr>
                </a:solidFill>
                <a:latin typeface="Arial" panose="020B0604020202020204" pitchFamily="34" charset="0"/>
                <a:cs typeface="Angsana New" panose="02020603050405020304" pitchFamily="18" charset="-34"/>
              </a:endParaRPr>
            </a:p>
          </p:txBody>
        </p:sp>
      </p:grpSp>
      <p:sp>
        <p:nvSpPr>
          <p:cNvPr id="139" name="文本框 138"/>
          <p:cNvSpPr txBox="1"/>
          <p:nvPr/>
        </p:nvSpPr>
        <p:spPr>
          <a:xfrm>
            <a:off x="2022021" y="2564440"/>
            <a:ext cx="5928624" cy="1938020"/>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坚持党的全面领导，要坚持以人民为中心，全心全意为人民服务，</a:t>
            </a:r>
            <a:r>
              <a:rPr lang="zh-CN" altLang="en-US" sz="2000" b="1" dirty="0">
                <a:solidFill>
                  <a:srgbClr val="FF0000"/>
                </a:solidFill>
                <a:latin typeface="微软雅黑" panose="020B0503020204020204" pitchFamily="34" charset="-122"/>
                <a:ea typeface="微软雅黑" panose="020B0503020204020204" pitchFamily="34" charset="-122"/>
              </a:rPr>
              <a:t>在党的领导下，在各个领域，一代又一代中华儿女奋发努力，成为中华民族伟大复兴重大贡献者。</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40" name="矩形 139"/>
          <p:cNvSpPr/>
          <p:nvPr/>
        </p:nvSpPr>
        <p:spPr>
          <a:xfrm>
            <a:off x="4267655" y="1139831"/>
            <a:ext cx="4800970" cy="429895"/>
          </a:xfrm>
          <a:prstGeom prst="rect">
            <a:avLst/>
          </a:prstGeom>
          <a:noFill/>
        </p:spPr>
        <p:txBody>
          <a:bodyPr wrap="square" rtlCol="0">
            <a:spAutoFit/>
          </a:bodyPr>
          <a:lstStyle/>
          <a:p>
            <a:pPr algn="ctr">
              <a:buClr>
                <a:srgbClr val="C00000"/>
              </a:buClr>
              <a:buSzPct val="80000"/>
            </a:pPr>
            <a:r>
              <a:rPr lang="zh-CN" altLang="en-US" sz="2200" b="1" kern="0" dirty="0">
                <a:solidFill>
                  <a:srgbClr val="9E0406"/>
                </a:solidFill>
                <a:latin typeface="微软雅黑" panose="020B0503020204020204" pitchFamily="34" charset="-122"/>
                <a:ea typeface="微软雅黑" panose="020B0503020204020204" pitchFamily="34" charset="-122"/>
                <a:sym typeface="+mn-ea"/>
              </a:rPr>
              <a:t>党对具体领域工作的领导日趋完善</a:t>
            </a:r>
            <a:endPar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t="645" b="47694"/>
          <a:stretch>
            <a:fillRect/>
          </a:stretch>
        </p:blipFill>
        <p:spPr>
          <a:xfrm>
            <a:off x="1" y="3862425"/>
            <a:ext cx="12191999" cy="2995575"/>
          </a:xfrm>
          <a:prstGeom prst="rect">
            <a:avLst/>
          </a:prstGeom>
        </p:spPr>
      </p:pic>
      <p:sp>
        <p:nvSpPr>
          <p:cNvPr id="13" name="矩形 12"/>
          <p:cNvSpPr/>
          <p:nvPr/>
        </p:nvSpPr>
        <p:spPr>
          <a:xfrm>
            <a:off x="0" y="2486171"/>
            <a:ext cx="12191999" cy="3820067"/>
          </a:xfrm>
          <a:prstGeom prst="rect">
            <a:avLst/>
          </a:prstGeom>
          <a:gradFill flip="none" rotWithShape="1">
            <a:gsLst>
              <a:gs pos="100000">
                <a:schemeClr val="bg1">
                  <a:lumMod val="95000"/>
                  <a:alpha val="0"/>
                </a:schemeClr>
              </a:gs>
              <a:gs pos="53000">
                <a:srgbClr val="FBFBFB"/>
              </a:gs>
              <a:gs pos="24000">
                <a:srgbClr val="FFFDFD"/>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08050" y="933450"/>
            <a:ext cx="10377170" cy="3430905"/>
            <a:chOff x="1712" y="1397"/>
            <a:chExt cx="16342" cy="5403"/>
          </a:xfrm>
        </p:grpSpPr>
        <p:grpSp>
          <p:nvGrpSpPr>
            <p:cNvPr id="16" name="组合 15"/>
            <p:cNvGrpSpPr/>
            <p:nvPr/>
          </p:nvGrpSpPr>
          <p:grpSpPr>
            <a:xfrm>
              <a:off x="10495" y="1589"/>
              <a:ext cx="7559" cy="5211"/>
              <a:chOff x="2924" y="3792"/>
              <a:chExt cx="7559" cy="5211"/>
            </a:xfrm>
          </p:grpSpPr>
          <p:sp>
            <p:nvSpPr>
              <p:cNvPr id="18" name="文本框 17"/>
              <p:cNvSpPr txBox="1"/>
              <p:nvPr/>
            </p:nvSpPr>
            <p:spPr>
              <a:xfrm>
                <a:off x="3475" y="4191"/>
                <a:ext cx="6458" cy="4506"/>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r>
                  <a:rPr lang="zh-CN" altLang="en-US" sz="2000" dirty="0">
                    <a:solidFill>
                      <a:prstClr val="black"/>
                    </a:solidFill>
                    <a:latin typeface="微软雅黑" panose="020B0503020204020204" pitchFamily="34" charset="-122"/>
                    <a:ea typeface="微软雅黑" panose="020B0503020204020204" pitchFamily="34" charset="-122"/>
                  </a:rPr>
                  <a:t>坚持党对一切工作的领导，不能只停留在口头表态上，必须落实到行动上，切实贯彻和体现到改革发展稳定、内政外交国防、治党治国治军各个领域各个方面，确保党始终总揽全局、协调各方。</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15" name="矩形 14"/>
              <p:cNvSpPr/>
              <p:nvPr/>
            </p:nvSpPr>
            <p:spPr>
              <a:xfrm>
                <a:off x="2924" y="3792"/>
                <a:ext cx="7559" cy="5211"/>
              </a:xfrm>
              <a:prstGeom prst="rect">
                <a:avLst/>
              </a:prstGeom>
              <a:no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1712" y="1397"/>
              <a:ext cx="8323" cy="5292"/>
              <a:chOff x="1712" y="1397"/>
              <a:chExt cx="8323" cy="5292"/>
            </a:xfrm>
          </p:grpSpPr>
          <p:grpSp>
            <p:nvGrpSpPr>
              <p:cNvPr id="3" name="组合 2"/>
              <p:cNvGrpSpPr/>
              <p:nvPr/>
            </p:nvGrpSpPr>
            <p:grpSpPr>
              <a:xfrm>
                <a:off x="1712" y="1397"/>
                <a:ext cx="8323" cy="5292"/>
                <a:chOff x="1064709" y="1638633"/>
                <a:chExt cx="10293337" cy="3818282"/>
              </a:xfrm>
            </p:grpSpPr>
            <p:sp>
              <p:nvSpPr>
                <p:cNvPr id="4" name="图文框 3"/>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515179" y="1856718"/>
                  <a:ext cx="9842867" cy="3600197"/>
                  <a:chOff x="1515179" y="1856718"/>
                  <a:chExt cx="9842867" cy="3600197"/>
                </a:xfrm>
              </p:grpSpPr>
              <p:sp>
                <p:nvSpPr>
                  <p:cNvPr id="6" name="矩形 5"/>
                  <p:cNvSpPr/>
                  <p:nvPr/>
                </p:nvSpPr>
                <p:spPr>
                  <a:xfrm>
                    <a:off x="1515179" y="1856718"/>
                    <a:ext cx="9842867" cy="3600197"/>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92" name="矩形 91"/>
              <p:cNvSpPr/>
              <p:nvPr/>
            </p:nvSpPr>
            <p:spPr>
              <a:xfrm>
                <a:off x="2824" y="2094"/>
                <a:ext cx="6463" cy="4019"/>
              </a:xfrm>
              <a:prstGeom prst="rect">
                <a:avLst/>
              </a:prstGeom>
            </p:spPr>
            <p:txBody>
              <a:bodyPr wrap="square">
                <a:spAutoFit/>
              </a:bodyPr>
              <a:lstStyle/>
              <a:p>
                <a:pPr marR="0" lvl="0" indent="457200" algn="just" fontAlgn="auto">
                  <a:lnSpc>
                    <a:spcPct val="150000"/>
                  </a:lnSpc>
                  <a:spcBef>
                    <a:spcPts val="0"/>
                  </a:spcBef>
                  <a:spcAft>
                    <a:spcPts val="0"/>
                  </a:spcAft>
                </a:pPr>
                <a:r>
                  <a:rPr lang="zh-CN" altLang="en-US" sz="22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rPr>
                  <a:t>习近平总书记指出：“坚持党的领导是方向性问题，必须旗帜鲜明、立场坚定，决不能羞羞答答、语焉不详，决不能遮遮掩掩、搞自我麻痹。”</a:t>
                </a:r>
                <a:endParaRPr lang="zh-CN" altLang="en-US" sz="2200" b="1" kern="100" dirty="0">
                  <a:solidFill>
                    <a:schemeClr val="tx1"/>
                  </a:solidFill>
                  <a:effectLst/>
                  <a:latin typeface="楷体" panose="02010609060101010101" pitchFamily="49" charset="-122"/>
                  <a:ea typeface="楷体" panose="02010609060101010101" pitchFamily="49" charset="-122"/>
                  <a:cs typeface="楷体" panose="02010609060101010101" pitchFamily="49"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46685" y="988900"/>
            <a:ext cx="7098631" cy="430887"/>
          </a:xfrm>
          <a:prstGeom prst="rect">
            <a:avLst/>
          </a:prstGeom>
          <a:noFill/>
        </p:spPr>
        <p:txBody>
          <a:bodyPr wrap="square" rtlCol="0">
            <a:spAutoFit/>
          </a:bodyPr>
          <a:lstStyle/>
          <a:p>
            <a:pPr algn="ctr">
              <a:buClr>
                <a:srgbClr val="C00000"/>
              </a:buClr>
              <a:buSzPct val="80000"/>
            </a:pPr>
            <a:r>
              <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rPr>
              <a:t>（四）提高党把方向、谋大局、定政策、促改革的能力</a:t>
            </a:r>
            <a:endPar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565467" y="1938655"/>
            <a:ext cx="11061065" cy="4265295"/>
            <a:chOff x="1792" y="3049"/>
            <a:chExt cx="17419" cy="6717"/>
          </a:xfrm>
        </p:grpSpPr>
        <p:grpSp>
          <p:nvGrpSpPr>
            <p:cNvPr id="4" name="组合 3"/>
            <p:cNvGrpSpPr/>
            <p:nvPr/>
          </p:nvGrpSpPr>
          <p:grpSpPr>
            <a:xfrm>
              <a:off x="1792" y="3049"/>
              <a:ext cx="9040" cy="5327"/>
              <a:chOff x="864" y="2985"/>
              <a:chExt cx="9040" cy="5327"/>
            </a:xfrm>
          </p:grpSpPr>
          <p:sp>
            <p:nvSpPr>
              <p:cNvPr id="6" name="矩形 5"/>
              <p:cNvSpPr/>
              <p:nvPr/>
            </p:nvSpPr>
            <p:spPr>
              <a:xfrm>
                <a:off x="1686" y="3526"/>
                <a:ext cx="7502" cy="4506"/>
              </a:xfrm>
              <a:prstGeom prst="rect">
                <a:avLst/>
              </a:prstGeom>
            </p:spPr>
            <p:txBody>
              <a:bodyPr wrap="square">
                <a:spAutoFit/>
              </a:bodyPr>
              <a:lstStyle/>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dirty="0">
                    <a:solidFill>
                      <a:schemeClr val="tx1"/>
                    </a:solidFill>
                    <a:effectLst/>
                    <a:latin typeface="微软雅黑" panose="020B0503020204020204" pitchFamily="34" charset="-122"/>
                    <a:ea typeface="微软雅黑" panose="020B0503020204020204" pitchFamily="34" charset="-122"/>
                  </a:rPr>
                  <a:t>坚持党的全面领导，既要政治过硬，也要本领高强。要着力提高党把方向、谋大局、定政策、促改革的能力和定力，善于处理各种复杂矛盾，勇于战胜各种艰难险阻，牢牢把握工作主动权，把党总揽全局、协调各方落到实处。</a:t>
                </a:r>
                <a:endParaRPr lang="zh-CN" altLang="en-US" sz="2000" dirty="0">
                  <a:solidFill>
                    <a:schemeClr val="tx1"/>
                  </a:solidFill>
                  <a:effectLst/>
                  <a:latin typeface="微软雅黑" panose="020B0503020204020204" pitchFamily="34" charset="-122"/>
                  <a:ea typeface="微软雅黑" panose="020B0503020204020204" pitchFamily="34" charset="-122"/>
                </a:endParaRPr>
              </a:p>
            </p:txBody>
          </p:sp>
          <p:sp>
            <p:nvSpPr>
              <p:cNvPr id="3" name="矩形 2"/>
              <p:cNvSpPr/>
              <p:nvPr/>
            </p:nvSpPr>
            <p:spPr>
              <a:xfrm>
                <a:off x="864" y="2985"/>
                <a:ext cx="9040" cy="5327"/>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10832" y="8952"/>
              <a:ext cx="8379" cy="814"/>
            </a:xfrm>
            <a:prstGeom prst="rect">
              <a:avLst/>
            </a:prstGeom>
            <a:noFill/>
          </p:spPr>
          <p:txBody>
            <a:bodyPr wrap="square" rtlCol="0" anchor="t">
              <a:spAutoFit/>
            </a:bodyPr>
            <a:lstStyle/>
            <a:p>
              <a:pPr fontAlgn="auto">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      香山是中国共产党党史上的重要革命纪念地，</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2021年3月26日，</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一列以“开往新中国的列车”为主题的西郊线列车，从香山站启程开往巴沟站方向。</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0" name="图片 9" descr="图示&#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02246" y="1738614"/>
            <a:ext cx="5624286" cy="3748421"/>
          </a:xfrm>
          <a:prstGeom prst="rect">
            <a:avLst/>
          </a:prstGeom>
          <a:ln w="38100">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b="16171"/>
          <a:stretch>
            <a:fillRect/>
          </a:stretch>
        </p:blipFill>
        <p:spPr>
          <a:xfrm>
            <a:off x="6197282" y="2511211"/>
            <a:ext cx="5843904" cy="3267317"/>
          </a:xfrm>
          <a:prstGeom prst="rect">
            <a:avLst/>
          </a:prstGeom>
          <a:ln w="38100">
            <a:solidFill>
              <a:schemeClr val="bg1"/>
            </a:solidFill>
          </a:ln>
          <a:effectLst>
            <a:outerShdw blurRad="50800" dist="38100" dir="2700000" algn="ctr" rotWithShape="0">
              <a:schemeClr val="tx1">
                <a:lumMod val="95000"/>
                <a:lumOff val="5000"/>
                <a:alpha val="40000"/>
              </a:schemeClr>
            </a:outerShdw>
          </a:effectLst>
        </p:spPr>
      </p:pic>
      <p:sp>
        <p:nvSpPr>
          <p:cNvPr id="39" name="işlídê"/>
          <p:cNvSpPr/>
          <p:nvPr/>
        </p:nvSpPr>
        <p:spPr>
          <a:xfrm>
            <a:off x="341630" y="2205216"/>
            <a:ext cx="6540500" cy="3735844"/>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p:cNvSpPr txBox="1"/>
          <p:nvPr/>
        </p:nvSpPr>
        <p:spPr>
          <a:xfrm>
            <a:off x="689408" y="2714214"/>
            <a:ext cx="5843905" cy="2861310"/>
          </a:xfrm>
          <a:prstGeom prst="rect">
            <a:avLst/>
          </a:prstGeom>
          <a:noFill/>
        </p:spPr>
        <p:txBody>
          <a:bodyPr wrap="square">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党的领导第一位的就是举旗定向。把方向就是要高举中国特色社会主义伟大旗帜，坚持以习近平新时代中国特色社会主义思想为指导，以高度自觉推进社会革命和自我革命，一以贯之坚持和发展中国特色社会主义，一以贯之推进党的建设新的伟大工程，一以贯之增强忧患意识、防范风险挑战。</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 name="对角圆角矩形 2"/>
          <p:cNvSpPr/>
          <p:nvPr/>
        </p:nvSpPr>
        <p:spPr>
          <a:xfrm flipH="1">
            <a:off x="3472180" y="916940"/>
            <a:ext cx="524700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方向涉及根本、关系全局、决定长远</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405689" y="2043216"/>
            <a:ext cx="4411345" cy="467995"/>
            <a:chOff x="1195504" y="4601631"/>
            <a:chExt cx="4411345" cy="467995"/>
          </a:xfrm>
        </p:grpSpPr>
        <p:sp>
          <p:nvSpPr>
            <p:cNvPr id="52" name="对角圆角矩形 51"/>
            <p:cNvSpPr/>
            <p:nvPr/>
          </p:nvSpPr>
          <p:spPr>
            <a:xfrm>
              <a:off x="1195504" y="4601631"/>
              <a:ext cx="4411345"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着力提高党把方向的能力和定力</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对角圆角矩形 5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336231" y="2982595"/>
            <a:ext cx="5226609" cy="598805"/>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a:t>
            </a:r>
            <a:endParaRPr lang="zh-CN" altLang="en-US" b="1" dirty="0">
              <a:latin typeface="楷体" panose="02010609060101010101" pitchFamily="49" charset="-122"/>
              <a:ea typeface="楷体" panose="02010609060101010101" pitchFamily="49" charset="-122"/>
            </a:endParaRPr>
          </a:p>
        </p:txBody>
      </p:sp>
      <p:sp>
        <p:nvSpPr>
          <p:cNvPr id="39" name="işlídê"/>
          <p:cNvSpPr/>
          <p:nvPr/>
        </p:nvSpPr>
        <p:spPr>
          <a:xfrm>
            <a:off x="515937" y="942571"/>
            <a:ext cx="11160125" cy="5277658"/>
          </a:xfrm>
          <a:prstGeom prst="cube">
            <a:avLst>
              <a:gd name="adj" fmla="val 1266"/>
            </a:avLst>
          </a:prstGeom>
          <a:gradFill>
            <a:gsLst>
              <a:gs pos="0">
                <a:srgbClr val="B00000"/>
              </a:gs>
              <a:gs pos="100000">
                <a:srgbClr val="FF9000"/>
              </a:gs>
            </a:gsLst>
            <a:lin ang="36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p:cNvSpPr txBox="1"/>
          <p:nvPr/>
        </p:nvSpPr>
        <p:spPr>
          <a:xfrm>
            <a:off x="5365572" y="2305573"/>
            <a:ext cx="4987290" cy="2399665"/>
          </a:xfrm>
          <a:prstGeom prst="rect">
            <a:avLst/>
          </a:prstGeom>
          <a:noFill/>
        </p:spPr>
        <p:txBody>
          <a:bodyPr wrap="square">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我们既不走封闭僵化的老路，也不走改旗易帜的邪路，坚定不移走中国特色社会主义道路。</a:t>
            </a:r>
            <a:endPar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just">
              <a:lnSpc>
                <a:spcPct val="150000"/>
              </a:lnSpc>
            </a:pP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不为任何风险所惧，不为任何干扰所惑，决不在根本性问题上出现颠覆性错误。</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descr="文本&#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39456" y="1105313"/>
            <a:ext cx="3696335" cy="495217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46"/>
          <p:cNvSpPr>
            <a:spLocks noChangeArrowheads="1"/>
          </p:cNvSpPr>
          <p:nvPr/>
        </p:nvSpPr>
        <p:spPr bwMode="auto">
          <a:xfrm>
            <a:off x="4179619" y="1127693"/>
            <a:ext cx="383195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ctr">
              <a:lnSpc>
                <a:spcPct val="100000"/>
              </a:lnSpc>
              <a:spcBef>
                <a:spcPct val="0"/>
              </a:spcBef>
              <a:buNone/>
            </a:pPr>
            <a:endParaRPr lang="zh-CN" altLang="en-US" sz="2400" b="1" dirty="0">
              <a:solidFill>
                <a:schemeClr val="tx1"/>
              </a:solidFill>
              <a:effectLst/>
              <a:latin typeface="华文中宋" panose="02010600040101010101" pitchFamily="2" charset="-122"/>
              <a:ea typeface="华文中宋" panose="02010600040101010101" pitchFamily="2" charset="-122"/>
            </a:endParaRPr>
          </a:p>
        </p:txBody>
      </p:sp>
      <p:grpSp>
        <p:nvGrpSpPr>
          <p:cNvPr id="2" name="组合 1"/>
          <p:cNvGrpSpPr/>
          <p:nvPr/>
        </p:nvGrpSpPr>
        <p:grpSpPr>
          <a:xfrm>
            <a:off x="460181" y="2409825"/>
            <a:ext cx="11372602" cy="3495040"/>
            <a:chOff x="1448" y="3776"/>
            <a:chExt cx="17910" cy="5504"/>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11172"/>
            <a:stretch>
              <a:fillRect/>
            </a:stretch>
          </p:blipFill>
          <p:spPr>
            <a:xfrm flipH="1">
              <a:off x="11010" y="4279"/>
              <a:ext cx="8348" cy="4947"/>
            </a:xfrm>
            <a:prstGeom prst="rect">
              <a:avLst/>
            </a:prstGeom>
            <a:ln w="38100">
              <a:solidFill>
                <a:schemeClr val="bg1"/>
              </a:solidFill>
            </a:ln>
            <a:effectLst>
              <a:outerShdw blurRad="50800" dist="38100" dir="2700000" algn="ctr" rotWithShape="0">
                <a:schemeClr val="tx1">
                  <a:lumMod val="95000"/>
                  <a:lumOff val="5000"/>
                  <a:alpha val="40000"/>
                </a:schemeClr>
              </a:outerShdw>
            </a:effectLst>
          </p:spPr>
        </p:pic>
        <p:sp>
          <p:nvSpPr>
            <p:cNvPr id="39" name="işlídê"/>
            <p:cNvSpPr/>
            <p:nvPr/>
          </p:nvSpPr>
          <p:spPr>
            <a:xfrm>
              <a:off x="1448" y="3776"/>
              <a:ext cx="9563" cy="5504"/>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p:cNvSpPr txBox="1"/>
            <p:nvPr/>
          </p:nvSpPr>
          <p:spPr>
            <a:xfrm>
              <a:off x="2055" y="4890"/>
              <a:ext cx="8348" cy="3779"/>
            </a:xfrm>
            <a:prstGeom prst="rect">
              <a:avLst/>
            </a:prstGeom>
            <a:noFill/>
          </p:spPr>
          <p:txBody>
            <a:bodyPr wrap="square">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习近平多次强调，不谋全局者不足谋一域，要善于观大势、谋大事，自觉在大局下想问题、做工作。要牢固树立大局意识，自觉把工作放到大局中去思考、定位、摆布，做到正确认识大局、自觉服从大局、坚决维护大局。</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0640" y="4994"/>
              <a:ext cx="6886" cy="798"/>
            </a:xfrm>
            <a:prstGeom prst="rect">
              <a:avLst/>
            </a:prstGeom>
            <a:noFill/>
          </p:spPr>
          <p:txBody>
            <a:bodyPr wrap="square">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1412616" y="2261235"/>
            <a:ext cx="4065905" cy="467995"/>
            <a:chOff x="1195504" y="4601631"/>
            <a:chExt cx="4065905" cy="467995"/>
          </a:xfrm>
        </p:grpSpPr>
        <p:sp>
          <p:nvSpPr>
            <p:cNvPr id="52" name="对角圆角矩形 51"/>
            <p:cNvSpPr/>
            <p:nvPr/>
          </p:nvSpPr>
          <p:spPr>
            <a:xfrm>
              <a:off x="1195504" y="4601631"/>
              <a:ext cx="4065905"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着力提高谋大局的能力和定力</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对角圆角矩形 5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5" name="对角圆角矩形 4"/>
          <p:cNvSpPr/>
          <p:nvPr/>
        </p:nvSpPr>
        <p:spPr>
          <a:xfrm flipH="1">
            <a:off x="3472180" y="916940"/>
            <a:ext cx="524700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不谋全局者不足谋一域</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水中的倒影&#10;&#10;描述已自动生成"/>
          <p:cNvPicPr>
            <a:picLocks noChangeAspect="1"/>
          </p:cNvPicPr>
          <p:nvPr/>
        </p:nvPicPr>
        <p:blipFill rotWithShape="1">
          <a:blip r:embed="rId1">
            <a:extLst>
              <a:ext uri="{28A0092B-C50C-407E-A947-70E740481C1C}">
                <a14:useLocalDpi xmlns:a14="http://schemas.microsoft.com/office/drawing/2010/main" val="0"/>
              </a:ext>
            </a:extLst>
          </a:blip>
          <a:srcRect l="-3" t="4635" r="3" b="50000"/>
          <a:stretch>
            <a:fillRect/>
          </a:stretch>
        </p:blipFill>
        <p:spPr>
          <a:xfrm>
            <a:off x="-318" y="3168545"/>
            <a:ext cx="12192000" cy="3689455"/>
          </a:xfrm>
          <a:prstGeom prst="rect">
            <a:avLst/>
          </a:prstGeom>
        </p:spPr>
      </p:pic>
      <p:grpSp>
        <p:nvGrpSpPr>
          <p:cNvPr id="3" name="组合 2"/>
          <p:cNvGrpSpPr/>
          <p:nvPr/>
        </p:nvGrpSpPr>
        <p:grpSpPr>
          <a:xfrm>
            <a:off x="668337" y="739896"/>
            <a:ext cx="10854690" cy="2258028"/>
            <a:chOff x="841" y="1966"/>
            <a:chExt cx="17094" cy="4063"/>
          </a:xfrm>
        </p:grpSpPr>
        <p:sp>
          <p:nvSpPr>
            <p:cNvPr id="39" name="işlídê"/>
            <p:cNvSpPr/>
            <p:nvPr/>
          </p:nvSpPr>
          <p:spPr>
            <a:xfrm>
              <a:off x="841" y="1966"/>
              <a:ext cx="17094" cy="4063"/>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p:cNvSpPr txBox="1"/>
            <p:nvPr/>
          </p:nvSpPr>
          <p:spPr>
            <a:xfrm>
              <a:off x="2030" y="2200"/>
              <a:ext cx="14715" cy="2968"/>
            </a:xfrm>
            <a:prstGeom prst="rect">
              <a:avLst/>
            </a:prstGeom>
            <a:noFill/>
          </p:spPr>
          <p:txBody>
            <a:bodyPr wrap="square">
              <a:spAutoFit/>
            </a:bodyPr>
            <a:lstStyle/>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制定和实施国民经济和社会发展五年规划，引领经济社会发展，是我们党治国理政的一种重要方式，是中国特色社会主义发展模式的重要体现，是中国共产党谋大局的重要表现。从1953年开始，我国已经编制实施了14个五年规划，对我们创造出世所罕见的经济快速发展奇迹和社会长期稳定奇迹，发挥了卓有成效的作用。</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571500" y="2957295"/>
            <a:ext cx="11049000" cy="888997"/>
            <a:chOff x="571500" y="3029865"/>
            <a:chExt cx="11049000" cy="888997"/>
          </a:xfrm>
        </p:grpSpPr>
        <p:sp>
          <p:nvSpPr>
            <p:cNvPr id="8" name="圆角矩形 41"/>
            <p:cNvSpPr/>
            <p:nvPr/>
          </p:nvSpPr>
          <p:spPr>
            <a:xfrm rot="5400000" flipV="1">
              <a:off x="5651502" y="-1952982"/>
              <a:ext cx="888997" cy="10854691"/>
            </a:xfrm>
            <a:prstGeom prst="cube">
              <a:avLst>
                <a:gd name="adj" fmla="val 3340"/>
              </a:avLst>
            </a:prstGeom>
            <a:gradFill flip="none" rotWithShape="1">
              <a:gsLst>
                <a:gs pos="0">
                  <a:srgbClr val="FAE7D0"/>
                </a:gs>
                <a:gs pos="46000">
                  <a:srgbClr val="DE0000"/>
                </a:gs>
                <a:gs pos="100000">
                  <a:srgbClr val="C00000"/>
                </a:gs>
              </a:gsLst>
              <a:path path="circle">
                <a:fillToRect l="50000" t="130000" r="50000" b="-30000"/>
              </a:path>
              <a:tileRect/>
            </a:gra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b="1" dirty="0">
                <a:solidFill>
                  <a:srgbClr val="FFFFFF"/>
                </a:solidFill>
              </a:endParaRPr>
            </a:p>
          </p:txBody>
        </p:sp>
        <p:sp>
          <p:nvSpPr>
            <p:cNvPr id="7" name="文本框 6"/>
            <p:cNvSpPr txBox="1"/>
            <p:nvPr/>
          </p:nvSpPr>
          <p:spPr>
            <a:xfrm>
              <a:off x="571500" y="3232427"/>
              <a:ext cx="11049000" cy="430887"/>
            </a:xfrm>
            <a:prstGeom prst="rect">
              <a:avLst/>
            </a:prstGeom>
            <a:noFill/>
          </p:spPr>
          <p:txBody>
            <a:bodyPr wrap="square">
              <a:spAutoFit/>
            </a:bodyPr>
            <a:lstStyle/>
            <a:p>
              <a:pPr algn="ctr"/>
              <a:r>
                <a:rPr lang="en-US" altLang="zh-CN" sz="2200" b="1" i="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r>
                <a:rPr lang="zh-CN" altLang="en-US" sz="2200" b="1" i="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中华人民共和国国民经济和社会发展第十四个五年规划和</a:t>
              </a:r>
              <a:r>
                <a:rPr lang="en-US" altLang="zh-CN" sz="2200" b="1" i="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2035</a:t>
              </a:r>
              <a:r>
                <a:rPr lang="zh-CN" altLang="en-US" sz="2200" b="1" i="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年远景目标纲要</a:t>
              </a:r>
              <a:r>
                <a:rPr lang="en-US" altLang="zh-CN" sz="2200" b="1" i="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endParaRPr lang="zh-CN" altLang="en-US" sz="2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işlídê"/>
          <p:cNvSpPr/>
          <p:nvPr/>
        </p:nvSpPr>
        <p:spPr>
          <a:xfrm>
            <a:off x="2438398" y="2497335"/>
            <a:ext cx="9289143" cy="368165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p:cNvSpPr txBox="1"/>
          <p:nvPr/>
        </p:nvSpPr>
        <p:spPr>
          <a:xfrm>
            <a:off x="6817516" y="2984257"/>
            <a:ext cx="4100468" cy="2807948"/>
          </a:xfrm>
          <a:prstGeom prst="rect">
            <a:avLst/>
          </a:prstGeom>
          <a:noFill/>
        </p:spPr>
        <p:txBody>
          <a:bodyPr wrap="square">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在推进经济社会发展中，要坚持以人民为中心，着眼解决人民日益增长的美好生活需要和不平衡不充分的发展之间的矛盾，抓住群众最关心最直接最现实的利益问题，制定切实管用的政策措施。</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对角圆角矩形 4"/>
          <p:cNvSpPr/>
          <p:nvPr/>
        </p:nvSpPr>
        <p:spPr>
          <a:xfrm flipH="1">
            <a:off x="2179320" y="917575"/>
            <a:ext cx="783336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政策是体现执政党性质宗旨的试金石，是反映治国理政水平的标志</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6" name="组合 5"/>
          <p:cNvGrpSpPr/>
          <p:nvPr/>
        </p:nvGrpSpPr>
        <p:grpSpPr>
          <a:xfrm>
            <a:off x="6834798" y="2129482"/>
            <a:ext cx="4065905" cy="467995"/>
            <a:chOff x="1195504" y="4601631"/>
            <a:chExt cx="4065905" cy="467995"/>
          </a:xfrm>
        </p:grpSpPr>
        <p:sp>
          <p:nvSpPr>
            <p:cNvPr id="52" name="对角圆角矩形 51"/>
            <p:cNvSpPr/>
            <p:nvPr/>
          </p:nvSpPr>
          <p:spPr>
            <a:xfrm>
              <a:off x="1195504" y="4601631"/>
              <a:ext cx="4065905"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着力提高定政策的能力和定力</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对角圆角矩形 5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3" name="图片 2" descr="花园里的摆设布局&#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4459" y="1874486"/>
            <a:ext cx="5903428" cy="4427571"/>
          </a:xfrm>
          <a:prstGeom prst="rect">
            <a:avLst/>
          </a:prstGeom>
          <a:ln w="38100">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işlídê"/>
          <p:cNvSpPr/>
          <p:nvPr/>
        </p:nvSpPr>
        <p:spPr>
          <a:xfrm>
            <a:off x="455295" y="1544320"/>
            <a:ext cx="5998210" cy="435737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0" name="文本框 169"/>
          <p:cNvSpPr txBox="1"/>
          <p:nvPr/>
        </p:nvSpPr>
        <p:spPr>
          <a:xfrm>
            <a:off x="850900" y="2149668"/>
            <a:ext cx="5207000" cy="3269615"/>
          </a:xfrm>
          <a:prstGeom prst="rect">
            <a:avLst/>
          </a:prstGeom>
          <a:noFill/>
        </p:spPr>
        <p:txBody>
          <a:bodyPr wrap="square">
            <a:spAutoFit/>
          </a:bodyPr>
          <a:lstStyle/>
          <a:p>
            <a:pPr indent="508000" algn="just" fontAlgn="auto">
              <a:lnSpc>
                <a:spcPct val="150000"/>
              </a:lnSpc>
              <a:spcBef>
                <a:spcPts val="600"/>
              </a:spcBef>
              <a:extLst>
                <a:ext uri="{35155182-B16C-46BC-9424-99874614C6A1}">
                  <wpsdc:indentchars xmlns:wpsdc="http://www.wps.cn/officeDocument/2017/drawingmlCustomData" val="200" checksum="282533468"/>
                </a:ext>
              </a:extLs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中共中央在1982年至1986年连续五年发布以农业、农村和农民为主题的中央一号文件，对农村改革和农业发展作出具体部署。2004年至2022年又连续十九年发布以“三农”（农业、农村、农民）为主题的中央一号文件，强调了“三农”问题在中国社会主义现代化建设时期“重中之重”的地位。</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721938" y="1183005"/>
            <a:ext cx="3232150" cy="635000"/>
            <a:chOff x="1760038" y="638810"/>
            <a:chExt cx="3232150" cy="635000"/>
          </a:xfrm>
        </p:grpSpPr>
        <p:sp>
          <p:nvSpPr>
            <p:cNvPr id="3" name="立方体 2"/>
            <p:cNvSpPr/>
            <p:nvPr/>
          </p:nvSpPr>
          <p:spPr>
            <a:xfrm>
              <a:off x="1760038" y="638810"/>
              <a:ext cx="3232150" cy="635000"/>
            </a:xfrm>
            <a:prstGeom prst="cube">
              <a:avLst>
                <a:gd name="adj" fmla="val 5000"/>
              </a:avLst>
            </a:prstGeom>
            <a:gradFill>
              <a:gsLst>
                <a:gs pos="100000">
                  <a:srgbClr val="C00000"/>
                </a:gs>
                <a:gs pos="0">
                  <a:srgbClr val="B00000"/>
                </a:gs>
                <a:gs pos="51000">
                  <a:srgbClr val="FF9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814013" y="668462"/>
              <a:ext cx="3124200" cy="499496"/>
            </a:xfrm>
            <a:prstGeom prst="rect">
              <a:avLst/>
            </a:prstGeom>
            <a:noFill/>
          </p:spPr>
          <p:txBody>
            <a:bodyPr wrap="square">
              <a:spAutoFit/>
            </a:bodyPr>
            <a:lstStyle/>
            <a:p>
              <a:pPr algn="ctr">
                <a:lnSpc>
                  <a:spcPct val="150000"/>
                </a:lnSpc>
              </a:pP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中央一号文件</a:t>
              </a:r>
              <a:endParaRPr lang="en-US" altLang="zh-CN"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grpSp>
        <p:nvGrpSpPr>
          <p:cNvPr id="7" name="组合 6"/>
          <p:cNvGrpSpPr/>
          <p:nvPr/>
        </p:nvGrpSpPr>
        <p:grpSpPr>
          <a:xfrm>
            <a:off x="6570298" y="1818005"/>
            <a:ext cx="5181600" cy="4111027"/>
            <a:chOff x="6608398" y="1818005"/>
            <a:chExt cx="5181600" cy="4111027"/>
          </a:xfrm>
        </p:grpSpPr>
        <p:sp>
          <p:nvSpPr>
            <p:cNvPr id="174" name="文本框 173"/>
            <p:cNvSpPr txBox="1"/>
            <p:nvPr/>
          </p:nvSpPr>
          <p:spPr>
            <a:xfrm>
              <a:off x="6724921" y="5412287"/>
              <a:ext cx="4948555" cy="516745"/>
            </a:xfrm>
            <a:prstGeom prst="rect">
              <a:avLst/>
            </a:prstGeom>
            <a:noFill/>
          </p:spPr>
          <p:txBody>
            <a:bodyPr wrap="square" rtlCol="0">
              <a:spAutoFit/>
            </a:bodyPr>
            <a:lstStyle/>
            <a:p>
              <a:pPr indent="304800" algn="just" fontAlgn="auto">
                <a:lnSpc>
                  <a:spcPct val="120000"/>
                </a:lnSpc>
                <a:extLst>
                  <a:ext uri="{35155182-B16C-46BC-9424-99874614C6A1}">
                    <wpsdc:indentchars xmlns:wpsdc="http://www.wps.cn/officeDocument/2017/drawingmlCustomData" val="200" checksum="1077528236"/>
                  </a:ext>
                </a:extLst>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2022年2月24日，在江苏省南通市海安市大公镇于坝村一农家庭院，新时代文明实践志愿者在向村民宣传“2022年中央一号文件”精神</a:t>
              </a:r>
              <a:endParaRPr lang="zh-CN" altLang="en-US" sz="12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descr="商店外的人群&#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08398" y="1818005"/>
              <a:ext cx="5181600" cy="3477768"/>
            </a:xfrm>
            <a:prstGeom prst="rect">
              <a:avLst/>
            </a:prstGeom>
            <a:ln w="38100">
              <a:solidFill>
                <a:schemeClr val="bg1"/>
              </a:solidFill>
            </a:ln>
            <a:effectLst>
              <a:outerShdw blurRad="50800" dist="38100" dir="2700000" algn="tl" rotWithShape="0">
                <a:prstClr val="black">
                  <a:alpha val="40000"/>
                </a:prstClr>
              </a:outerShdw>
            </a:effec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656000" y="560041"/>
            <a:ext cx="16200000" cy="5739959"/>
            <a:chOff x="-1656000" y="560041"/>
            <a:chExt cx="16200000" cy="5739959"/>
          </a:xfrm>
        </p:grpSpPr>
        <p:sp>
          <p:nvSpPr>
            <p:cNvPr id="60" name="平行四边形 59"/>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立方体 5"/>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0" y="1764000"/>
              <a:ext cx="1800000" cy="624176"/>
              <a:chOff x="11762383" y="4254174"/>
              <a:chExt cx="1800000" cy="624176"/>
            </a:xfrm>
          </p:grpSpPr>
          <p:sp>
            <p:nvSpPr>
              <p:cNvPr id="8" name="矩形 7"/>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矩形 9"/>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1" name="立方体 10"/>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1416000" y="2226720"/>
            <a:ext cx="9365113" cy="568907"/>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（一）党是最高政治领导力量 </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1" name="组合 50"/>
          <p:cNvGrpSpPr/>
          <p:nvPr/>
        </p:nvGrpSpPr>
        <p:grpSpPr>
          <a:xfrm>
            <a:off x="1416000" y="3138720"/>
            <a:ext cx="9365113" cy="568907"/>
            <a:chOff x="1416000" y="1780152"/>
            <a:chExt cx="9365113" cy="568907"/>
          </a:xfrm>
        </p:grpSpPr>
        <p:cxnSp>
          <p:nvCxnSpPr>
            <p:cNvPr id="52" name="直接连接符 51"/>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（二）中国共产党领导是中国特色社会主义最本质的特征</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4" name="组合 53"/>
          <p:cNvGrpSpPr/>
          <p:nvPr/>
        </p:nvGrpSpPr>
        <p:grpSpPr>
          <a:xfrm>
            <a:off x="1416000" y="4050720"/>
            <a:ext cx="9365113" cy="568907"/>
            <a:chOff x="1416000" y="1780152"/>
            <a:chExt cx="9365113" cy="568907"/>
          </a:xfrm>
        </p:grpSpPr>
        <p:cxnSp>
          <p:nvCxnSpPr>
            <p:cNvPr id="55" name="直接连接符 54"/>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（三）中国共产党领导是中国特色社会主义制度的最大优势</a:t>
              </a:r>
              <a:endParaRPr lang="zh-CN" altLang="en-US" sz="2200" dirty="0">
                <a:solidFill>
                  <a:schemeClr val="bg1"/>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47314" y="1315669"/>
            <a:ext cx="7056786" cy="4831131"/>
            <a:chOff x="6166" y="4553"/>
            <a:chExt cx="4750" cy="2993"/>
          </a:xfrm>
        </p:grpSpPr>
        <p:sp>
          <p:nvSpPr>
            <p:cNvPr id="6" name="矩形 5"/>
            <p:cNvSpPr/>
            <p:nvPr/>
          </p:nvSpPr>
          <p:spPr>
            <a:xfrm>
              <a:off x="6298" y="4553"/>
              <a:ext cx="4618" cy="2933"/>
            </a:xfrm>
            <a:prstGeom prst="rect">
              <a:avLst/>
            </a:prstGeom>
            <a:gradFill>
              <a:gsLst>
                <a:gs pos="0">
                  <a:srgbClr val="B00000"/>
                </a:gs>
                <a:gs pos="100000">
                  <a:schemeClr val="bg1">
                    <a:alpha val="80000"/>
                  </a:schemeClr>
                </a:gs>
              </a:gsLst>
              <a:lin ang="54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166" y="4607"/>
              <a:ext cx="4711" cy="2939"/>
            </a:xfrm>
            <a:prstGeom prst="rect">
              <a:avLst/>
            </a:prstGeom>
            <a:gradFill>
              <a:gsLst>
                <a:gs pos="83000">
                  <a:schemeClr val="bg1"/>
                </a:gs>
                <a:gs pos="100000">
                  <a:schemeClr val="bg1">
                    <a:alpha val="32000"/>
                  </a:schemeClr>
                </a:gs>
              </a:gsLst>
              <a:lin ang="48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652573" y="1644976"/>
            <a:ext cx="5175553" cy="4075668"/>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1983年1月第二个“一号文件”《当前农村经济政策的若干问题》正式颁布。这个文件从理论上说明了家庭联产承包责任制，是在党的领导下农民的伟大创造。对于这个文件，社会反响强烈。农民说，这个文件给他们松了绑、指了路、开了心。</a:t>
            </a:r>
            <a:r>
              <a:rPr lang="zh-CN" altLang="en-US" sz="2200" b="1" dirty="0">
                <a:solidFill>
                  <a:schemeClr val="tx1"/>
                </a:solidFill>
                <a:latin typeface="楷体" panose="02010609060101010101" pitchFamily="49" charset="-122"/>
                <a:ea typeface="楷体" panose="02010609060101010101" pitchFamily="49" charset="-122"/>
              </a:rPr>
              <a:t>邓小平说：“一号文件很好，政策问题解决了。”</a:t>
            </a:r>
            <a:endParaRPr lang="zh-CN" altLang="en-US" sz="2200" b="1" dirty="0">
              <a:solidFill>
                <a:schemeClr val="tx1"/>
              </a:solidFill>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rotWithShape="1">
          <a:blip r:embed="rId1"/>
          <a:srcRect l="4320"/>
          <a:stretch>
            <a:fillRect/>
          </a:stretch>
        </p:blipFill>
        <p:spPr>
          <a:xfrm>
            <a:off x="6249575" y="1695329"/>
            <a:ext cx="5559102" cy="3887870"/>
          </a:xfrm>
          <a:prstGeom prst="rect">
            <a:avLst/>
          </a:prstGeom>
          <a:ln w="38100">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39165" y="1520190"/>
            <a:ext cx="10206355" cy="3818255"/>
            <a:chOff x="1064709" y="1638633"/>
            <a:chExt cx="10293024" cy="3818085"/>
          </a:xfrm>
        </p:grpSpPr>
        <p:sp>
          <p:nvSpPr>
            <p:cNvPr id="14" name="图文框 13"/>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277733" y="1856718"/>
              <a:ext cx="10080000" cy="3600000"/>
              <a:chOff x="1277733" y="1856718"/>
              <a:chExt cx="10080000" cy="3600000"/>
            </a:xfrm>
          </p:grpSpPr>
          <p:sp>
            <p:nvSpPr>
              <p:cNvPr id="23" name="矩形 22"/>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rotWithShape="1">
              <a:blip r:embed="rId1" cstate="print">
                <a:duotone>
                  <a:schemeClr val="accent2">
                    <a:shade val="45000"/>
                    <a:satMod val="135000"/>
                  </a:schemeClr>
                  <a:prstClr val="white"/>
                </a:duotone>
                <a:extLst>
                  <a:ext uri="{BEBA8EAE-BF5A-486C-A8C5-ECC9F3942E4B}">
                    <a14:imgProps xmlns:a14="http://schemas.microsoft.com/office/drawing/2010/main">
                      <a14:imgLayer r:embed="rId2">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8" name="矩形 7"/>
          <p:cNvSpPr/>
          <p:nvPr/>
        </p:nvSpPr>
        <p:spPr>
          <a:xfrm>
            <a:off x="1238885" y="1520190"/>
            <a:ext cx="6626860" cy="4338320"/>
          </a:xfrm>
          <a:prstGeom prst="rect">
            <a:avLst/>
          </a:prstGeom>
        </p:spPr>
        <p:txBody>
          <a:bodyPr wrap="square">
            <a:spAutoFit/>
          </a:bodyPr>
          <a:lstStyle/>
          <a:p>
            <a:pPr algn="just">
              <a:lnSpc>
                <a:spcPct val="150000"/>
              </a:lnSpc>
            </a:pPr>
            <a:r>
              <a:rPr lang="zh-CN" altLang="en-US" sz="2400" b="1" dirty="0">
                <a:solidFill>
                  <a:srgbClr val="FF0000"/>
                </a:solidFill>
                <a:latin typeface="楷体" panose="02010609060101010101" pitchFamily="49" charset="-122"/>
                <a:ea typeface="楷体" panose="02010609060101010101" pitchFamily="49" charset="-122"/>
              </a:rPr>
              <a:t>实现</a:t>
            </a:r>
            <a:r>
              <a:rPr lang="en-US" altLang="zh-CN" sz="2400" b="1" dirty="0">
                <a:solidFill>
                  <a:srgbClr val="FF0000"/>
                </a:solidFill>
                <a:latin typeface="楷体" panose="02010609060101010101" pitchFamily="49" charset="-122"/>
                <a:ea typeface="楷体" panose="02010609060101010101" pitchFamily="49" charset="-122"/>
              </a:rPr>
              <a:t>“</a:t>
            </a:r>
            <a:r>
              <a:rPr lang="zh-CN" altLang="en-US" sz="2400" b="1" dirty="0">
                <a:solidFill>
                  <a:srgbClr val="FF0000"/>
                </a:solidFill>
                <a:latin typeface="楷体" panose="02010609060101010101" pitchFamily="49" charset="-122"/>
                <a:ea typeface="楷体" panose="02010609060101010101" pitchFamily="49" charset="-122"/>
              </a:rPr>
              <a:t>双碳</a:t>
            </a:r>
            <a:r>
              <a:rPr lang="en-US" altLang="zh-CN" sz="2400" b="1" dirty="0">
                <a:solidFill>
                  <a:srgbClr val="FF0000"/>
                </a:solidFill>
                <a:latin typeface="楷体" panose="02010609060101010101" pitchFamily="49" charset="-122"/>
                <a:ea typeface="楷体" panose="02010609060101010101" pitchFamily="49" charset="-122"/>
              </a:rPr>
              <a:t>”</a:t>
            </a:r>
            <a:r>
              <a:rPr lang="zh-CN" altLang="en-US" sz="2400" b="1" dirty="0">
                <a:solidFill>
                  <a:srgbClr val="FF0000"/>
                </a:solidFill>
                <a:latin typeface="楷体" panose="02010609060101010101" pitchFamily="49" charset="-122"/>
                <a:ea typeface="楷体" panose="02010609060101010101" pitchFamily="49" charset="-122"/>
              </a:rPr>
              <a:t>目标的战略决策</a:t>
            </a:r>
            <a:endParaRPr lang="zh-CN" altLang="en-US" sz="2400" b="1" dirty="0">
              <a:solidFill>
                <a:srgbClr val="FF0000"/>
              </a:solidFill>
              <a:latin typeface="楷体" panose="02010609060101010101" pitchFamily="49" charset="-122"/>
              <a:ea typeface="楷体" panose="02010609060101010101" pitchFamily="49" charset="-122"/>
            </a:endParaRPr>
          </a:p>
          <a:p>
            <a:pPr algn="just">
              <a:lnSpc>
                <a:spcPct val="150000"/>
              </a:lnSpc>
            </a:pPr>
            <a:r>
              <a:rPr lang="en-US" altLang="zh-CN" sz="2000" b="1" dirty="0">
                <a:latin typeface="楷体" panose="02010609060101010101" pitchFamily="49" charset="-122"/>
                <a:ea typeface="楷体" panose="02010609060101010101" pitchFamily="49" charset="-122"/>
              </a:rPr>
              <a:t>    </a:t>
            </a:r>
            <a:r>
              <a:rPr lang="zh-CN" altLang="en-US" sz="2000" b="1" dirty="0">
                <a:latin typeface="楷体" panose="02010609060101010101" pitchFamily="49" charset="-122"/>
                <a:ea typeface="楷体" panose="02010609060101010101" pitchFamily="49" charset="-122"/>
              </a:rPr>
              <a:t>中国是一个负责任的大国，不断为全球气候治理作出中国贡献。我国从2007年到现在，陆续出台了许多政策方案来应对气候变化。包括《中国应对气候变化国家方案》《“十二五”控制温室气体排放工作方案》《强化应对气候变化行动——中国国家自主贡献》等。</a:t>
            </a:r>
            <a:endParaRPr lang="zh-CN" altLang="en-US" sz="2000" b="1" dirty="0">
              <a:latin typeface="楷体" panose="02010609060101010101" pitchFamily="49" charset="-122"/>
              <a:ea typeface="楷体" panose="02010609060101010101" pitchFamily="49" charset="-122"/>
            </a:endParaRPr>
          </a:p>
          <a:p>
            <a:pPr algn="just">
              <a:lnSpc>
                <a:spcPct val="150000"/>
              </a:lnSpc>
            </a:pPr>
            <a:r>
              <a:rPr lang="en-US" altLang="zh-CN" sz="2000" b="1" dirty="0">
                <a:latin typeface="楷体" panose="02010609060101010101" pitchFamily="49" charset="-122"/>
                <a:ea typeface="楷体" panose="02010609060101010101" pitchFamily="49" charset="-122"/>
              </a:rPr>
              <a:t>    </a:t>
            </a:r>
            <a:r>
              <a:rPr lang="zh-CN" altLang="en-US" sz="2000" b="1" dirty="0">
                <a:latin typeface="楷体" panose="02010609060101010101" pitchFamily="49" charset="-122"/>
                <a:ea typeface="楷体" panose="02010609060101010101" pitchFamily="49" charset="-122"/>
              </a:rPr>
              <a:t>习近平总书记指出：“实现碳达峰碳中和，是贯彻新发展理念、构建新发展格局、推动高质量发展的内在要求，是</a:t>
            </a:r>
            <a:r>
              <a:rPr lang="zh-CN" altLang="en-US" sz="2000" b="1" dirty="0">
                <a:solidFill>
                  <a:srgbClr val="FF0000"/>
                </a:solidFill>
                <a:latin typeface="楷体" panose="02010609060101010101" pitchFamily="49" charset="-122"/>
                <a:ea typeface="楷体" panose="02010609060101010101" pitchFamily="49" charset="-122"/>
              </a:rPr>
              <a:t>党中央统筹国内国际两个大局作出的重大战略决策。</a:t>
            </a:r>
            <a:r>
              <a:rPr lang="zh-CN" altLang="en-US" sz="2000" b="1" dirty="0">
                <a:latin typeface="楷体" panose="02010609060101010101" pitchFamily="49" charset="-122"/>
                <a:ea typeface="楷体" panose="02010609060101010101" pitchFamily="49" charset="-122"/>
              </a:rPr>
              <a:t>”</a:t>
            </a:r>
            <a:endParaRPr lang="zh-CN" altLang="en-US" sz="2000" b="1" dirty="0">
              <a:latin typeface="楷体" panose="02010609060101010101" pitchFamily="49" charset="-122"/>
              <a:ea typeface="楷体" panose="02010609060101010101" pitchFamily="49" charset="-122"/>
            </a:endParaRPr>
          </a:p>
        </p:txBody>
      </p:sp>
      <p:sp>
        <p:nvSpPr>
          <p:cNvPr id="9" name="矩形 8"/>
          <p:cNvSpPr/>
          <p:nvPr/>
        </p:nvSpPr>
        <p:spPr>
          <a:xfrm>
            <a:off x="2863515" y="908021"/>
            <a:ext cx="6944021" cy="429895"/>
          </a:xfrm>
          <a:prstGeom prst="rect">
            <a:avLst/>
          </a:prstGeom>
          <a:noFill/>
        </p:spPr>
        <p:txBody>
          <a:bodyPr wrap="square" rtlCol="0">
            <a:spAutoFit/>
          </a:bodyPr>
          <a:lstStyle/>
          <a:p>
            <a:pPr algn="ctr">
              <a:buClr>
                <a:srgbClr val="C00000"/>
              </a:buClr>
              <a:buSzPct val="80000"/>
            </a:pPr>
            <a:r>
              <a:rPr lang="zh-CN" altLang="en-US" sz="2200" b="1" kern="0" dirty="0">
                <a:solidFill>
                  <a:srgbClr val="9E0406"/>
                </a:solidFill>
                <a:latin typeface="微软雅黑" panose="020B0503020204020204" pitchFamily="34" charset="-122"/>
                <a:ea typeface="微软雅黑" panose="020B0503020204020204" pitchFamily="34" charset="-122"/>
                <a:sym typeface="+mn-ea"/>
              </a:rPr>
              <a:t>着力提高定政策的能力和定力</a:t>
            </a:r>
            <a:endPar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pic>
        <p:nvPicPr>
          <p:cNvPr id="170" name="图片 169"/>
          <p:cNvPicPr>
            <a:picLocks noChangeAspect="1"/>
          </p:cNvPicPr>
          <p:nvPr/>
        </p:nvPicPr>
        <p:blipFill>
          <a:blip r:embed="rId3"/>
          <a:stretch>
            <a:fillRect/>
          </a:stretch>
        </p:blipFill>
        <p:spPr>
          <a:xfrm>
            <a:off x="8162925" y="2395220"/>
            <a:ext cx="3316605" cy="2285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49325" y="1540510"/>
            <a:ext cx="10292715" cy="4628515"/>
            <a:chOff x="1064709" y="1638633"/>
            <a:chExt cx="10293024" cy="3818085"/>
          </a:xfrm>
        </p:grpSpPr>
        <p:sp>
          <p:nvSpPr>
            <p:cNvPr id="14" name="图文框 13"/>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277733" y="1856718"/>
              <a:ext cx="10080000" cy="3600000"/>
              <a:chOff x="1277733" y="1856718"/>
              <a:chExt cx="10080000" cy="3600000"/>
            </a:xfrm>
          </p:grpSpPr>
          <p:sp>
            <p:nvSpPr>
              <p:cNvPr id="23" name="矩形 22"/>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rotWithShape="1">
              <a:blip r:embed="rId1" cstate="print">
                <a:duotone>
                  <a:schemeClr val="accent2">
                    <a:shade val="45000"/>
                    <a:satMod val="135000"/>
                  </a:schemeClr>
                  <a:prstClr val="white"/>
                </a:duotone>
                <a:extLst>
                  <a:ext uri="{BEBA8EAE-BF5A-486C-A8C5-ECC9F3942E4B}">
                    <a14:imgProps xmlns:a14="http://schemas.microsoft.com/office/drawing/2010/main">
                      <a14:imgLayer r:embed="rId2">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8" name="矩形 7"/>
          <p:cNvSpPr/>
          <p:nvPr/>
        </p:nvSpPr>
        <p:spPr>
          <a:xfrm>
            <a:off x="1162545" y="1716091"/>
            <a:ext cx="7920000" cy="3784600"/>
          </a:xfrm>
          <a:prstGeom prst="rect">
            <a:avLst/>
          </a:prstGeom>
        </p:spPr>
        <p:txBody>
          <a:bodyPr wrap="square">
            <a:spAutoFit/>
          </a:bodyPr>
          <a:lstStyle/>
          <a:p>
            <a:pPr algn="just">
              <a:lnSpc>
                <a:spcPct val="150000"/>
              </a:lnSpc>
            </a:pPr>
            <a:r>
              <a:rPr lang="zh-CN" altLang="en-US" sz="2000" b="1" dirty="0">
                <a:latin typeface="楷体" panose="02010609060101010101" pitchFamily="49" charset="-122"/>
                <a:ea typeface="楷体" panose="02010609060101010101" pitchFamily="49" charset="-122"/>
              </a:rPr>
              <a:t>　　2020年9月，习近平主席在第七十五届联合国大会一般性辩论上郑重宣布：</a:t>
            </a:r>
            <a:r>
              <a:rPr lang="zh-CN" altLang="en-US" sz="2000" b="1" dirty="0">
                <a:solidFill>
                  <a:srgbClr val="FF0000"/>
                </a:solidFill>
                <a:latin typeface="楷体" panose="02010609060101010101" pitchFamily="49" charset="-122"/>
                <a:ea typeface="楷体" panose="02010609060101010101" pitchFamily="49" charset="-122"/>
              </a:rPr>
              <a:t>“中国将提高国家自主贡献力度，采取更加有力的政策和措施，二氧化碳排放力争于2030年前达到峰值，努力争取2060年前实现碳中和。”</a:t>
            </a:r>
            <a:endParaRPr lang="zh-CN" altLang="en-US" sz="2000" b="1" dirty="0">
              <a:solidFill>
                <a:srgbClr val="FF0000"/>
              </a:solidFill>
              <a:latin typeface="楷体" panose="02010609060101010101" pitchFamily="49" charset="-122"/>
              <a:ea typeface="楷体" panose="02010609060101010101" pitchFamily="49" charset="-122"/>
            </a:endParaRPr>
          </a:p>
          <a:p>
            <a:pPr algn="just">
              <a:lnSpc>
                <a:spcPct val="150000"/>
              </a:lnSpc>
            </a:pPr>
            <a:r>
              <a:rPr lang="en-US" altLang="zh-CN" sz="2000" b="1" dirty="0">
                <a:latin typeface="楷体" panose="02010609060101010101" pitchFamily="49" charset="-122"/>
                <a:ea typeface="楷体" panose="02010609060101010101" pitchFamily="49" charset="-122"/>
              </a:rPr>
              <a:t>   </a:t>
            </a:r>
            <a:r>
              <a:rPr lang="zh-CN" altLang="en-US" sz="2000" b="1" dirty="0">
                <a:latin typeface="楷体" panose="02010609060101010101" pitchFamily="49" charset="-122"/>
                <a:ea typeface="楷体" panose="02010609060101010101" pitchFamily="49" charset="-122"/>
              </a:rPr>
              <a:t>习近平总书记在中共中央政治局第二十九次集体学习时强调：“各级党委和政府要拿出抓铁有痕、踏石留印的劲头，明确时间表、路线图、施工图，推动经济社会发展建立在资源高效利用和绿色低碳发展的基础之上。不符合要求的高耗能、高排放项目要坚决拿下来。”</a:t>
            </a:r>
            <a:endParaRPr lang="zh-CN" altLang="en-US" sz="2000" b="1" dirty="0">
              <a:latin typeface="楷体" panose="02010609060101010101" pitchFamily="49" charset="-122"/>
              <a:ea typeface="楷体" panose="02010609060101010101" pitchFamily="49" charset="-122"/>
            </a:endParaRPr>
          </a:p>
        </p:txBody>
      </p:sp>
      <p:sp>
        <p:nvSpPr>
          <p:cNvPr id="4" name="文本框 3"/>
          <p:cNvSpPr txBox="1"/>
          <p:nvPr/>
        </p:nvSpPr>
        <p:spPr>
          <a:xfrm>
            <a:off x="1162685" y="1006475"/>
            <a:ext cx="6096000" cy="460375"/>
          </a:xfrm>
          <a:prstGeom prst="rect">
            <a:avLst/>
          </a:prstGeom>
          <a:noFill/>
        </p:spPr>
        <p:txBody>
          <a:bodyPr wrap="square" rtlCol="0" anchor="t">
            <a:spAutoFit/>
          </a:bodyPr>
          <a:lstStyle/>
          <a:p>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实现“双碳”目标的战略决策</a:t>
            </a:r>
            <a:endPar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pic>
        <p:nvPicPr>
          <p:cNvPr id="169" name="图片 168"/>
          <p:cNvPicPr>
            <a:picLocks noChangeAspect="1"/>
          </p:cNvPicPr>
          <p:nvPr/>
        </p:nvPicPr>
        <p:blipFill>
          <a:blip r:embed="rId3"/>
          <a:stretch>
            <a:fillRect/>
          </a:stretch>
        </p:blipFill>
        <p:spPr>
          <a:xfrm>
            <a:off x="9081770" y="2207260"/>
            <a:ext cx="3037205" cy="2433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a:xfrm flipH="1">
            <a:off x="3178175" y="884555"/>
            <a:ext cx="583628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改革开放是决定当代中国命运的关键一招</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r="20954" b="238"/>
          <a:stretch>
            <a:fillRect/>
          </a:stretch>
        </p:blipFill>
        <p:spPr>
          <a:xfrm>
            <a:off x="7055485" y="2490398"/>
            <a:ext cx="4484370" cy="3806895"/>
          </a:xfrm>
          <a:prstGeom prst="rect">
            <a:avLst/>
          </a:prstGeom>
          <a:ln w="38100">
            <a:solidFill>
              <a:schemeClr val="bg1"/>
            </a:solidFill>
          </a:ln>
          <a:effectLst>
            <a:outerShdw blurRad="50800" dist="38100" dir="2700000" algn="ctr" rotWithShape="0">
              <a:schemeClr val="tx1">
                <a:lumMod val="95000"/>
                <a:lumOff val="5000"/>
                <a:alpha val="40000"/>
              </a:schemeClr>
            </a:outerShdw>
          </a:effectLst>
        </p:spPr>
      </p:pic>
      <p:sp>
        <p:nvSpPr>
          <p:cNvPr id="39" name="işlídê"/>
          <p:cNvSpPr/>
          <p:nvPr/>
        </p:nvSpPr>
        <p:spPr>
          <a:xfrm>
            <a:off x="653415" y="2490399"/>
            <a:ext cx="6402070" cy="3806895"/>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p:cNvSpPr txBox="1"/>
          <p:nvPr/>
        </p:nvSpPr>
        <p:spPr>
          <a:xfrm>
            <a:off x="1142683" y="2813367"/>
            <a:ext cx="5423535" cy="3322955"/>
          </a:xfrm>
          <a:prstGeom prst="rect">
            <a:avLst/>
          </a:prstGeom>
          <a:noFill/>
        </p:spPr>
        <p:txBody>
          <a:bodyPr wrap="square">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改革开放是决定当代中国命运的关键一招，也是实现“两个一百年”奋斗目标、实现中华民族伟大复兴的关键一招。</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当前，全面深化改革已经进入新的阶段，必须一鼓作气、坚定不移，敢于啃硬骨头、敢于涉险滩，进一步解放思想、进一步解放和发展社会生产力、进一步解放和增强社会活力。</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821815" y="2184400"/>
            <a:ext cx="4065905" cy="467995"/>
            <a:chOff x="1195504" y="4601631"/>
            <a:chExt cx="4065905" cy="467995"/>
          </a:xfrm>
        </p:grpSpPr>
        <p:sp>
          <p:nvSpPr>
            <p:cNvPr id="52" name="对角圆角矩形 51"/>
            <p:cNvSpPr/>
            <p:nvPr/>
          </p:nvSpPr>
          <p:spPr>
            <a:xfrm>
              <a:off x="1195504" y="4601631"/>
              <a:ext cx="4065905"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着力提高促改革的能力和定力</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对角圆角矩形 5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pattFill prst="pct5">
          <a:fgClr>
            <a:srgbClr val="FFFDFD"/>
          </a:fgClr>
          <a:bgClr>
            <a:schemeClr val="bg1"/>
          </a:bgClr>
        </a:pattFill>
        <a:effectLst/>
      </p:bgPr>
    </p:bg>
    <p:spTree>
      <p:nvGrpSpPr>
        <p:cNvPr id="1" name=""/>
        <p:cNvGrpSpPr/>
        <p:nvPr/>
      </p:nvGrpSpPr>
      <p:grpSpPr>
        <a:xfrm>
          <a:off x="0" y="0"/>
          <a:ext cx="0" cy="0"/>
          <a:chOff x="0" y="0"/>
          <a:chExt cx="0" cy="0"/>
        </a:xfrm>
      </p:grpSpPr>
      <p:grpSp>
        <p:nvGrpSpPr>
          <p:cNvPr id="4" name="组合 3"/>
          <p:cNvGrpSpPr/>
          <p:nvPr/>
        </p:nvGrpSpPr>
        <p:grpSpPr>
          <a:xfrm>
            <a:off x="3875547" y="1505105"/>
            <a:ext cx="7412282" cy="4167110"/>
            <a:chOff x="1053" y="2107"/>
            <a:chExt cx="11673" cy="6071"/>
          </a:xfrm>
        </p:grpSpPr>
        <p:sp>
          <p:nvSpPr>
            <p:cNvPr id="169" name="işlídê"/>
            <p:cNvSpPr/>
            <p:nvPr/>
          </p:nvSpPr>
          <p:spPr>
            <a:xfrm>
              <a:off x="1053" y="2107"/>
              <a:ext cx="11673" cy="6071"/>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0" name="文本框 169"/>
            <p:cNvSpPr txBox="1"/>
            <p:nvPr/>
          </p:nvSpPr>
          <p:spPr>
            <a:xfrm>
              <a:off x="1852" y="3221"/>
              <a:ext cx="9874" cy="3695"/>
            </a:xfrm>
            <a:prstGeom prst="rect">
              <a:avLst/>
            </a:prstGeom>
            <a:noFill/>
          </p:spPr>
          <p:txBody>
            <a:bodyPr wrap="square">
              <a:spAutoFit/>
            </a:bodyPr>
            <a:lstStyle/>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2013年11月，中央成立全面深化改革领导小组，负责改革总体设计、统筹协调、整体推进、督促落实。各级党委要切实履行对改革的领导责任。</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党的十八届三中全会，审议通过《中共中央关于全面深化改革若干重大问题的决定》。</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0" y="1349119"/>
            <a:ext cx="3993449" cy="5396143"/>
            <a:chOff x="-493486" y="2035171"/>
            <a:chExt cx="3993449" cy="5396143"/>
          </a:xfrm>
        </p:grpSpPr>
        <p:grpSp>
          <p:nvGrpSpPr>
            <p:cNvPr id="10" name="组合 9"/>
            <p:cNvGrpSpPr/>
            <p:nvPr/>
          </p:nvGrpSpPr>
          <p:grpSpPr>
            <a:xfrm>
              <a:off x="-493486" y="2035172"/>
              <a:ext cx="3993449" cy="5396142"/>
              <a:chOff x="325343" y="2355259"/>
              <a:chExt cx="3255882" cy="4139997"/>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5343" y="2355259"/>
                <a:ext cx="3255882" cy="4139997"/>
              </a:xfrm>
              <a:prstGeom prst="rect">
                <a:avLst/>
              </a:prstGeom>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647" y="2355259"/>
                <a:ext cx="2518578" cy="3436416"/>
              </a:xfrm>
              <a:prstGeom prst="rect">
                <a:avLst/>
              </a:prstGeom>
            </p:spPr>
          </p:pic>
        </p:grpSp>
        <p:pic>
          <p:nvPicPr>
            <p:cNvPr id="3" name="图片 2"/>
            <p:cNvPicPr>
              <a:picLocks noChangeAspect="1"/>
            </p:cNvPicPr>
            <p:nvPr/>
          </p:nvPicPr>
          <p:blipFill rotWithShape="1">
            <a:blip r:embed="rId3"/>
            <a:srcRect t="1778" r="3778"/>
            <a:stretch>
              <a:fillRect/>
            </a:stretch>
          </p:blipFill>
          <p:spPr>
            <a:xfrm>
              <a:off x="332955" y="2035171"/>
              <a:ext cx="3049106" cy="4384922"/>
            </a:xfrm>
            <a:prstGeom prst="rect">
              <a:avLst/>
            </a:prstGeom>
          </p:spPr>
        </p:pic>
      </p:grpSp>
      <p:sp>
        <p:nvSpPr>
          <p:cNvPr id="14" name="矩形 13"/>
          <p:cNvSpPr/>
          <p:nvPr/>
        </p:nvSpPr>
        <p:spPr>
          <a:xfrm>
            <a:off x="4155629" y="1814470"/>
            <a:ext cx="6852119" cy="3548380"/>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0" y="1168400"/>
            <a:ext cx="12192000" cy="4562475"/>
          </a:xfrm>
          <a:prstGeom prst="rect">
            <a:avLst/>
          </a:prstGeom>
          <a:solidFill>
            <a:schemeClr val="bg1"/>
          </a:solidFill>
          <a:ln>
            <a:noFill/>
          </a:ln>
          <a:effectLst>
            <a:outerShdw blurRad="3556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p>
        </p:txBody>
      </p:sp>
      <p:sp>
        <p:nvSpPr>
          <p:cNvPr id="5" name="矩形 4"/>
          <p:cNvSpPr/>
          <p:nvPr/>
        </p:nvSpPr>
        <p:spPr>
          <a:xfrm>
            <a:off x="598805" y="1701800"/>
            <a:ext cx="5662295" cy="3476625"/>
          </a:xfrm>
          <a:prstGeom prst="rect">
            <a:avLst/>
          </a:prstGeom>
        </p:spPr>
        <p:txBody>
          <a:bodyPr wrap="square">
            <a:spAutoFit/>
          </a:bodyPr>
          <a:lstStyle/>
          <a:p>
            <a:pPr marL="0" marR="0" lvl="0" indent="508000" algn="just" defTabSz="914400" rtl="0" fontAlgn="auto">
              <a:lnSpc>
                <a:spcPct val="150000"/>
              </a:lnSpc>
              <a:spcBef>
                <a:spcPts val="0"/>
              </a:spcBef>
              <a:spcAft>
                <a:spcPts val="1200"/>
              </a:spcAft>
              <a:buClrTx/>
              <a:buSzTx/>
              <a:buFontTx/>
              <a:buNone/>
              <a:defRPr/>
              <a:extLst>
                <a:ext uri="{35155182-B16C-46BC-9424-99874614C6A1}">
                  <wpsdc:indentchars xmlns:wpsdc="http://www.wps.cn/officeDocument/2017/drawingmlCustomData" val="200" checksum="282533468"/>
                </a:ext>
              </a:extLst>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党的十八届三中全会以来，习近平总书记先后主持召开多次中央全面深化改革领导小组会议、中央全面深化改革委员会会议，历次会议围绕全面深化改革提出了一系列深化改革的理念和方法。</a:t>
            </a: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a:p>
            <a:pPr marL="0" marR="0" lvl="0" indent="508000" algn="just" defTabSz="914400" rtl="0" fontAlgn="auto">
              <a:lnSpc>
                <a:spcPct val="150000"/>
              </a:lnSpc>
              <a:spcBef>
                <a:spcPts val="0"/>
              </a:spcBef>
              <a:spcAft>
                <a:spcPts val="1200"/>
              </a:spcAft>
              <a:buClrTx/>
              <a:buSzTx/>
              <a:buFontTx/>
              <a:buNone/>
              <a:defRPr/>
              <a:extLst>
                <a:ext uri="{35155182-B16C-46BC-9424-99874614C6A1}">
                  <wpsdc:indentchars xmlns:wpsdc="http://www.wps.cn/officeDocument/2017/drawingmlCustomData" val="200" checksum="282533468"/>
                </a:ext>
              </a:extLst>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特别是立足就业、教育和医疗等重要民生领域，秉持“人民至上”的价值理念，出实招、办实事，进行了卓有成效的改革。</a:t>
            </a: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7" name="îṥḻïḋè"/>
          <p:cNvSpPr/>
          <p:nvPr/>
        </p:nvSpPr>
        <p:spPr bwMode="auto">
          <a:xfrm>
            <a:off x="6684010" y="4259580"/>
            <a:ext cx="4994910" cy="410845"/>
          </a:xfrm>
          <a:prstGeom prst="ellipse">
            <a:avLst/>
          </a:prstGeom>
          <a:gradFill>
            <a:gsLst>
              <a:gs pos="22000">
                <a:schemeClr val="bg1">
                  <a:lumMod val="75000"/>
                </a:schemeClr>
              </a:gs>
              <a:gs pos="100000">
                <a:schemeClr val="bg1">
                  <a:lumMod val="85000"/>
                </a:schemeClr>
              </a:gs>
            </a:gsLst>
            <a:lin ang="0" scaled="0"/>
          </a:gradFill>
          <a:ln>
            <a:noFill/>
          </a:ln>
          <a:effectLst>
            <a:outerShdw blurRad="50800" dist="38100" dir="2700000" algn="tl" rotWithShape="0">
              <a:prstClr val="black">
                <a:alpha val="23000"/>
              </a:prstClr>
            </a:outerShdw>
          </a:effectLst>
        </p:spPr>
        <p:txBody>
          <a:bodyPr anchor="ctr"/>
          <a:lstStyle/>
          <a:p>
            <a:pPr algn="ctr"/>
            <a:endParaRPr dirty="0"/>
          </a:p>
        </p:txBody>
      </p:sp>
      <p:sp>
        <p:nvSpPr>
          <p:cNvPr id="41" name="矩形 40"/>
          <p:cNvSpPr/>
          <p:nvPr/>
        </p:nvSpPr>
        <p:spPr>
          <a:xfrm>
            <a:off x="440055" y="1514475"/>
            <a:ext cx="5979795" cy="3903980"/>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iconfont-10043-4933224"/>
          <p:cNvSpPr/>
          <p:nvPr/>
        </p:nvSpPr>
        <p:spPr>
          <a:xfrm>
            <a:off x="9003030" y="5001895"/>
            <a:ext cx="356870" cy="356870"/>
          </a:xfrm>
          <a:custGeom>
            <a:avLst/>
            <a:gdLst>
              <a:gd name="T0" fmla="*/ 5600 w 11200"/>
              <a:gd name="T1" fmla="*/ 11200 h 11200"/>
              <a:gd name="T2" fmla="*/ 0 w 11200"/>
              <a:gd name="T3" fmla="*/ 5600 h 11200"/>
              <a:gd name="T4" fmla="*/ 5600 w 11200"/>
              <a:gd name="T5" fmla="*/ 0 h 11200"/>
              <a:gd name="T6" fmla="*/ 11200 w 11200"/>
              <a:gd name="T7" fmla="*/ 5600 h 11200"/>
              <a:gd name="T8" fmla="*/ 5600 w 11200"/>
              <a:gd name="T9" fmla="*/ 11200 h 11200"/>
              <a:gd name="T10" fmla="*/ 5600 w 11200"/>
              <a:gd name="T11" fmla="*/ 800 h 11200"/>
              <a:gd name="T12" fmla="*/ 800 w 11200"/>
              <a:gd name="T13" fmla="*/ 5600 h 11200"/>
              <a:gd name="T14" fmla="*/ 5600 w 11200"/>
              <a:gd name="T15" fmla="*/ 10400 h 11200"/>
              <a:gd name="T16" fmla="*/ 10400 w 11200"/>
              <a:gd name="T17" fmla="*/ 5600 h 11200"/>
              <a:gd name="T18" fmla="*/ 5600 w 11200"/>
              <a:gd name="T19" fmla="*/ 800 h 11200"/>
              <a:gd name="T20" fmla="*/ 4620 w 11200"/>
              <a:gd name="T21" fmla="*/ 7600 h 11200"/>
              <a:gd name="T22" fmla="*/ 4420 w 11200"/>
              <a:gd name="T23" fmla="*/ 7540 h 11200"/>
              <a:gd name="T24" fmla="*/ 4220 w 11200"/>
              <a:gd name="T25" fmla="*/ 7200 h 11200"/>
              <a:gd name="T26" fmla="*/ 4220 w 11200"/>
              <a:gd name="T27" fmla="*/ 4000 h 11200"/>
              <a:gd name="T28" fmla="*/ 4420 w 11200"/>
              <a:gd name="T29" fmla="*/ 3660 h 11200"/>
              <a:gd name="T30" fmla="*/ 4820 w 11200"/>
              <a:gd name="T31" fmla="*/ 3660 h 11200"/>
              <a:gd name="T32" fmla="*/ 7600 w 11200"/>
              <a:gd name="T33" fmla="*/ 5260 h 11200"/>
              <a:gd name="T34" fmla="*/ 7800 w 11200"/>
              <a:gd name="T35" fmla="*/ 5600 h 11200"/>
              <a:gd name="T36" fmla="*/ 7600 w 11200"/>
              <a:gd name="T37" fmla="*/ 5940 h 11200"/>
              <a:gd name="T38" fmla="*/ 4820 w 11200"/>
              <a:gd name="T39" fmla="*/ 7540 h 11200"/>
              <a:gd name="T40" fmla="*/ 4620 w 11200"/>
              <a:gd name="T41" fmla="*/ 7600 h 11200"/>
              <a:gd name="T42" fmla="*/ 5020 w 11200"/>
              <a:gd name="T43" fmla="*/ 4700 h 11200"/>
              <a:gd name="T44" fmla="*/ 5020 w 11200"/>
              <a:gd name="T45" fmla="*/ 6520 h 11200"/>
              <a:gd name="T46" fmla="*/ 6600 w 11200"/>
              <a:gd name="T47" fmla="*/ 5620 h 11200"/>
              <a:gd name="T48" fmla="*/ 5020 w 11200"/>
              <a:gd name="T49" fmla="*/ 4700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00" h="11200">
                <a:moveTo>
                  <a:pt x="5600" y="11200"/>
                </a:moveTo>
                <a:cubicBezTo>
                  <a:pt x="2520" y="11200"/>
                  <a:pt x="0" y="8680"/>
                  <a:pt x="0" y="5600"/>
                </a:cubicBezTo>
                <a:cubicBezTo>
                  <a:pt x="0" y="2520"/>
                  <a:pt x="2520" y="0"/>
                  <a:pt x="5600" y="0"/>
                </a:cubicBezTo>
                <a:cubicBezTo>
                  <a:pt x="8680" y="0"/>
                  <a:pt x="11200" y="2520"/>
                  <a:pt x="11200" y="5600"/>
                </a:cubicBezTo>
                <a:cubicBezTo>
                  <a:pt x="11200" y="8680"/>
                  <a:pt x="8680" y="11200"/>
                  <a:pt x="5600" y="11200"/>
                </a:cubicBezTo>
                <a:close/>
                <a:moveTo>
                  <a:pt x="5600" y="800"/>
                </a:moveTo>
                <a:cubicBezTo>
                  <a:pt x="2960" y="800"/>
                  <a:pt x="800" y="2960"/>
                  <a:pt x="800" y="5600"/>
                </a:cubicBezTo>
                <a:cubicBezTo>
                  <a:pt x="800" y="8240"/>
                  <a:pt x="2960" y="10400"/>
                  <a:pt x="5600" y="10400"/>
                </a:cubicBezTo>
                <a:cubicBezTo>
                  <a:pt x="8240" y="10400"/>
                  <a:pt x="10400" y="8240"/>
                  <a:pt x="10400" y="5600"/>
                </a:cubicBezTo>
                <a:cubicBezTo>
                  <a:pt x="10400" y="2960"/>
                  <a:pt x="8240" y="800"/>
                  <a:pt x="5600" y="800"/>
                </a:cubicBezTo>
                <a:close/>
                <a:moveTo>
                  <a:pt x="4620" y="7600"/>
                </a:moveTo>
                <a:cubicBezTo>
                  <a:pt x="4560" y="7600"/>
                  <a:pt x="4480" y="7580"/>
                  <a:pt x="4420" y="7540"/>
                </a:cubicBezTo>
                <a:cubicBezTo>
                  <a:pt x="4300" y="7460"/>
                  <a:pt x="4220" y="7340"/>
                  <a:pt x="4220" y="7200"/>
                </a:cubicBezTo>
                <a:lnTo>
                  <a:pt x="4220" y="4000"/>
                </a:lnTo>
                <a:cubicBezTo>
                  <a:pt x="4220" y="3860"/>
                  <a:pt x="4300" y="3720"/>
                  <a:pt x="4420" y="3660"/>
                </a:cubicBezTo>
                <a:cubicBezTo>
                  <a:pt x="4540" y="3580"/>
                  <a:pt x="4700" y="3580"/>
                  <a:pt x="4820" y="3660"/>
                </a:cubicBezTo>
                <a:lnTo>
                  <a:pt x="7600" y="5260"/>
                </a:lnTo>
                <a:cubicBezTo>
                  <a:pt x="7720" y="5340"/>
                  <a:pt x="7800" y="5460"/>
                  <a:pt x="7800" y="5600"/>
                </a:cubicBezTo>
                <a:cubicBezTo>
                  <a:pt x="7800" y="5740"/>
                  <a:pt x="7720" y="5880"/>
                  <a:pt x="7600" y="5940"/>
                </a:cubicBezTo>
                <a:lnTo>
                  <a:pt x="4820" y="7540"/>
                </a:lnTo>
                <a:cubicBezTo>
                  <a:pt x="4760" y="7580"/>
                  <a:pt x="4680" y="7600"/>
                  <a:pt x="4620" y="7600"/>
                </a:cubicBezTo>
                <a:close/>
                <a:moveTo>
                  <a:pt x="5020" y="4700"/>
                </a:moveTo>
                <a:lnTo>
                  <a:pt x="5020" y="6520"/>
                </a:lnTo>
                <a:lnTo>
                  <a:pt x="6600" y="5620"/>
                </a:lnTo>
                <a:lnTo>
                  <a:pt x="5020" y="4700"/>
                </a:lnTo>
                <a:close/>
              </a:path>
            </a:pathLst>
          </a:custGeom>
          <a:gradFill>
            <a:gsLst>
              <a:gs pos="0">
                <a:srgbClr val="FF9000"/>
              </a:gs>
              <a:gs pos="100000">
                <a:srgbClr val="C00000"/>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文本框 138"/>
          <p:cNvSpPr txBox="1"/>
          <p:nvPr/>
        </p:nvSpPr>
        <p:spPr>
          <a:xfrm>
            <a:off x="5724607" y="1964600"/>
            <a:ext cx="5692806" cy="553085"/>
          </a:xfrm>
          <a:prstGeom prst="rect">
            <a:avLst/>
          </a:prstGeom>
          <a:noFill/>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8" name="矩形 7"/>
          <p:cNvSpPr/>
          <p:nvPr/>
        </p:nvSpPr>
        <p:spPr>
          <a:xfrm>
            <a:off x="1110953" y="1398188"/>
            <a:ext cx="6332434" cy="598805"/>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a:t>
            </a:r>
            <a:endParaRPr lang="zh-CN" altLang="en-US" sz="2000" b="1" dirty="0">
              <a:latin typeface="楷体" panose="02010609060101010101" pitchFamily="49" charset="-122"/>
              <a:ea typeface="楷体" panose="02010609060101010101" pitchFamily="49" charset="-122"/>
            </a:endParaRPr>
          </a:p>
        </p:txBody>
      </p:sp>
      <p:pic>
        <p:nvPicPr>
          <p:cNvPr id="9" name="[视频]持续推进医疗改革_减轻群众就医负担_2022-03-28_19_20_09">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899910" y="1701800"/>
            <a:ext cx="4563110" cy="2688590"/>
          </a:xfrm>
          <a:prstGeom prst="rect">
            <a:avLst/>
          </a:prstGeom>
          <a:ln w="38100">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nvSpPr>
        <p:spPr>
          <a:xfrm>
            <a:off x="1" y="9525"/>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custDataLst>
              <p:tags r:id="rId3"/>
            </p:custDataLst>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2" y="3701168"/>
            <a:ext cx="12192000" cy="3246410"/>
          </a:xfrm>
          <a:prstGeom prst="rect">
            <a:avLst/>
          </a:prstGeom>
        </p:spPr>
      </p:pic>
      <p:pic>
        <p:nvPicPr>
          <p:cNvPr id="5" name="图片 4"/>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305999"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505463" y="2191553"/>
            <a:ext cx="11180039" cy="1200329"/>
          </a:xfrm>
          <a:prstGeom prst="rect">
            <a:avLst/>
          </a:prstGeom>
          <a:noFill/>
        </p:spPr>
        <p:txBody>
          <a:bodyPr wrap="squar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三、怎样才能做到自觉在思想上政治上行动上</a:t>
            </a:r>
            <a:endParaRPr lang="en-US" altLang="zh-CN"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同党中央保持高度一致</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7" name="直接连接符 6"/>
          <p:cNvCxnSpPr/>
          <p:nvPr/>
        </p:nvCxnSpPr>
        <p:spPr>
          <a:xfrm>
            <a:off x="1416000" y="360172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747451" y="3782448"/>
            <a:ext cx="6696065" cy="46166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党中央集中统一领导是党的领导的最高原则</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56000" y="560041"/>
            <a:ext cx="16200000" cy="5739959"/>
            <a:chOff x="-1656000" y="560041"/>
            <a:chExt cx="16200000" cy="5739959"/>
          </a:xfrm>
        </p:grpSpPr>
        <p:sp>
          <p:nvSpPr>
            <p:cNvPr id="60" name="平行四边形 59"/>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6" name="矩形 5"/>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10"/>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2" name="立方体 11"/>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2591656" y="2328320"/>
            <a:ext cx="8540801" cy="568907"/>
            <a:chOff x="1416000" y="1780152"/>
            <a:chExt cx="9365113" cy="568907"/>
          </a:xfrm>
        </p:grpSpPr>
        <p:cxnSp>
          <p:nvCxnSpPr>
            <p:cNvPr id="13" name="直接连接符 12"/>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（一）增强“四个意识”</a:t>
              </a:r>
              <a:endParaRPr lang="zh-CN" altLang="en-US" sz="2200" dirty="0">
                <a:solidFill>
                  <a:schemeClr val="bg1"/>
                </a:solidFill>
                <a:effectLst>
                  <a:outerShdw blurRad="38100" dist="38100" dir="2700000" algn="tl">
                    <a:srgbClr val="000000">
                      <a:alpha val="43137"/>
                    </a:srgbClr>
                  </a:outerShdw>
                </a:effectLst>
              </a:endParaRPr>
            </a:p>
          </p:txBody>
        </p:sp>
      </p:grpSp>
      <p:grpSp>
        <p:nvGrpSpPr>
          <p:cNvPr id="51" name="组合 50"/>
          <p:cNvGrpSpPr/>
          <p:nvPr/>
        </p:nvGrpSpPr>
        <p:grpSpPr>
          <a:xfrm>
            <a:off x="2586543" y="3303634"/>
            <a:ext cx="8540801" cy="568907"/>
            <a:chOff x="1416000" y="1780152"/>
            <a:chExt cx="9365113" cy="568907"/>
          </a:xfrm>
        </p:grpSpPr>
        <p:cxnSp>
          <p:nvCxnSpPr>
            <p:cNvPr id="52" name="直接连接符 51"/>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bg1"/>
                  </a:solidFill>
                  <a:effectLst>
                    <a:outerShdw blurRad="38100" dist="38100" dir="2700000" algn="tl">
                      <a:srgbClr val="000000">
                        <a:alpha val="43137"/>
                      </a:srgbClr>
                    </a:outerShdw>
                  </a:effectLst>
                </a:rPr>
                <a:t>（二）做到“两个维护” </a:t>
              </a:r>
              <a:endParaRPr lang="zh-CN" altLang="en-US" sz="2200" dirty="0">
                <a:solidFill>
                  <a:schemeClr val="bg1"/>
                </a:solidFill>
                <a:effectLst>
                  <a:outerShdw blurRad="38100" dist="38100" dir="2700000" algn="tl">
                    <a:srgbClr val="000000">
                      <a:alpha val="43137"/>
                    </a:srgbClr>
                  </a:outerShdw>
                </a:effectLst>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1" y="2667000"/>
            <a:ext cx="12192000" cy="4191000"/>
          </a:xfrm>
          <a:prstGeom prst="rect">
            <a:avLst/>
          </a:prstGeom>
          <a:noFill/>
        </p:spPr>
      </p:pic>
      <p:pic>
        <p:nvPicPr>
          <p:cNvPr id="1028" name="Picture 4" descr="中国共产党历史展览馆编辑图片素材-ID:1347016950"/>
          <p:cNvPicPr>
            <a:picLocks noChangeAspect="1" noChangeArrowheads="1"/>
          </p:cNvPicPr>
          <p:nvPr/>
        </p:nvPicPr>
        <p:blipFill rotWithShape="1">
          <a:blip r:embed="rId2">
            <a:extLst>
              <a:ext uri="{28A0092B-C50C-407E-A947-70E740481C1C}">
                <a14:useLocalDpi xmlns:a14="http://schemas.microsoft.com/office/drawing/2010/main" val="0"/>
              </a:ext>
            </a:extLst>
          </a:blip>
          <a:srcRect t="34917" b="24670"/>
          <a:stretch>
            <a:fillRect/>
          </a:stretch>
        </p:blipFill>
        <p:spPr bwMode="auto">
          <a:xfrm>
            <a:off x="0" y="765175"/>
            <a:ext cx="12192000"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738170" y="4467225"/>
            <a:ext cx="8715660" cy="1476375"/>
          </a:xfrm>
          <a:prstGeom prst="rect">
            <a:avLst/>
          </a:prstGeom>
          <a:noFill/>
        </p:spPr>
        <p:txBody>
          <a:bodyPr wrap="square">
            <a:spAutoFit/>
          </a:bodyPr>
          <a:lstStyle/>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事在四方，要在中央。党中央是大脑和中枢。在思想上政治上行动上同党中央保持高度一致，是党性，是大局，关系党、民族、国家前途命运，任何时候任何情况下都不能含糊、不能动摇。</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59675" y="1349319"/>
            <a:ext cx="9280525" cy="4006850"/>
            <a:chOff x="1064709" y="1638633"/>
            <a:chExt cx="10293024" cy="3818085"/>
          </a:xfrm>
        </p:grpSpPr>
        <p:sp>
          <p:nvSpPr>
            <p:cNvPr id="4" name="图文框 3"/>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277733" y="1856718"/>
              <a:ext cx="10080000" cy="3600000"/>
              <a:chOff x="1277733" y="1856718"/>
              <a:chExt cx="10080000" cy="3600000"/>
            </a:xfrm>
          </p:grpSpPr>
          <p:sp>
            <p:nvSpPr>
              <p:cNvPr id="6" name="矩形 5"/>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1" cstate="print">
                <a:duotone>
                  <a:schemeClr val="accent2">
                    <a:shade val="45000"/>
                    <a:satMod val="135000"/>
                  </a:schemeClr>
                  <a:prstClr val="white"/>
                </a:duotone>
                <a:extLst>
                  <a:ext uri="{BEBA8EAE-BF5A-486C-A8C5-ECC9F3942E4B}">
                    <a14:imgProps xmlns:a14="http://schemas.microsoft.com/office/drawing/2010/main">
                      <a14:imgLayer r:embed="rId2">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8" name="矩形 7"/>
          <p:cNvSpPr/>
          <p:nvPr/>
        </p:nvSpPr>
        <p:spPr>
          <a:xfrm>
            <a:off x="2236435" y="1802709"/>
            <a:ext cx="7734935" cy="3553460"/>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习近平总书记强调，坚决维护党中央权威和集中统一领导，是党的领导的最高原则。没有党中央权威和集中统一，党就会变成一盘散沙，就会成为自行其是的</a:t>
            </a:r>
            <a:r>
              <a:rPr lang="en-US" altLang="zh-CN" sz="2200" b="1" dirty="0">
                <a:latin typeface="楷体" panose="02010609060101010101" pitchFamily="49" charset="-122"/>
                <a:ea typeface="楷体" panose="02010609060101010101" pitchFamily="49" charset="-122"/>
              </a:rPr>
              <a:t>“</a:t>
            </a:r>
            <a:r>
              <a:rPr lang="zh-CN" altLang="en-US" sz="2200" b="1" dirty="0">
                <a:latin typeface="楷体" panose="02010609060101010101" pitchFamily="49" charset="-122"/>
                <a:ea typeface="楷体" panose="02010609060101010101" pitchFamily="49" charset="-122"/>
              </a:rPr>
              <a:t>私人俱乐部</a:t>
            </a:r>
            <a:r>
              <a:rPr lang="en-US" altLang="zh-CN" sz="2200" b="1" dirty="0">
                <a:latin typeface="楷体" panose="02010609060101010101" pitchFamily="49" charset="-122"/>
                <a:ea typeface="楷体" panose="02010609060101010101" pitchFamily="49" charset="-122"/>
              </a:rPr>
              <a:t>”</a:t>
            </a:r>
            <a:r>
              <a:rPr lang="zh-CN" altLang="en-US" sz="2200" b="1" dirty="0">
                <a:latin typeface="楷体" panose="02010609060101010101" pitchFamily="49" charset="-122"/>
                <a:ea typeface="楷体" panose="02010609060101010101" pitchFamily="49" charset="-122"/>
              </a:rPr>
              <a:t>，党的领导就会成为一句空话。</a:t>
            </a:r>
            <a:endParaRPr lang="zh-CN" altLang="en-US" sz="2200" b="1" dirty="0">
              <a:latin typeface="楷体" panose="02010609060101010101" pitchFamily="49" charset="-122"/>
              <a:ea typeface="楷体" panose="02010609060101010101" pitchFamily="49" charset="-122"/>
            </a:endParaRPr>
          </a:p>
          <a:p>
            <a:pPr algn="just">
              <a:lnSpc>
                <a:spcPct val="150000"/>
              </a:lnSpc>
            </a:pPr>
            <a:r>
              <a:rPr lang="en-US" altLang="zh-CN" sz="2200" b="1" dirty="0">
                <a:latin typeface="楷体" panose="02010609060101010101" pitchFamily="49" charset="-122"/>
                <a:ea typeface="楷体" panose="02010609060101010101" pitchFamily="49" charset="-122"/>
              </a:rPr>
              <a:t>    </a:t>
            </a:r>
            <a:r>
              <a:rPr lang="zh-CN" altLang="en-US" sz="2200" b="1" dirty="0">
                <a:latin typeface="楷体" panose="02010609060101010101" pitchFamily="49" charset="-122"/>
                <a:ea typeface="楷体" panose="02010609060101010101" pitchFamily="49" charset="-122"/>
              </a:rPr>
              <a:t>维护党的集中统一，决不是一般问题和个人的事，而是方向性、原则性问题。</a:t>
            </a:r>
            <a:endParaRPr lang="zh-CN" altLang="en-US" sz="2200" b="1" dirty="0">
              <a:latin typeface="楷体" panose="02010609060101010101" pitchFamily="49" charset="-122"/>
              <a:ea typeface="楷体" panose="02010609060101010101" pitchFamily="49" charset="-122"/>
            </a:endParaRPr>
          </a:p>
          <a:p>
            <a:pPr algn="just">
              <a:lnSpc>
                <a:spcPct val="150000"/>
              </a:lnSpc>
            </a:pPr>
            <a:endParaRPr lang="zh-CN" altLang="en-US" b="1" dirty="0">
              <a:latin typeface="楷体" panose="02010609060101010101" pitchFamily="49" charset="-122"/>
              <a:ea typeface="楷体" panose="02010609060101010101" pitchFamily="49" charset="-122"/>
            </a:endParaRPr>
          </a:p>
        </p:txBody>
      </p:sp>
      <p:pic>
        <p:nvPicPr>
          <p:cNvPr id="10" name="图片 9"/>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0"/>
            <a:ext cx="12192000" cy="3246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白色的建筑&#10;&#10;描述已自动生成"/>
          <p:cNvPicPr>
            <a:picLocks noChangeAspect="1"/>
          </p:cNvPicPr>
          <p:nvPr/>
        </p:nvPicPr>
        <p:blipFill rotWithShape="1">
          <a:blip r:embed="rId1">
            <a:extLst>
              <a:ext uri="{28A0092B-C50C-407E-A947-70E740481C1C}">
                <a14:useLocalDpi xmlns:a14="http://schemas.microsoft.com/office/drawing/2010/main" val="0"/>
              </a:ext>
            </a:extLst>
          </a:blip>
          <a:srcRect t="7571" b="8028"/>
          <a:stretch>
            <a:fillRect/>
          </a:stretch>
        </p:blipFill>
        <p:spPr>
          <a:xfrm>
            <a:off x="0" y="0"/>
            <a:ext cx="12192000" cy="6858000"/>
          </a:xfrm>
          <a:prstGeom prst="rect">
            <a:avLst/>
          </a:prstGeom>
        </p:spPr>
      </p:pic>
      <p:sp>
        <p:nvSpPr>
          <p:cNvPr id="4" name="矩形 3"/>
          <p:cNvSpPr/>
          <p:nvPr/>
        </p:nvSpPr>
        <p:spPr>
          <a:xfrm>
            <a:off x="1755775" y="4757892"/>
            <a:ext cx="8680450" cy="1983740"/>
          </a:xfrm>
          <a:prstGeom prst="rect">
            <a:avLst/>
          </a:prstGeom>
        </p:spPr>
        <p:txBody>
          <a:bodyPr wrap="square">
            <a:spAutoFit/>
          </a:bodyPr>
          <a:lstStyle/>
          <a:p>
            <a:pPr algn="just">
              <a:lnSpc>
                <a:spcPct val="150000"/>
              </a:lnSpc>
            </a:pPr>
            <a:r>
              <a:rPr lang="zh-CN" altLang="en-US" sz="22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党的领导是党和国家事业不断发展的“定海神针”。我国之所以能保持长期稳定，根本的一条就是我们始终坚持共产党领导。中国共产党是最高政治领导力量。中国共产党领导是中国特色社会主义最本质的特征，是中国特色社会主义制度的最大优势。</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矩形 8"/>
          <p:cNvSpPr/>
          <p:nvPr/>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5719" y="184281"/>
            <a:ext cx="4651788" cy="278281"/>
          </a:xfrm>
          <a:prstGeom prst="rect">
            <a:avLst/>
          </a:prstGeom>
          <a:noFill/>
        </p:spPr>
        <p:txBody>
          <a:bodyPr wrap="square" rtlCol="0">
            <a:spAutoFit/>
          </a:bodyPr>
          <a:lstStyle/>
          <a:p>
            <a:pPr algn="just">
              <a:lnSpc>
                <a:spcPct val="120000"/>
              </a:lnSpc>
            </a:pPr>
            <a:r>
              <a:rPr lang="zh-CN" altLang="en-US" sz="1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一、为什么要坚持党的领导</a:t>
            </a:r>
            <a:endParaRPr lang="zh-CN" altLang="en-US" sz="11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9410700" y="210506"/>
            <a:ext cx="2679140" cy="261610"/>
          </a:xfrm>
          <a:prstGeom prst="rect">
            <a:avLst/>
          </a:prstGeom>
        </p:spPr>
        <p:txBody>
          <a:bodyPr wrap="square">
            <a:spAutoFit/>
          </a:bodyPr>
          <a:lstStyle/>
          <a:p>
            <a:pPr algn="r"/>
            <a:r>
              <a:rPr lang="zh-CN" altLang="en-US" sz="1100" spc="1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第三讲  坚持党的全面领导</a:t>
            </a:r>
            <a:endParaRPr lang="zh-CN" altLang="en-US" sz="1100" spc="12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84614" y="1762307"/>
            <a:ext cx="9280525" cy="3333386"/>
            <a:chOff x="1064709" y="1638633"/>
            <a:chExt cx="10293024" cy="3818085"/>
          </a:xfrm>
        </p:grpSpPr>
        <p:sp>
          <p:nvSpPr>
            <p:cNvPr id="4" name="图文框 3"/>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277733" y="1856718"/>
              <a:ext cx="10080000" cy="3600000"/>
              <a:chOff x="1277733" y="1856718"/>
              <a:chExt cx="10080000" cy="3600000"/>
            </a:xfrm>
          </p:grpSpPr>
          <p:sp>
            <p:nvSpPr>
              <p:cNvPr id="6" name="矩形 5"/>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1" cstate="print">
                <a:duotone>
                  <a:schemeClr val="accent2">
                    <a:shade val="45000"/>
                    <a:satMod val="135000"/>
                  </a:schemeClr>
                  <a:prstClr val="white"/>
                </a:duotone>
                <a:extLst>
                  <a:ext uri="{BEBA8EAE-BF5A-486C-A8C5-ECC9F3942E4B}">
                    <a14:imgProps xmlns:a14="http://schemas.microsoft.com/office/drawing/2010/main">
                      <a14:imgLayer r:embed="rId2">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8" name="矩形 7"/>
          <p:cNvSpPr/>
          <p:nvPr/>
        </p:nvSpPr>
        <p:spPr>
          <a:xfrm>
            <a:off x="2452977" y="2215696"/>
            <a:ext cx="7734935" cy="2122805"/>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维护党中央集中统一领导，必须对党忠诚。</a:t>
            </a:r>
            <a:endParaRPr lang="zh-CN" altLang="en-US" sz="2200" b="1" dirty="0">
              <a:latin typeface="楷体" panose="02010609060101010101" pitchFamily="49" charset="-122"/>
              <a:ea typeface="楷体" panose="02010609060101010101" pitchFamily="49" charset="-122"/>
            </a:endParaRPr>
          </a:p>
          <a:p>
            <a:pPr algn="just">
              <a:lnSpc>
                <a:spcPct val="150000"/>
              </a:lnSpc>
            </a:pPr>
            <a:r>
              <a:rPr lang="zh-CN" altLang="en-US" sz="2200" b="1" dirty="0">
                <a:latin typeface="楷体" panose="02010609060101010101" pitchFamily="49" charset="-122"/>
                <a:ea typeface="楷体" panose="02010609060101010101" pitchFamily="49" charset="-122"/>
              </a:rPr>
              <a:t> </a:t>
            </a:r>
            <a:r>
              <a:rPr lang="en-US" altLang="zh-CN" sz="2200" b="1" dirty="0">
                <a:latin typeface="楷体" panose="02010609060101010101" pitchFamily="49" charset="-122"/>
                <a:ea typeface="楷体" panose="02010609060101010101" pitchFamily="49" charset="-122"/>
              </a:rPr>
              <a:t>   </a:t>
            </a:r>
            <a:r>
              <a:rPr lang="zh-CN" altLang="en-US" sz="2200" b="1" dirty="0">
                <a:latin typeface="楷体" panose="02010609060101010101" pitchFamily="49" charset="-122"/>
                <a:ea typeface="楷体" panose="02010609060101010101" pitchFamily="49" charset="-122"/>
              </a:rPr>
              <a:t>对党忠诚，必须体现到对党的信仰的忠诚上，必须体现到对党组织的忠诚上，必须体现到对党的理论和路线方针政策的忠诚上。</a:t>
            </a:r>
            <a:endParaRPr lang="zh-CN" altLang="en-US" b="1" dirty="0">
              <a:latin typeface="楷体" panose="02010609060101010101" pitchFamily="49" charset="-122"/>
              <a:ea typeface="楷体" panose="02010609060101010101" pitchFamily="49" charset="-122"/>
            </a:endParaRPr>
          </a:p>
        </p:txBody>
      </p:sp>
      <p:pic>
        <p:nvPicPr>
          <p:cNvPr id="10" name="图片 9"/>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0"/>
            <a:ext cx="12192000" cy="3246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0"/>
            <a:ext cx="12192000" cy="3246410"/>
          </a:xfrm>
          <a:prstGeom prst="rect">
            <a:avLst/>
          </a:prstGeom>
        </p:spPr>
      </p:pic>
      <p:grpSp>
        <p:nvGrpSpPr>
          <p:cNvPr id="3" name="组合 2"/>
          <p:cNvGrpSpPr/>
          <p:nvPr/>
        </p:nvGrpSpPr>
        <p:grpSpPr>
          <a:xfrm>
            <a:off x="1360170" y="1748790"/>
            <a:ext cx="9280525" cy="3810181"/>
            <a:chOff x="1064709" y="1638633"/>
            <a:chExt cx="10293024" cy="3818085"/>
          </a:xfrm>
        </p:grpSpPr>
        <p:sp>
          <p:nvSpPr>
            <p:cNvPr id="4" name="图文框 3"/>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277733" y="1856718"/>
              <a:ext cx="10080000" cy="3600000"/>
              <a:chOff x="1277733" y="1856718"/>
              <a:chExt cx="10080000" cy="3600000"/>
            </a:xfrm>
          </p:grpSpPr>
          <p:sp>
            <p:nvSpPr>
              <p:cNvPr id="6" name="矩形 5"/>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8" name="矩形 7"/>
          <p:cNvSpPr/>
          <p:nvPr/>
        </p:nvSpPr>
        <p:spPr>
          <a:xfrm>
            <a:off x="2036930" y="2616257"/>
            <a:ext cx="7734935" cy="1976631"/>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全党同志要增强政治意识、大局意识、核心意识、看齐意识，切实做到对党忠诚、为党分忧、为党担责、为党尽责。</a:t>
            </a:r>
            <a:endParaRPr lang="en-US" altLang="zh-CN" b="1" dirty="0">
              <a:latin typeface="楷体" panose="02010609060101010101" pitchFamily="49" charset="-122"/>
              <a:ea typeface="楷体" panose="02010609060101010101" pitchFamily="49" charset="-122"/>
            </a:endParaRPr>
          </a:p>
          <a:p>
            <a:pPr algn="r">
              <a:lnSpc>
                <a:spcPct val="15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习近平在庆祝中国共产党成立</a:t>
            </a:r>
            <a:r>
              <a:rPr lang="en-US" altLang="zh-CN" b="1" dirty="0">
                <a:latin typeface="楷体" panose="02010609060101010101" pitchFamily="49" charset="-122"/>
                <a:ea typeface="楷体" panose="02010609060101010101" pitchFamily="49" charset="-122"/>
              </a:rPr>
              <a:t>95</a:t>
            </a:r>
            <a:r>
              <a:rPr lang="zh-CN" altLang="en-US" b="1" dirty="0">
                <a:latin typeface="楷体" panose="02010609060101010101" pitchFamily="49" charset="-122"/>
                <a:ea typeface="楷体" panose="02010609060101010101" pitchFamily="49" charset="-122"/>
              </a:rPr>
              <a:t>周年大会上的讲话</a:t>
            </a:r>
            <a:endParaRPr lang="en-US" altLang="zh-CN"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2016</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7</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1</a:t>
            </a:r>
            <a:r>
              <a:rPr lang="zh-CN" altLang="en-US" b="1" dirty="0">
                <a:latin typeface="楷体" panose="02010609060101010101" pitchFamily="49" charset="-122"/>
                <a:ea typeface="楷体" panose="02010609060101010101" pitchFamily="49" charset="-122"/>
              </a:rPr>
              <a:t>日）</a:t>
            </a:r>
            <a:endParaRPr lang="zh-CN" altLang="en-US" b="1" dirty="0">
              <a:latin typeface="楷体" panose="02010609060101010101" pitchFamily="49" charset="-122"/>
              <a:ea typeface="楷体" panose="02010609060101010101" pitchFamily="49" charset="-122"/>
            </a:endParaRPr>
          </a:p>
        </p:txBody>
      </p:sp>
      <p:sp>
        <p:nvSpPr>
          <p:cNvPr id="10" name="矩形 9"/>
          <p:cNvSpPr/>
          <p:nvPr/>
        </p:nvSpPr>
        <p:spPr>
          <a:xfrm>
            <a:off x="4505400" y="924063"/>
            <a:ext cx="3181200" cy="430887"/>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（一）增强“四个意识”</a:t>
            </a:r>
            <a:endPar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室内, 桌子, 蛋糕, 过滤网&#10;&#10;描述已自动生成"/>
          <p:cNvPicPr>
            <a:picLocks noChangeAspect="1"/>
          </p:cNvPicPr>
          <p:nvPr/>
        </p:nvPicPr>
        <p:blipFill rotWithShape="1">
          <a:blip r:embed="rId1">
            <a:extLst>
              <a:ext uri="{28A0092B-C50C-407E-A947-70E740481C1C}">
                <a14:useLocalDpi xmlns:a14="http://schemas.microsoft.com/office/drawing/2010/main" val="0"/>
              </a:ext>
            </a:extLst>
          </a:blip>
          <a:srcRect b="15354"/>
          <a:stretch>
            <a:fillRect/>
          </a:stretch>
        </p:blipFill>
        <p:spPr>
          <a:xfrm>
            <a:off x="-1" y="-19985"/>
            <a:ext cx="12215591" cy="6877986"/>
          </a:xfrm>
          <a:prstGeom prst="rect">
            <a:avLst/>
          </a:prstGeom>
        </p:spPr>
      </p:pic>
      <p:sp>
        <p:nvSpPr>
          <p:cNvPr id="25" name="矩形 24"/>
          <p:cNvSpPr/>
          <p:nvPr/>
        </p:nvSpPr>
        <p:spPr>
          <a:xfrm>
            <a:off x="0" y="2019300"/>
            <a:ext cx="12215591" cy="4858684"/>
          </a:xfrm>
          <a:prstGeom prst="rect">
            <a:avLst/>
          </a:prstGeom>
          <a:gradFill flip="none" rotWithShape="1">
            <a:gsLst>
              <a:gs pos="100000">
                <a:schemeClr val="bg1">
                  <a:lumMod val="95000"/>
                  <a:alpha val="0"/>
                </a:schemeClr>
              </a:gs>
              <a:gs pos="51000">
                <a:srgbClr val="FBFBFB">
                  <a:alpha val="94000"/>
                </a:srgbClr>
              </a:gs>
              <a:gs pos="18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867480" y="3903885"/>
            <a:ext cx="5461000" cy="2329180"/>
            <a:chOff x="1416" y="5225"/>
            <a:chExt cx="8600" cy="3668"/>
          </a:xfrm>
        </p:grpSpPr>
        <p:sp>
          <p:nvSpPr>
            <p:cNvPr id="47" name="矩形 146"/>
            <p:cNvSpPr>
              <a:spLocks noChangeArrowheads="1"/>
            </p:cNvSpPr>
            <p:nvPr/>
          </p:nvSpPr>
          <p:spPr bwMode="auto">
            <a:xfrm>
              <a:off x="1941" y="5575"/>
              <a:ext cx="7550" cy="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just">
                <a:lnSpc>
                  <a:spcPct val="150000"/>
                </a:lnSpc>
                <a:spcBef>
                  <a:spcPct val="0"/>
                </a:spcBef>
                <a:buNone/>
              </a:pPr>
              <a:r>
                <a:rPr lang="zh-CN" altLang="en-US" sz="2000" dirty="0">
                  <a:solidFill>
                    <a:schemeClr val="tx1">
                      <a:lumMod val="85000"/>
                      <a:lumOff val="15000"/>
                    </a:schemeClr>
                  </a:solidFill>
                  <a:latin typeface="Helvetica" panose="020B0604020202020204" pitchFamily="34" charset="0"/>
                  <a:ea typeface="微软雅黑" panose="020B0503020204020204" pitchFamily="34" charset="-122"/>
                </a:rPr>
                <a:t>　　</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2016</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月，党的十八届六中全会正式确立习近平总书记党中央的核心、全党的核心地位，要求全党必须牢固树立</a:t>
              </a:r>
              <a:r>
                <a:rPr lang="zh-CN" altLang="en-US" sz="2000" b="1" dirty="0">
                  <a:solidFill>
                    <a:srgbClr val="C00000"/>
                  </a:solidFill>
                  <a:latin typeface="微软雅黑" panose="020B0503020204020204" pitchFamily="34" charset="-122"/>
                  <a:ea typeface="微软雅黑" panose="020B0503020204020204" pitchFamily="34" charset="-122"/>
                </a:rPr>
                <a:t>“四个意识”</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1416" y="5225"/>
              <a:ext cx="8601" cy="3668"/>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6690917" y="3576413"/>
            <a:ext cx="4422140" cy="2717165"/>
            <a:chOff x="6867447" y="3474813"/>
            <a:chExt cx="4422140" cy="2717165"/>
          </a:xfrm>
        </p:grpSpPr>
        <p:grpSp>
          <p:nvGrpSpPr>
            <p:cNvPr id="7" name="组合 6"/>
            <p:cNvGrpSpPr/>
            <p:nvPr/>
          </p:nvGrpSpPr>
          <p:grpSpPr>
            <a:xfrm>
              <a:off x="6867447" y="5217253"/>
              <a:ext cx="2019300" cy="974725"/>
              <a:chOff x="7296393" y="3703844"/>
              <a:chExt cx="2019424" cy="974925"/>
            </a:xfrm>
          </p:grpSpPr>
          <p:grpSp>
            <p:nvGrpSpPr>
              <p:cNvPr id="6" name="组合 5"/>
              <p:cNvGrpSpPr/>
              <p:nvPr/>
            </p:nvGrpSpPr>
            <p:grpSpPr>
              <a:xfrm>
                <a:off x="7296393" y="3703844"/>
                <a:ext cx="2019424" cy="974925"/>
                <a:chOff x="7296393" y="3703844"/>
                <a:chExt cx="2019424" cy="974925"/>
              </a:xfrm>
            </p:grpSpPr>
            <p:sp>
              <p:nvSpPr>
                <p:cNvPr id="30" name="矩形: 对角圆角 29"/>
                <p:cNvSpPr/>
                <p:nvPr/>
              </p:nvSpPr>
              <p:spPr>
                <a:xfrm>
                  <a:off x="7296393" y="3703844"/>
                  <a:ext cx="1947517" cy="914400"/>
                </a:xfrm>
                <a:prstGeom prst="round2Diag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对角圆角 3"/>
                <p:cNvSpPr/>
                <p:nvPr/>
              </p:nvSpPr>
              <p:spPr>
                <a:xfrm>
                  <a:off x="7368300" y="3764369"/>
                  <a:ext cx="1947517" cy="914400"/>
                </a:xfrm>
                <a:prstGeom prst="round2DiagRect">
                  <a:avLst>
                    <a:gd name="adj1" fmla="val 45833"/>
                    <a:gd name="adj2" fmla="val 0"/>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nvSpPr>
            <p:spPr>
              <a:xfrm>
                <a:off x="7332346" y="3960474"/>
                <a:ext cx="1947518"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effectLst/>
                    <a:uLnTx/>
                    <a:uFillTx/>
                    <a:latin typeface="华文中宋" panose="02010600040101010101" pitchFamily="2" charset="-122"/>
                    <a:ea typeface="华文中宋" panose="02010600040101010101" pitchFamily="2" charset="-122"/>
                    <a:sym typeface="Helvetica" panose="020B0604020202020204" pitchFamily="34" charset="0"/>
                  </a:rPr>
                  <a:t>核心意识</a:t>
                </a:r>
                <a:endParaRPr kumimoji="0" lang="zh-CN" altLang="en-US" sz="2400" b="1" i="0" u="none" strike="noStrike" kern="1200" cap="none" spc="0" normalizeH="0" baseline="0" noProof="0" dirty="0">
                  <a:ln>
                    <a:noFill/>
                  </a:ln>
                  <a:effectLst/>
                  <a:uLnTx/>
                  <a:uFillTx/>
                  <a:latin typeface="华文中宋" panose="02010600040101010101" pitchFamily="2" charset="-122"/>
                  <a:ea typeface="华文中宋" panose="02010600040101010101" pitchFamily="2" charset="-122"/>
                  <a:sym typeface="Helvetica" panose="020B0604020202020204" pitchFamily="34" charset="0"/>
                </a:endParaRPr>
              </a:p>
            </p:txBody>
          </p:sp>
        </p:grpSp>
        <p:grpSp>
          <p:nvGrpSpPr>
            <p:cNvPr id="8" name="组合 7"/>
            <p:cNvGrpSpPr/>
            <p:nvPr/>
          </p:nvGrpSpPr>
          <p:grpSpPr>
            <a:xfrm>
              <a:off x="6875702" y="3474813"/>
              <a:ext cx="2019300" cy="974725"/>
              <a:chOff x="9668990" y="3646166"/>
              <a:chExt cx="2019424" cy="974925"/>
            </a:xfrm>
          </p:grpSpPr>
          <p:grpSp>
            <p:nvGrpSpPr>
              <p:cNvPr id="31" name="组合 30"/>
              <p:cNvGrpSpPr/>
              <p:nvPr/>
            </p:nvGrpSpPr>
            <p:grpSpPr>
              <a:xfrm>
                <a:off x="9668990" y="3646166"/>
                <a:ext cx="2019424" cy="974925"/>
                <a:chOff x="7296393" y="3703844"/>
                <a:chExt cx="2019424" cy="974925"/>
              </a:xfrm>
            </p:grpSpPr>
            <p:sp>
              <p:nvSpPr>
                <p:cNvPr id="32" name="矩形: 对角圆角 31"/>
                <p:cNvSpPr/>
                <p:nvPr/>
              </p:nvSpPr>
              <p:spPr>
                <a:xfrm>
                  <a:off x="7296393" y="3703844"/>
                  <a:ext cx="1947517" cy="914400"/>
                </a:xfrm>
                <a:prstGeom prst="round2Diag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对角圆角 32"/>
                <p:cNvSpPr/>
                <p:nvPr/>
              </p:nvSpPr>
              <p:spPr>
                <a:xfrm>
                  <a:off x="7368300" y="3764369"/>
                  <a:ext cx="1947517" cy="914400"/>
                </a:xfrm>
                <a:prstGeom prst="round2DiagRect">
                  <a:avLst>
                    <a:gd name="adj1" fmla="val 45833"/>
                    <a:gd name="adj2" fmla="val 0"/>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p:cNvSpPr txBox="1"/>
              <p:nvPr/>
            </p:nvSpPr>
            <p:spPr>
              <a:xfrm>
                <a:off x="9704943" y="3902796"/>
                <a:ext cx="1947518"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effectLst/>
                    <a:uLnTx/>
                    <a:uFillTx/>
                    <a:latin typeface="华文中宋" panose="02010600040101010101" pitchFamily="2" charset="-122"/>
                    <a:ea typeface="华文中宋" panose="02010600040101010101" pitchFamily="2" charset="-122"/>
                    <a:sym typeface="Helvetica" panose="020B0604020202020204" pitchFamily="34" charset="0"/>
                  </a:rPr>
                  <a:t>政治意识</a:t>
                </a:r>
                <a:endParaRPr kumimoji="0" lang="zh-CN" altLang="en-US" sz="2400" b="1" i="0" u="none" strike="noStrike" kern="1200" cap="none" spc="0" normalizeH="0" baseline="0" noProof="0" dirty="0">
                  <a:ln>
                    <a:noFill/>
                  </a:ln>
                  <a:effectLst/>
                  <a:uLnTx/>
                  <a:uFillTx/>
                  <a:latin typeface="华文中宋" panose="02010600040101010101" pitchFamily="2" charset="-122"/>
                  <a:ea typeface="华文中宋" panose="02010600040101010101" pitchFamily="2" charset="-122"/>
                  <a:sym typeface="Helvetica" panose="020B0604020202020204" pitchFamily="34" charset="0"/>
                </a:endParaRPr>
              </a:p>
            </p:txBody>
          </p:sp>
        </p:grpSp>
        <p:grpSp>
          <p:nvGrpSpPr>
            <p:cNvPr id="9" name="组合 8"/>
            <p:cNvGrpSpPr/>
            <p:nvPr/>
          </p:nvGrpSpPr>
          <p:grpSpPr>
            <a:xfrm>
              <a:off x="9270287" y="3474813"/>
              <a:ext cx="2019300" cy="974725"/>
              <a:chOff x="7296393" y="5051388"/>
              <a:chExt cx="2019424" cy="974925"/>
            </a:xfrm>
          </p:grpSpPr>
          <p:grpSp>
            <p:nvGrpSpPr>
              <p:cNvPr id="48" name="组合 47"/>
              <p:cNvGrpSpPr/>
              <p:nvPr/>
            </p:nvGrpSpPr>
            <p:grpSpPr>
              <a:xfrm>
                <a:off x="7296393" y="5051388"/>
                <a:ext cx="2019424" cy="974925"/>
                <a:chOff x="7296393" y="3703844"/>
                <a:chExt cx="2019424" cy="974925"/>
              </a:xfrm>
            </p:grpSpPr>
            <p:sp>
              <p:nvSpPr>
                <p:cNvPr id="49" name="矩形: 对角圆角 48"/>
                <p:cNvSpPr/>
                <p:nvPr/>
              </p:nvSpPr>
              <p:spPr>
                <a:xfrm>
                  <a:off x="7296393" y="3703844"/>
                  <a:ext cx="1947517" cy="914400"/>
                </a:xfrm>
                <a:prstGeom prst="round2Diag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对角圆角 49"/>
                <p:cNvSpPr/>
                <p:nvPr/>
              </p:nvSpPr>
              <p:spPr>
                <a:xfrm>
                  <a:off x="7368300" y="3764369"/>
                  <a:ext cx="1947517" cy="914400"/>
                </a:xfrm>
                <a:prstGeom prst="round2DiagRect">
                  <a:avLst>
                    <a:gd name="adj1" fmla="val 45833"/>
                    <a:gd name="adj2" fmla="val 0"/>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文本框 50"/>
              <p:cNvSpPr txBox="1"/>
              <p:nvPr/>
            </p:nvSpPr>
            <p:spPr>
              <a:xfrm>
                <a:off x="7332346" y="5308018"/>
                <a:ext cx="1947518"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effectLst/>
                    <a:uLnTx/>
                    <a:uFillTx/>
                    <a:latin typeface="华文中宋" panose="02010600040101010101" pitchFamily="2" charset="-122"/>
                    <a:ea typeface="华文中宋" panose="02010600040101010101" pitchFamily="2" charset="-122"/>
                    <a:sym typeface="Helvetica" panose="020B0604020202020204" pitchFamily="34" charset="0"/>
                  </a:rPr>
                  <a:t>大局意识</a:t>
                </a:r>
                <a:endParaRPr kumimoji="0" lang="zh-CN" altLang="en-US" sz="2400" b="1" i="0" u="none" strike="noStrike" kern="1200" cap="none" spc="0" normalizeH="0" baseline="0" noProof="0" dirty="0">
                  <a:ln>
                    <a:noFill/>
                  </a:ln>
                  <a:effectLst/>
                  <a:uLnTx/>
                  <a:uFillTx/>
                  <a:latin typeface="华文中宋" panose="02010600040101010101" pitchFamily="2" charset="-122"/>
                  <a:ea typeface="华文中宋" panose="02010600040101010101" pitchFamily="2" charset="-122"/>
                  <a:sym typeface="Helvetica" panose="020B0604020202020204" pitchFamily="34" charset="0"/>
                </a:endParaRPr>
              </a:p>
            </p:txBody>
          </p:sp>
        </p:grpSp>
        <p:grpSp>
          <p:nvGrpSpPr>
            <p:cNvPr id="10" name="组合 9"/>
            <p:cNvGrpSpPr/>
            <p:nvPr/>
          </p:nvGrpSpPr>
          <p:grpSpPr>
            <a:xfrm>
              <a:off x="9270287" y="5217253"/>
              <a:ext cx="2019300" cy="974725"/>
              <a:chOff x="9712532" y="5002590"/>
              <a:chExt cx="2019424" cy="974925"/>
            </a:xfrm>
          </p:grpSpPr>
          <p:grpSp>
            <p:nvGrpSpPr>
              <p:cNvPr id="52" name="组合 51"/>
              <p:cNvGrpSpPr/>
              <p:nvPr/>
            </p:nvGrpSpPr>
            <p:grpSpPr>
              <a:xfrm>
                <a:off x="9712532" y="5002590"/>
                <a:ext cx="2019424" cy="974925"/>
                <a:chOff x="7296393" y="3703844"/>
                <a:chExt cx="2019424" cy="974925"/>
              </a:xfrm>
            </p:grpSpPr>
            <p:sp>
              <p:nvSpPr>
                <p:cNvPr id="53" name="矩形: 对角圆角 52"/>
                <p:cNvSpPr/>
                <p:nvPr/>
              </p:nvSpPr>
              <p:spPr>
                <a:xfrm>
                  <a:off x="7296393" y="3703844"/>
                  <a:ext cx="1947517" cy="914400"/>
                </a:xfrm>
                <a:prstGeom prst="round2Diag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对角圆角 53"/>
                <p:cNvSpPr/>
                <p:nvPr/>
              </p:nvSpPr>
              <p:spPr>
                <a:xfrm>
                  <a:off x="7368300" y="3764369"/>
                  <a:ext cx="1947517" cy="914400"/>
                </a:xfrm>
                <a:prstGeom prst="round2DiagRect">
                  <a:avLst>
                    <a:gd name="adj1" fmla="val 45833"/>
                    <a:gd name="adj2" fmla="val 0"/>
                  </a:avLst>
                </a:prstGeom>
                <a:solidFill>
                  <a:srgbClr val="FF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文本框 54"/>
              <p:cNvSpPr txBox="1"/>
              <p:nvPr/>
            </p:nvSpPr>
            <p:spPr>
              <a:xfrm>
                <a:off x="9748485" y="5259220"/>
                <a:ext cx="1947518"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effectLst/>
                    <a:uLnTx/>
                    <a:uFillTx/>
                    <a:latin typeface="华文中宋" panose="02010600040101010101" pitchFamily="2" charset="-122"/>
                    <a:ea typeface="华文中宋" panose="02010600040101010101" pitchFamily="2" charset="-122"/>
                    <a:sym typeface="Helvetica" panose="020B0604020202020204" pitchFamily="34" charset="0"/>
                  </a:rPr>
                  <a:t>看齐意识</a:t>
                </a:r>
                <a:endParaRPr kumimoji="0" lang="zh-CN" altLang="en-US" sz="2400" b="1" i="0" u="none" strike="noStrike" kern="1200" cap="none" spc="0" normalizeH="0" baseline="0" noProof="0" dirty="0">
                  <a:ln>
                    <a:noFill/>
                  </a:ln>
                  <a:effectLst/>
                  <a:uLnTx/>
                  <a:uFillTx/>
                  <a:latin typeface="华文中宋" panose="02010600040101010101" pitchFamily="2" charset="-122"/>
                  <a:ea typeface="华文中宋" panose="02010600040101010101" pitchFamily="2" charset="-122"/>
                  <a:sym typeface="Helvetica" panose="020B0604020202020204" pitchFamily="34" charset="0"/>
                </a:endParaRPr>
              </a:p>
            </p:txBody>
          </p:sp>
        </p:grpSp>
        <p:sp>
          <p:nvSpPr>
            <p:cNvPr id="35" name="任意多边形: 形状 34"/>
            <p:cNvSpPr/>
            <p:nvPr/>
          </p:nvSpPr>
          <p:spPr>
            <a:xfrm>
              <a:off x="8136418" y="4638561"/>
              <a:ext cx="1776680" cy="423397"/>
            </a:xfrm>
            <a:custGeom>
              <a:avLst/>
              <a:gdLst/>
              <a:ahLst/>
              <a:cxnLst/>
              <a:rect l="l" t="t" r="r" b="b"/>
              <a:pathLst>
                <a:path w="1776680" h="423397">
                  <a:moveTo>
                    <a:pt x="950062" y="298124"/>
                  </a:moveTo>
                  <a:lnTo>
                    <a:pt x="954634" y="298124"/>
                  </a:lnTo>
                  <a:cubicBezTo>
                    <a:pt x="964388" y="314888"/>
                    <a:pt x="969264" y="332719"/>
                    <a:pt x="969264" y="351616"/>
                  </a:cubicBezTo>
                  <a:cubicBezTo>
                    <a:pt x="969264" y="369599"/>
                    <a:pt x="964540" y="383773"/>
                    <a:pt x="955091" y="394136"/>
                  </a:cubicBezTo>
                  <a:cubicBezTo>
                    <a:pt x="946252" y="403889"/>
                    <a:pt x="935279" y="408766"/>
                    <a:pt x="922173" y="408766"/>
                  </a:cubicBezTo>
                  <a:cubicBezTo>
                    <a:pt x="913334" y="408766"/>
                    <a:pt x="906018" y="405566"/>
                    <a:pt x="900227" y="399165"/>
                  </a:cubicBezTo>
                  <a:cubicBezTo>
                    <a:pt x="894436" y="392764"/>
                    <a:pt x="891540" y="384535"/>
                    <a:pt x="891540" y="374476"/>
                  </a:cubicBezTo>
                  <a:cubicBezTo>
                    <a:pt x="891540" y="361675"/>
                    <a:pt x="898398" y="351464"/>
                    <a:pt x="912114" y="343844"/>
                  </a:cubicBezTo>
                  <a:cubicBezTo>
                    <a:pt x="930098" y="333785"/>
                    <a:pt x="942747" y="318545"/>
                    <a:pt x="950062" y="298124"/>
                  </a:cubicBezTo>
                  <a:close/>
                  <a:moveTo>
                    <a:pt x="988010" y="294009"/>
                  </a:moveTo>
                  <a:lnTo>
                    <a:pt x="1059790" y="299953"/>
                  </a:lnTo>
                  <a:cubicBezTo>
                    <a:pt x="1066191" y="300257"/>
                    <a:pt x="1069391" y="302391"/>
                    <a:pt x="1069391" y="306353"/>
                  </a:cubicBezTo>
                  <a:cubicBezTo>
                    <a:pt x="1069391" y="312145"/>
                    <a:pt x="1063600" y="317326"/>
                    <a:pt x="1052018" y="321898"/>
                  </a:cubicBezTo>
                  <a:lnTo>
                    <a:pt x="1052018" y="346130"/>
                  </a:lnTo>
                  <a:cubicBezTo>
                    <a:pt x="1052018" y="353140"/>
                    <a:pt x="1052932" y="358017"/>
                    <a:pt x="1054761" y="360760"/>
                  </a:cubicBezTo>
                  <a:cubicBezTo>
                    <a:pt x="1056894" y="363808"/>
                    <a:pt x="1060552" y="365332"/>
                    <a:pt x="1065734" y="365332"/>
                  </a:cubicBezTo>
                  <a:lnTo>
                    <a:pt x="1147115" y="365332"/>
                  </a:lnTo>
                  <a:cubicBezTo>
                    <a:pt x="1159917" y="365332"/>
                    <a:pt x="1169060" y="359693"/>
                    <a:pt x="1174547" y="348416"/>
                  </a:cubicBezTo>
                  <a:lnTo>
                    <a:pt x="1196493" y="301781"/>
                  </a:lnTo>
                  <a:lnTo>
                    <a:pt x="1204265" y="303610"/>
                  </a:lnTo>
                  <a:lnTo>
                    <a:pt x="1207466" y="339729"/>
                  </a:lnTo>
                  <a:cubicBezTo>
                    <a:pt x="1208380" y="347349"/>
                    <a:pt x="1212342" y="353902"/>
                    <a:pt x="1219352" y="359389"/>
                  </a:cubicBezTo>
                  <a:cubicBezTo>
                    <a:pt x="1226973" y="365485"/>
                    <a:pt x="1230783" y="371733"/>
                    <a:pt x="1230783" y="378134"/>
                  </a:cubicBezTo>
                  <a:cubicBezTo>
                    <a:pt x="1230783" y="388192"/>
                    <a:pt x="1225754" y="396574"/>
                    <a:pt x="1215695" y="403280"/>
                  </a:cubicBezTo>
                  <a:cubicBezTo>
                    <a:pt x="1204113" y="410900"/>
                    <a:pt x="1187958" y="414710"/>
                    <a:pt x="1167232" y="414710"/>
                  </a:cubicBezTo>
                  <a:lnTo>
                    <a:pt x="1032815" y="414710"/>
                  </a:lnTo>
                  <a:cubicBezTo>
                    <a:pt x="1016661" y="414710"/>
                    <a:pt x="1005231" y="410900"/>
                    <a:pt x="998525" y="403280"/>
                  </a:cubicBezTo>
                  <a:cubicBezTo>
                    <a:pt x="992124" y="395965"/>
                    <a:pt x="988924" y="383315"/>
                    <a:pt x="988924" y="365332"/>
                  </a:cubicBezTo>
                  <a:lnTo>
                    <a:pt x="988924" y="338815"/>
                  </a:lnTo>
                  <a:cubicBezTo>
                    <a:pt x="988924" y="329061"/>
                    <a:pt x="988619" y="314126"/>
                    <a:pt x="988010" y="294009"/>
                  </a:cubicBezTo>
                  <a:close/>
                  <a:moveTo>
                    <a:pt x="1219352" y="291723"/>
                  </a:moveTo>
                  <a:cubicBezTo>
                    <a:pt x="1253795" y="299648"/>
                    <a:pt x="1278789" y="308944"/>
                    <a:pt x="1294334" y="319612"/>
                  </a:cubicBezTo>
                  <a:cubicBezTo>
                    <a:pt x="1309268" y="329975"/>
                    <a:pt x="1316736" y="342320"/>
                    <a:pt x="1316736" y="356645"/>
                  </a:cubicBezTo>
                  <a:cubicBezTo>
                    <a:pt x="1316736" y="368837"/>
                    <a:pt x="1312622" y="378896"/>
                    <a:pt x="1304392" y="386821"/>
                  </a:cubicBezTo>
                  <a:cubicBezTo>
                    <a:pt x="1296467" y="394441"/>
                    <a:pt x="1286714" y="398251"/>
                    <a:pt x="1275131" y="398251"/>
                  </a:cubicBezTo>
                  <a:cubicBezTo>
                    <a:pt x="1263244" y="398251"/>
                    <a:pt x="1255624" y="391545"/>
                    <a:pt x="1252271" y="378134"/>
                  </a:cubicBezTo>
                  <a:cubicBezTo>
                    <a:pt x="1244042" y="345520"/>
                    <a:pt x="1232002" y="317936"/>
                    <a:pt x="1216152" y="295381"/>
                  </a:cubicBezTo>
                  <a:close/>
                  <a:moveTo>
                    <a:pt x="1066191" y="275264"/>
                  </a:moveTo>
                  <a:cubicBezTo>
                    <a:pt x="1098500" y="278007"/>
                    <a:pt x="1121360" y="282884"/>
                    <a:pt x="1134770" y="289894"/>
                  </a:cubicBezTo>
                  <a:cubicBezTo>
                    <a:pt x="1146658" y="295990"/>
                    <a:pt x="1152602" y="304525"/>
                    <a:pt x="1152602" y="315497"/>
                  </a:cubicBezTo>
                  <a:cubicBezTo>
                    <a:pt x="1152602" y="325251"/>
                    <a:pt x="1148486" y="333938"/>
                    <a:pt x="1140257" y="341558"/>
                  </a:cubicBezTo>
                  <a:cubicBezTo>
                    <a:pt x="1132332" y="348873"/>
                    <a:pt x="1123188" y="352531"/>
                    <a:pt x="1112825" y="352531"/>
                  </a:cubicBezTo>
                  <a:cubicBezTo>
                    <a:pt x="1099718" y="352531"/>
                    <a:pt x="1091642" y="345977"/>
                    <a:pt x="1088594" y="332871"/>
                  </a:cubicBezTo>
                  <a:cubicBezTo>
                    <a:pt x="1083717" y="312449"/>
                    <a:pt x="1075335" y="294619"/>
                    <a:pt x="1063448" y="279379"/>
                  </a:cubicBezTo>
                  <a:close/>
                  <a:moveTo>
                    <a:pt x="1550823" y="259719"/>
                  </a:moveTo>
                  <a:lnTo>
                    <a:pt x="1630376" y="289437"/>
                  </a:lnTo>
                  <a:cubicBezTo>
                    <a:pt x="1635557" y="291571"/>
                    <a:pt x="1638148" y="294009"/>
                    <a:pt x="1638148" y="296752"/>
                  </a:cubicBezTo>
                  <a:cubicBezTo>
                    <a:pt x="1638148" y="303763"/>
                    <a:pt x="1629766" y="308944"/>
                    <a:pt x="1613002" y="312297"/>
                  </a:cubicBezTo>
                  <a:cubicBezTo>
                    <a:pt x="1575816" y="357103"/>
                    <a:pt x="1526896" y="394136"/>
                    <a:pt x="1466241" y="423397"/>
                  </a:cubicBezTo>
                  <a:lnTo>
                    <a:pt x="1460754" y="417910"/>
                  </a:lnTo>
                  <a:cubicBezTo>
                    <a:pt x="1485748" y="388040"/>
                    <a:pt x="1505102" y="361217"/>
                    <a:pt x="1518818" y="337443"/>
                  </a:cubicBezTo>
                  <a:cubicBezTo>
                    <a:pt x="1532840" y="313059"/>
                    <a:pt x="1543508" y="287151"/>
                    <a:pt x="1550823" y="259719"/>
                  </a:cubicBezTo>
                  <a:close/>
                  <a:moveTo>
                    <a:pt x="1647749" y="259262"/>
                  </a:moveTo>
                  <a:cubicBezTo>
                    <a:pt x="1692860" y="279379"/>
                    <a:pt x="1725930" y="298581"/>
                    <a:pt x="1746962" y="316869"/>
                  </a:cubicBezTo>
                  <a:cubicBezTo>
                    <a:pt x="1766774" y="334243"/>
                    <a:pt x="1776680" y="351464"/>
                    <a:pt x="1776680" y="368533"/>
                  </a:cubicBezTo>
                  <a:cubicBezTo>
                    <a:pt x="1776680" y="383773"/>
                    <a:pt x="1771802" y="396727"/>
                    <a:pt x="1762049" y="407395"/>
                  </a:cubicBezTo>
                  <a:cubicBezTo>
                    <a:pt x="1752600" y="417758"/>
                    <a:pt x="1741628" y="422939"/>
                    <a:pt x="1729131" y="422939"/>
                  </a:cubicBezTo>
                  <a:cubicBezTo>
                    <a:pt x="1719987" y="422939"/>
                    <a:pt x="1713281" y="421568"/>
                    <a:pt x="1709014" y="418825"/>
                  </a:cubicBezTo>
                  <a:cubicBezTo>
                    <a:pt x="1703832" y="415472"/>
                    <a:pt x="1700022" y="409376"/>
                    <a:pt x="1697584" y="400537"/>
                  </a:cubicBezTo>
                  <a:cubicBezTo>
                    <a:pt x="1684782" y="345977"/>
                    <a:pt x="1666799" y="299953"/>
                    <a:pt x="1643634" y="262462"/>
                  </a:cubicBezTo>
                  <a:close/>
                  <a:moveTo>
                    <a:pt x="1020928" y="224972"/>
                  </a:moveTo>
                  <a:lnTo>
                    <a:pt x="1020928" y="257890"/>
                  </a:lnTo>
                  <a:lnTo>
                    <a:pt x="1182777" y="257890"/>
                  </a:lnTo>
                  <a:lnTo>
                    <a:pt x="1182777" y="224972"/>
                  </a:lnTo>
                  <a:close/>
                  <a:moveTo>
                    <a:pt x="1020928" y="178795"/>
                  </a:moveTo>
                  <a:lnTo>
                    <a:pt x="1020928" y="213999"/>
                  </a:lnTo>
                  <a:lnTo>
                    <a:pt x="1182777" y="213999"/>
                  </a:lnTo>
                  <a:lnTo>
                    <a:pt x="1182777" y="178795"/>
                  </a:lnTo>
                  <a:close/>
                  <a:moveTo>
                    <a:pt x="603047" y="135361"/>
                  </a:moveTo>
                  <a:lnTo>
                    <a:pt x="691744" y="142219"/>
                  </a:lnTo>
                  <a:cubicBezTo>
                    <a:pt x="698754" y="142523"/>
                    <a:pt x="702260" y="144505"/>
                    <a:pt x="702260" y="148162"/>
                  </a:cubicBezTo>
                  <a:cubicBezTo>
                    <a:pt x="702260" y="155782"/>
                    <a:pt x="694792" y="162335"/>
                    <a:pt x="679857" y="167822"/>
                  </a:cubicBezTo>
                  <a:lnTo>
                    <a:pt x="679857" y="267949"/>
                  </a:lnTo>
                  <a:cubicBezTo>
                    <a:pt x="679857" y="310316"/>
                    <a:pt x="680466" y="356188"/>
                    <a:pt x="681685" y="405566"/>
                  </a:cubicBezTo>
                  <a:cubicBezTo>
                    <a:pt x="681685" y="412881"/>
                    <a:pt x="679704" y="416996"/>
                    <a:pt x="675742" y="417910"/>
                  </a:cubicBezTo>
                  <a:cubicBezTo>
                    <a:pt x="652882" y="420958"/>
                    <a:pt x="628346" y="422482"/>
                    <a:pt x="602133" y="422482"/>
                  </a:cubicBezTo>
                  <a:cubicBezTo>
                    <a:pt x="603962" y="379201"/>
                    <a:pt x="604876" y="327689"/>
                    <a:pt x="604876" y="267949"/>
                  </a:cubicBezTo>
                  <a:lnTo>
                    <a:pt x="604876" y="227258"/>
                  </a:lnTo>
                  <a:cubicBezTo>
                    <a:pt x="604876" y="190682"/>
                    <a:pt x="604266" y="160049"/>
                    <a:pt x="603047" y="135361"/>
                  </a:cubicBezTo>
                  <a:close/>
                  <a:moveTo>
                    <a:pt x="1399947" y="126217"/>
                  </a:moveTo>
                  <a:lnTo>
                    <a:pt x="1463498" y="153191"/>
                  </a:lnTo>
                  <a:cubicBezTo>
                    <a:pt x="1467460" y="155020"/>
                    <a:pt x="1469441" y="157306"/>
                    <a:pt x="1469441" y="160049"/>
                  </a:cubicBezTo>
                  <a:cubicBezTo>
                    <a:pt x="1469441" y="165841"/>
                    <a:pt x="1462888" y="173461"/>
                    <a:pt x="1449782" y="182909"/>
                  </a:cubicBezTo>
                  <a:lnTo>
                    <a:pt x="1449782" y="296295"/>
                  </a:lnTo>
                  <a:lnTo>
                    <a:pt x="1509218" y="260633"/>
                  </a:lnTo>
                  <a:lnTo>
                    <a:pt x="1515161" y="266577"/>
                  </a:lnTo>
                  <a:cubicBezTo>
                    <a:pt x="1486815" y="305287"/>
                    <a:pt x="1456030" y="342777"/>
                    <a:pt x="1422807" y="379048"/>
                  </a:cubicBezTo>
                  <a:cubicBezTo>
                    <a:pt x="1422502" y="395507"/>
                    <a:pt x="1418844" y="403737"/>
                    <a:pt x="1411834" y="403737"/>
                  </a:cubicBezTo>
                  <a:cubicBezTo>
                    <a:pt x="1408786" y="403737"/>
                    <a:pt x="1406195" y="402061"/>
                    <a:pt x="1404062" y="398708"/>
                  </a:cubicBezTo>
                  <a:lnTo>
                    <a:pt x="1368857" y="339272"/>
                  </a:lnTo>
                  <a:cubicBezTo>
                    <a:pt x="1382878" y="330433"/>
                    <a:pt x="1389736" y="319460"/>
                    <a:pt x="1389431" y="306353"/>
                  </a:cubicBezTo>
                  <a:lnTo>
                    <a:pt x="1389431" y="171479"/>
                  </a:lnTo>
                  <a:lnTo>
                    <a:pt x="1344626" y="171479"/>
                  </a:lnTo>
                  <a:lnTo>
                    <a:pt x="1344626" y="160507"/>
                  </a:lnTo>
                  <a:lnTo>
                    <a:pt x="1380744" y="160507"/>
                  </a:lnTo>
                  <a:close/>
                  <a:moveTo>
                    <a:pt x="268377" y="73181"/>
                  </a:moveTo>
                  <a:lnTo>
                    <a:pt x="268377" y="223600"/>
                  </a:lnTo>
                  <a:cubicBezTo>
                    <a:pt x="268377" y="228477"/>
                    <a:pt x="269139" y="231982"/>
                    <a:pt x="270663" y="234116"/>
                  </a:cubicBezTo>
                  <a:cubicBezTo>
                    <a:pt x="271882" y="235945"/>
                    <a:pt x="274320" y="236859"/>
                    <a:pt x="277978" y="236859"/>
                  </a:cubicBezTo>
                  <a:cubicBezTo>
                    <a:pt x="280112" y="236859"/>
                    <a:pt x="282245" y="235640"/>
                    <a:pt x="284379" y="233201"/>
                  </a:cubicBezTo>
                  <a:cubicBezTo>
                    <a:pt x="287122" y="228934"/>
                    <a:pt x="291237" y="228782"/>
                    <a:pt x="296723" y="232744"/>
                  </a:cubicBezTo>
                  <a:cubicBezTo>
                    <a:pt x="300381" y="235183"/>
                    <a:pt x="303124" y="237164"/>
                    <a:pt x="304953" y="238688"/>
                  </a:cubicBezTo>
                  <a:lnTo>
                    <a:pt x="304953" y="73181"/>
                  </a:lnTo>
                  <a:close/>
                  <a:moveTo>
                    <a:pt x="166879" y="73181"/>
                  </a:moveTo>
                  <a:lnTo>
                    <a:pt x="166879" y="137189"/>
                  </a:lnTo>
                  <a:cubicBezTo>
                    <a:pt x="167488" y="180166"/>
                    <a:pt x="160935" y="215371"/>
                    <a:pt x="147219" y="242803"/>
                  </a:cubicBezTo>
                  <a:cubicBezTo>
                    <a:pt x="133198" y="270539"/>
                    <a:pt x="107595" y="296600"/>
                    <a:pt x="70409" y="320984"/>
                  </a:cubicBezTo>
                  <a:lnTo>
                    <a:pt x="70409" y="363046"/>
                  </a:lnTo>
                  <a:lnTo>
                    <a:pt x="304953" y="363046"/>
                  </a:lnTo>
                  <a:lnTo>
                    <a:pt x="304953" y="284865"/>
                  </a:lnTo>
                  <a:cubicBezTo>
                    <a:pt x="297638" y="286999"/>
                    <a:pt x="286970" y="288065"/>
                    <a:pt x="272949" y="288065"/>
                  </a:cubicBezTo>
                  <a:lnTo>
                    <a:pt x="255575" y="288065"/>
                  </a:lnTo>
                  <a:cubicBezTo>
                    <a:pt x="224791" y="288065"/>
                    <a:pt x="209398" y="273283"/>
                    <a:pt x="209398" y="243717"/>
                  </a:cubicBezTo>
                  <a:lnTo>
                    <a:pt x="209398" y="73181"/>
                  </a:lnTo>
                  <a:close/>
                  <a:moveTo>
                    <a:pt x="70409" y="73181"/>
                  </a:moveTo>
                  <a:lnTo>
                    <a:pt x="70409" y="302696"/>
                  </a:lnTo>
                  <a:cubicBezTo>
                    <a:pt x="84125" y="273130"/>
                    <a:pt x="93269" y="246765"/>
                    <a:pt x="97841" y="223600"/>
                  </a:cubicBezTo>
                  <a:cubicBezTo>
                    <a:pt x="102108" y="202264"/>
                    <a:pt x="104242" y="173918"/>
                    <a:pt x="104242" y="138561"/>
                  </a:cubicBezTo>
                  <a:lnTo>
                    <a:pt x="104242" y="73181"/>
                  </a:lnTo>
                  <a:close/>
                  <a:moveTo>
                    <a:pt x="1137971" y="66781"/>
                  </a:moveTo>
                  <a:lnTo>
                    <a:pt x="1212494" y="84611"/>
                  </a:lnTo>
                  <a:cubicBezTo>
                    <a:pt x="1217372" y="85831"/>
                    <a:pt x="1219810" y="88117"/>
                    <a:pt x="1219810" y="91469"/>
                  </a:cubicBezTo>
                  <a:cubicBezTo>
                    <a:pt x="1219810" y="99089"/>
                    <a:pt x="1211733" y="103204"/>
                    <a:pt x="1195578" y="103814"/>
                  </a:cubicBezTo>
                  <a:cubicBezTo>
                    <a:pt x="1183996" y="113567"/>
                    <a:pt x="1170737" y="122102"/>
                    <a:pt x="1155802" y="129417"/>
                  </a:cubicBezTo>
                  <a:lnTo>
                    <a:pt x="1227582" y="129417"/>
                  </a:lnTo>
                  <a:lnTo>
                    <a:pt x="1257300" y="87812"/>
                  </a:lnTo>
                  <a:lnTo>
                    <a:pt x="1313536" y="126674"/>
                  </a:lnTo>
                  <a:cubicBezTo>
                    <a:pt x="1318718" y="130027"/>
                    <a:pt x="1320242" y="133227"/>
                    <a:pt x="1318108" y="136275"/>
                  </a:cubicBezTo>
                  <a:cubicBezTo>
                    <a:pt x="1316279" y="139018"/>
                    <a:pt x="1311402" y="140390"/>
                    <a:pt x="1303478" y="140390"/>
                  </a:cubicBezTo>
                  <a:lnTo>
                    <a:pt x="1197864" y="140390"/>
                  </a:lnTo>
                  <a:lnTo>
                    <a:pt x="1260044" y="164164"/>
                  </a:lnTo>
                  <a:cubicBezTo>
                    <a:pt x="1265225" y="166298"/>
                    <a:pt x="1267816" y="169193"/>
                    <a:pt x="1267816" y="172851"/>
                  </a:cubicBezTo>
                  <a:cubicBezTo>
                    <a:pt x="1267816" y="178337"/>
                    <a:pt x="1262025" y="185195"/>
                    <a:pt x="1250442" y="193425"/>
                  </a:cubicBezTo>
                  <a:lnTo>
                    <a:pt x="1250442" y="206684"/>
                  </a:lnTo>
                  <a:cubicBezTo>
                    <a:pt x="1250442" y="221924"/>
                    <a:pt x="1251052" y="240517"/>
                    <a:pt x="1252271" y="262462"/>
                  </a:cubicBezTo>
                  <a:cubicBezTo>
                    <a:pt x="1252576" y="270692"/>
                    <a:pt x="1249223" y="275873"/>
                    <a:pt x="1242213" y="278007"/>
                  </a:cubicBezTo>
                  <a:cubicBezTo>
                    <a:pt x="1225144" y="282884"/>
                    <a:pt x="1205332" y="285322"/>
                    <a:pt x="1182777" y="285322"/>
                  </a:cubicBezTo>
                  <a:lnTo>
                    <a:pt x="1182777" y="268863"/>
                  </a:lnTo>
                  <a:lnTo>
                    <a:pt x="1020928" y="268863"/>
                  </a:lnTo>
                  <a:cubicBezTo>
                    <a:pt x="1020623" y="275873"/>
                    <a:pt x="1017423" y="280293"/>
                    <a:pt x="1011327" y="282122"/>
                  </a:cubicBezTo>
                  <a:cubicBezTo>
                    <a:pt x="992124" y="287303"/>
                    <a:pt x="972464" y="289894"/>
                    <a:pt x="952348" y="289894"/>
                  </a:cubicBezTo>
                  <a:cubicBezTo>
                    <a:pt x="953567" y="265510"/>
                    <a:pt x="954177" y="246613"/>
                    <a:pt x="954177" y="233201"/>
                  </a:cubicBezTo>
                  <a:lnTo>
                    <a:pt x="954177" y="210341"/>
                  </a:lnTo>
                  <a:cubicBezTo>
                    <a:pt x="954177" y="186872"/>
                    <a:pt x="953872" y="166907"/>
                    <a:pt x="953262" y="150448"/>
                  </a:cubicBezTo>
                  <a:lnTo>
                    <a:pt x="1031444" y="167822"/>
                  </a:lnTo>
                  <a:lnTo>
                    <a:pt x="1175462" y="167822"/>
                  </a:lnTo>
                  <a:lnTo>
                    <a:pt x="1191921" y="140390"/>
                  </a:lnTo>
                  <a:lnTo>
                    <a:pt x="886511" y="140390"/>
                  </a:lnTo>
                  <a:lnTo>
                    <a:pt x="886511" y="129417"/>
                  </a:lnTo>
                  <a:lnTo>
                    <a:pt x="1014070" y="129417"/>
                  </a:lnTo>
                  <a:cubicBezTo>
                    <a:pt x="1008584" y="126369"/>
                    <a:pt x="1005231" y="120578"/>
                    <a:pt x="1004012" y="112043"/>
                  </a:cubicBezTo>
                  <a:cubicBezTo>
                    <a:pt x="1001573" y="96499"/>
                    <a:pt x="996544" y="83545"/>
                    <a:pt x="988924" y="73181"/>
                  </a:cubicBezTo>
                  <a:lnTo>
                    <a:pt x="991667" y="69524"/>
                  </a:lnTo>
                  <a:cubicBezTo>
                    <a:pt x="1042874" y="70438"/>
                    <a:pt x="1068477" y="80649"/>
                    <a:pt x="1068477" y="100156"/>
                  </a:cubicBezTo>
                  <a:cubicBezTo>
                    <a:pt x="1067867" y="114177"/>
                    <a:pt x="1060400" y="123931"/>
                    <a:pt x="1046074" y="129417"/>
                  </a:cubicBezTo>
                  <a:lnTo>
                    <a:pt x="1125627" y="129417"/>
                  </a:lnTo>
                  <a:cubicBezTo>
                    <a:pt x="1132942" y="106557"/>
                    <a:pt x="1137057" y="85678"/>
                    <a:pt x="1137971" y="66781"/>
                  </a:cubicBezTo>
                  <a:close/>
                  <a:moveTo>
                    <a:pt x="1576426" y="60837"/>
                  </a:moveTo>
                  <a:lnTo>
                    <a:pt x="1576426" y="204855"/>
                  </a:lnTo>
                  <a:lnTo>
                    <a:pt x="1674724" y="204855"/>
                  </a:lnTo>
                  <a:lnTo>
                    <a:pt x="1674724" y="60837"/>
                  </a:lnTo>
                  <a:close/>
                  <a:moveTo>
                    <a:pt x="318212" y="20603"/>
                  </a:moveTo>
                  <a:lnTo>
                    <a:pt x="387706" y="54436"/>
                  </a:lnTo>
                  <a:cubicBezTo>
                    <a:pt x="391668" y="56570"/>
                    <a:pt x="393650" y="59313"/>
                    <a:pt x="393650" y="62666"/>
                  </a:cubicBezTo>
                  <a:cubicBezTo>
                    <a:pt x="393650" y="69981"/>
                    <a:pt x="386944" y="78363"/>
                    <a:pt x="373533" y="87812"/>
                  </a:cubicBezTo>
                  <a:lnTo>
                    <a:pt x="373533" y="163250"/>
                  </a:lnTo>
                  <a:cubicBezTo>
                    <a:pt x="373533" y="227867"/>
                    <a:pt x="374447" y="302239"/>
                    <a:pt x="376276" y="386363"/>
                  </a:cubicBezTo>
                  <a:cubicBezTo>
                    <a:pt x="376276" y="397946"/>
                    <a:pt x="375057" y="404956"/>
                    <a:pt x="372618" y="407395"/>
                  </a:cubicBezTo>
                  <a:cubicBezTo>
                    <a:pt x="352806" y="411662"/>
                    <a:pt x="330251" y="414557"/>
                    <a:pt x="304953" y="416081"/>
                  </a:cubicBezTo>
                  <a:lnTo>
                    <a:pt x="304953" y="374019"/>
                  </a:lnTo>
                  <a:lnTo>
                    <a:pt x="70409" y="374019"/>
                  </a:lnTo>
                  <a:lnTo>
                    <a:pt x="70409" y="397793"/>
                  </a:lnTo>
                  <a:cubicBezTo>
                    <a:pt x="70714" y="405413"/>
                    <a:pt x="66904" y="409833"/>
                    <a:pt x="58979" y="411052"/>
                  </a:cubicBezTo>
                  <a:cubicBezTo>
                    <a:pt x="37643" y="415319"/>
                    <a:pt x="17984" y="417453"/>
                    <a:pt x="0" y="417453"/>
                  </a:cubicBezTo>
                  <a:cubicBezTo>
                    <a:pt x="1829" y="358322"/>
                    <a:pt x="2744" y="293399"/>
                    <a:pt x="2744" y="222686"/>
                  </a:cubicBezTo>
                  <a:lnTo>
                    <a:pt x="2744" y="155020"/>
                  </a:lnTo>
                  <a:cubicBezTo>
                    <a:pt x="2744" y="127893"/>
                    <a:pt x="2134" y="88117"/>
                    <a:pt x="915" y="35691"/>
                  </a:cubicBezTo>
                  <a:lnTo>
                    <a:pt x="82296" y="62209"/>
                  </a:lnTo>
                  <a:lnTo>
                    <a:pt x="294437" y="62209"/>
                  </a:lnTo>
                  <a:close/>
                  <a:moveTo>
                    <a:pt x="1372058" y="16031"/>
                  </a:moveTo>
                  <a:cubicBezTo>
                    <a:pt x="1405281" y="20603"/>
                    <a:pt x="1429055" y="26852"/>
                    <a:pt x="1443381" y="34777"/>
                  </a:cubicBezTo>
                  <a:cubicBezTo>
                    <a:pt x="1457097" y="42397"/>
                    <a:pt x="1463955" y="52150"/>
                    <a:pt x="1463955" y="64037"/>
                  </a:cubicBezTo>
                  <a:cubicBezTo>
                    <a:pt x="1463955" y="75010"/>
                    <a:pt x="1459535" y="85069"/>
                    <a:pt x="1450696" y="94213"/>
                  </a:cubicBezTo>
                  <a:cubicBezTo>
                    <a:pt x="1441857" y="103357"/>
                    <a:pt x="1432103" y="107929"/>
                    <a:pt x="1421435" y="107929"/>
                  </a:cubicBezTo>
                  <a:cubicBezTo>
                    <a:pt x="1412901" y="107929"/>
                    <a:pt x="1406348" y="106557"/>
                    <a:pt x="1401776" y="103814"/>
                  </a:cubicBezTo>
                  <a:cubicBezTo>
                    <a:pt x="1397508" y="100766"/>
                    <a:pt x="1394613" y="95584"/>
                    <a:pt x="1393089" y="88269"/>
                  </a:cubicBezTo>
                  <a:cubicBezTo>
                    <a:pt x="1387907" y="61142"/>
                    <a:pt x="1380287" y="38129"/>
                    <a:pt x="1370229" y="19232"/>
                  </a:cubicBezTo>
                  <a:close/>
                  <a:moveTo>
                    <a:pt x="1685697" y="11917"/>
                  </a:moveTo>
                  <a:lnTo>
                    <a:pt x="1758849" y="42549"/>
                  </a:lnTo>
                  <a:cubicBezTo>
                    <a:pt x="1762506" y="43768"/>
                    <a:pt x="1764335" y="45749"/>
                    <a:pt x="1764335" y="48493"/>
                  </a:cubicBezTo>
                  <a:cubicBezTo>
                    <a:pt x="1764335" y="54893"/>
                    <a:pt x="1758392" y="63580"/>
                    <a:pt x="1746504" y="74553"/>
                  </a:cubicBezTo>
                  <a:lnTo>
                    <a:pt x="1746504" y="116615"/>
                  </a:lnTo>
                  <a:cubicBezTo>
                    <a:pt x="1746504" y="143743"/>
                    <a:pt x="1747114" y="180471"/>
                    <a:pt x="1748333" y="226801"/>
                  </a:cubicBezTo>
                  <a:cubicBezTo>
                    <a:pt x="1748333" y="234421"/>
                    <a:pt x="1744828" y="238993"/>
                    <a:pt x="1737818" y="240517"/>
                  </a:cubicBezTo>
                  <a:cubicBezTo>
                    <a:pt x="1727150" y="242041"/>
                    <a:pt x="1706118" y="243869"/>
                    <a:pt x="1674724" y="246003"/>
                  </a:cubicBezTo>
                  <a:lnTo>
                    <a:pt x="1674724" y="215828"/>
                  </a:lnTo>
                  <a:lnTo>
                    <a:pt x="1576426" y="215828"/>
                  </a:lnTo>
                  <a:lnTo>
                    <a:pt x="1576426" y="232744"/>
                  </a:lnTo>
                  <a:cubicBezTo>
                    <a:pt x="1576731" y="240364"/>
                    <a:pt x="1570940" y="244631"/>
                    <a:pt x="1559052" y="245546"/>
                  </a:cubicBezTo>
                  <a:cubicBezTo>
                    <a:pt x="1542593" y="248289"/>
                    <a:pt x="1523543" y="250118"/>
                    <a:pt x="1501902" y="251032"/>
                  </a:cubicBezTo>
                  <a:cubicBezTo>
                    <a:pt x="1502817" y="215066"/>
                    <a:pt x="1503274" y="179709"/>
                    <a:pt x="1503274" y="144962"/>
                  </a:cubicBezTo>
                  <a:lnTo>
                    <a:pt x="1503274" y="97870"/>
                  </a:lnTo>
                  <a:cubicBezTo>
                    <a:pt x="1503274" y="74401"/>
                    <a:pt x="1502817" y="51236"/>
                    <a:pt x="1501902" y="28376"/>
                  </a:cubicBezTo>
                  <a:lnTo>
                    <a:pt x="1586942" y="49864"/>
                  </a:lnTo>
                  <a:lnTo>
                    <a:pt x="1663751" y="49864"/>
                  </a:lnTo>
                  <a:close/>
                  <a:moveTo>
                    <a:pt x="599389" y="5059"/>
                  </a:moveTo>
                  <a:lnTo>
                    <a:pt x="690830" y="24718"/>
                  </a:lnTo>
                  <a:cubicBezTo>
                    <a:pt x="696621" y="25937"/>
                    <a:pt x="699516" y="28376"/>
                    <a:pt x="699516" y="32033"/>
                  </a:cubicBezTo>
                  <a:cubicBezTo>
                    <a:pt x="699516" y="39958"/>
                    <a:pt x="690220" y="45749"/>
                    <a:pt x="671627" y="49407"/>
                  </a:cubicBezTo>
                  <a:cubicBezTo>
                    <a:pt x="671322" y="50017"/>
                    <a:pt x="670865" y="50626"/>
                    <a:pt x="670256" y="51236"/>
                  </a:cubicBezTo>
                  <a:cubicBezTo>
                    <a:pt x="699821" y="75620"/>
                    <a:pt x="729082" y="94670"/>
                    <a:pt x="758038" y="108386"/>
                  </a:cubicBezTo>
                  <a:cubicBezTo>
                    <a:pt x="789128" y="123016"/>
                    <a:pt x="827075" y="135361"/>
                    <a:pt x="871881" y="145419"/>
                  </a:cubicBezTo>
                  <a:lnTo>
                    <a:pt x="870966" y="153649"/>
                  </a:lnTo>
                  <a:cubicBezTo>
                    <a:pt x="849021" y="163097"/>
                    <a:pt x="830885" y="187024"/>
                    <a:pt x="816560" y="225429"/>
                  </a:cubicBezTo>
                  <a:cubicBezTo>
                    <a:pt x="777850" y="204398"/>
                    <a:pt x="746760" y="181843"/>
                    <a:pt x="723291" y="157763"/>
                  </a:cubicBezTo>
                  <a:cubicBezTo>
                    <a:pt x="699516" y="133379"/>
                    <a:pt x="678790" y="102290"/>
                    <a:pt x="661112" y="64495"/>
                  </a:cubicBezTo>
                  <a:cubicBezTo>
                    <a:pt x="609905" y="137342"/>
                    <a:pt x="533858" y="192815"/>
                    <a:pt x="432969" y="230915"/>
                  </a:cubicBezTo>
                  <a:lnTo>
                    <a:pt x="428397" y="225429"/>
                  </a:lnTo>
                  <a:cubicBezTo>
                    <a:pt x="491795" y="173613"/>
                    <a:pt x="541173" y="117073"/>
                    <a:pt x="576530" y="55808"/>
                  </a:cubicBezTo>
                  <a:cubicBezTo>
                    <a:pt x="587502" y="36910"/>
                    <a:pt x="595122" y="19994"/>
                    <a:pt x="599389" y="5059"/>
                  </a:cubicBezTo>
                  <a:close/>
                  <a:moveTo>
                    <a:pt x="1052018" y="29"/>
                  </a:moveTo>
                  <a:cubicBezTo>
                    <a:pt x="1082498" y="-275"/>
                    <a:pt x="1104290" y="1858"/>
                    <a:pt x="1117397" y="6430"/>
                  </a:cubicBezTo>
                  <a:cubicBezTo>
                    <a:pt x="1129589" y="10697"/>
                    <a:pt x="1135685" y="18013"/>
                    <a:pt x="1135685" y="28376"/>
                  </a:cubicBezTo>
                  <a:cubicBezTo>
                    <a:pt x="1135380" y="40263"/>
                    <a:pt x="1128522" y="49255"/>
                    <a:pt x="1115111" y="55351"/>
                  </a:cubicBezTo>
                  <a:lnTo>
                    <a:pt x="1206094" y="55351"/>
                  </a:lnTo>
                  <a:lnTo>
                    <a:pt x="1233983" y="16489"/>
                  </a:lnTo>
                  <a:lnTo>
                    <a:pt x="1286561" y="53065"/>
                  </a:lnTo>
                  <a:cubicBezTo>
                    <a:pt x="1291438" y="56113"/>
                    <a:pt x="1292810" y="59161"/>
                    <a:pt x="1290676" y="62209"/>
                  </a:cubicBezTo>
                  <a:cubicBezTo>
                    <a:pt x="1288847" y="64952"/>
                    <a:pt x="1284275" y="66323"/>
                    <a:pt x="1276960" y="66323"/>
                  </a:cubicBezTo>
                  <a:lnTo>
                    <a:pt x="908914" y="66323"/>
                  </a:lnTo>
                  <a:lnTo>
                    <a:pt x="908914" y="55351"/>
                  </a:lnTo>
                  <a:lnTo>
                    <a:pt x="1070306" y="55351"/>
                  </a:lnTo>
                  <a:cubicBezTo>
                    <a:pt x="1066038" y="52303"/>
                    <a:pt x="1063448" y="47426"/>
                    <a:pt x="1062533" y="40720"/>
                  </a:cubicBezTo>
                  <a:cubicBezTo>
                    <a:pt x="1060095" y="25785"/>
                    <a:pt x="1055675" y="13441"/>
                    <a:pt x="1049274" y="3687"/>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lídê"/>
          <p:cNvSpPr/>
          <p:nvPr/>
        </p:nvSpPr>
        <p:spPr>
          <a:xfrm>
            <a:off x="262762" y="848459"/>
            <a:ext cx="11666477" cy="5363480"/>
          </a:xfrm>
          <a:prstGeom prst="round2DiagRect">
            <a:avLst>
              <a:gd name="adj1" fmla="val 8898"/>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p:cNvGrpSpPr/>
          <p:nvPr/>
        </p:nvGrpSpPr>
        <p:grpSpPr>
          <a:xfrm>
            <a:off x="4336617" y="1629000"/>
            <a:ext cx="3518766" cy="3600000"/>
            <a:chOff x="4480996" y="1629000"/>
            <a:chExt cx="3518766" cy="3600000"/>
          </a:xfrm>
        </p:grpSpPr>
        <p:sp>
          <p:nvSpPr>
            <p:cNvPr id="23" name="等腰三角形 22"/>
            <p:cNvSpPr/>
            <p:nvPr/>
          </p:nvSpPr>
          <p:spPr>
            <a:xfrm rot="5400000" flipH="1">
              <a:off x="3581829" y="2528167"/>
              <a:ext cx="3598334" cy="1800000"/>
            </a:xfrm>
            <a:prstGeom prst="triangle">
              <a:avLst/>
            </a:prstGeom>
            <a:gradFill>
              <a:gsLst>
                <a:gs pos="0">
                  <a:srgbClr val="B00000">
                    <a:alpha val="40000"/>
                  </a:srgbClr>
                </a:gs>
                <a:gs pos="100000">
                  <a:srgbClr val="B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等腰三角形 23"/>
            <p:cNvSpPr/>
            <p:nvPr/>
          </p:nvSpPr>
          <p:spPr>
            <a:xfrm rot="16200000">
              <a:off x="5300595" y="2529833"/>
              <a:ext cx="3598334" cy="1800000"/>
            </a:xfrm>
            <a:prstGeom prst="triangle">
              <a:avLst/>
            </a:prstGeom>
            <a:gradFill>
              <a:gsLst>
                <a:gs pos="0">
                  <a:srgbClr val="B00000">
                    <a:alpha val="40000"/>
                  </a:srgbClr>
                </a:gs>
                <a:gs pos="100000">
                  <a:srgbClr val="B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6" name="矩形 25"/>
          <p:cNvSpPr/>
          <p:nvPr/>
        </p:nvSpPr>
        <p:spPr>
          <a:xfrm>
            <a:off x="927387" y="1822037"/>
            <a:ext cx="3060000" cy="3323987"/>
          </a:xfrm>
          <a:prstGeom prst="rect">
            <a:avLst/>
          </a:prstGeom>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政治意识</a:t>
            </a: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表现为坚定政治信仰，坚持正确的政治方向，坚持政治原则，站稳政治立场，保持政治清醒和政治定力，不断提高政治判断力、政治领悟力、政治执行力。</a:t>
            </a:r>
            <a:endParaRPr lang="zh-CN" altLang="en-US" sz="2000" dirty="0">
              <a:solidFill>
                <a:srgbClr val="FF0000"/>
              </a:solidFill>
              <a:latin typeface="微软雅黑" panose="020B0503020204020204" pitchFamily="34" charset="-122"/>
              <a:ea typeface="微软雅黑" panose="020B0503020204020204" pitchFamily="34" charset="-122"/>
            </a:endParaRPr>
          </a:p>
        </p:txBody>
      </p:sp>
      <p:sp>
        <p:nvSpPr>
          <p:cNvPr id="34" name="右箭头 33"/>
          <p:cNvSpPr/>
          <p:nvPr/>
        </p:nvSpPr>
        <p:spPr>
          <a:xfrm flipH="1">
            <a:off x="4628270" y="2256114"/>
            <a:ext cx="2935460" cy="305083"/>
          </a:xfrm>
          <a:prstGeom prst="rightArrow">
            <a:avLst/>
          </a:prstGeom>
          <a:gradFill>
            <a:gsLst>
              <a:gs pos="0">
                <a:srgbClr val="FFFDFD"/>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8" name="右箭头 47"/>
          <p:cNvSpPr/>
          <p:nvPr/>
        </p:nvSpPr>
        <p:spPr>
          <a:xfrm>
            <a:off x="4628270" y="4380681"/>
            <a:ext cx="2935460" cy="288000"/>
          </a:xfrm>
          <a:prstGeom prst="rightArrow">
            <a:avLst/>
          </a:prstGeom>
          <a:gradFill>
            <a:gsLst>
              <a:gs pos="0">
                <a:srgbClr val="FFFDFD"/>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矩形 48"/>
          <p:cNvSpPr/>
          <p:nvPr/>
        </p:nvSpPr>
        <p:spPr>
          <a:xfrm>
            <a:off x="7855383" y="1531350"/>
            <a:ext cx="3942917" cy="3997697"/>
          </a:xfrm>
          <a:prstGeom prst="rect">
            <a:avLst/>
          </a:prstGeom>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我们党要始终做到不忘初心、牢记使命，把党和人民事业长长久久推进下去，必须增强政治意识，善于从政治上看问题，善于把握政治大局。“</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ct val="150000"/>
              </a:lnSpc>
            </a:pPr>
            <a:r>
              <a:rPr lang="en-US" altLang="zh-CN"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加强政治建设提高政治能力坚守人民情怀 不断提高政治判断力政治领悟力政治执行力</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人民日报</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》2020</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年</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12</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月</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26</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日。</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endParaRPr>
          </a:p>
        </p:txBody>
      </p:sp>
      <p:grpSp>
        <p:nvGrpSpPr>
          <p:cNvPr id="4" name="组合 3"/>
          <p:cNvGrpSpPr/>
          <p:nvPr/>
        </p:nvGrpSpPr>
        <p:grpSpPr>
          <a:xfrm>
            <a:off x="4836000" y="3038342"/>
            <a:ext cx="2520000" cy="770144"/>
            <a:chOff x="4903762" y="1230174"/>
            <a:chExt cx="2520000" cy="770144"/>
          </a:xfrm>
        </p:grpSpPr>
        <p:sp>
          <p:nvSpPr>
            <p:cNvPr id="32" name="矩形: 对角圆角 31"/>
            <p:cNvSpPr/>
            <p:nvPr/>
          </p:nvSpPr>
          <p:spPr>
            <a:xfrm>
              <a:off x="4903762" y="1230174"/>
              <a:ext cx="2520000" cy="770144"/>
            </a:xfrm>
            <a:prstGeom prst="round2DiagRect">
              <a:avLst/>
            </a:prstGeom>
            <a:gradFill>
              <a:gsLst>
                <a:gs pos="0">
                  <a:srgbClr val="B00000"/>
                </a:gs>
                <a:gs pos="100000">
                  <a:srgbClr val="FF9000"/>
                </a:gs>
              </a:gsLst>
              <a:lin ang="2400000" scaled="0"/>
            </a:gradFill>
            <a:ln w="63500">
              <a:solidFill>
                <a:schemeClr val="bg1"/>
              </a:soli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3" name="文本框 12"/>
            <p:cNvSpPr txBox="1"/>
            <p:nvPr/>
          </p:nvSpPr>
          <p:spPr>
            <a:xfrm>
              <a:off x="4903762" y="1353636"/>
              <a:ext cx="2520000" cy="523220"/>
            </a:xfrm>
            <a:prstGeom prst="rect">
              <a:avLst/>
            </a:prstGeom>
            <a:noFill/>
          </p:spPr>
          <p:txBody>
            <a:bodyPr wrap="square">
              <a:spAutoFit/>
            </a:bodyPr>
            <a:lstStyle/>
            <a:p>
              <a:pPr algn="ctr"/>
              <a:r>
                <a:rPr lang="zh-CN" altLang="en-US" sz="28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政治意识</a:t>
              </a:r>
              <a:endParaRPr lang="zh-CN" altLang="en-US" sz="2800"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lídê"/>
          <p:cNvSpPr/>
          <p:nvPr/>
        </p:nvSpPr>
        <p:spPr>
          <a:xfrm>
            <a:off x="262762" y="848459"/>
            <a:ext cx="11666477" cy="5363480"/>
          </a:xfrm>
          <a:prstGeom prst="round2DiagRect">
            <a:avLst>
              <a:gd name="adj1" fmla="val 8898"/>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p:cNvGrpSpPr/>
          <p:nvPr/>
        </p:nvGrpSpPr>
        <p:grpSpPr>
          <a:xfrm>
            <a:off x="4336617" y="1629000"/>
            <a:ext cx="3518766" cy="3600000"/>
            <a:chOff x="4480996" y="1629000"/>
            <a:chExt cx="3518766" cy="3600000"/>
          </a:xfrm>
        </p:grpSpPr>
        <p:sp>
          <p:nvSpPr>
            <p:cNvPr id="23" name="等腰三角形 22"/>
            <p:cNvSpPr/>
            <p:nvPr/>
          </p:nvSpPr>
          <p:spPr>
            <a:xfrm rot="5400000" flipH="1">
              <a:off x="3581829" y="2528167"/>
              <a:ext cx="3598334" cy="1800000"/>
            </a:xfrm>
            <a:prstGeom prst="triangle">
              <a:avLst/>
            </a:prstGeom>
            <a:gradFill>
              <a:gsLst>
                <a:gs pos="0">
                  <a:srgbClr val="B00000">
                    <a:alpha val="40000"/>
                  </a:srgbClr>
                </a:gs>
                <a:gs pos="100000">
                  <a:srgbClr val="B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等腰三角形 23"/>
            <p:cNvSpPr/>
            <p:nvPr/>
          </p:nvSpPr>
          <p:spPr>
            <a:xfrm rot="16200000">
              <a:off x="5300595" y="2529833"/>
              <a:ext cx="3598334" cy="1800000"/>
            </a:xfrm>
            <a:prstGeom prst="triangle">
              <a:avLst/>
            </a:prstGeom>
            <a:gradFill>
              <a:gsLst>
                <a:gs pos="0">
                  <a:srgbClr val="B00000">
                    <a:alpha val="40000"/>
                  </a:srgbClr>
                </a:gs>
                <a:gs pos="100000">
                  <a:srgbClr val="B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6" name="矩形 25"/>
          <p:cNvSpPr/>
          <p:nvPr/>
        </p:nvSpPr>
        <p:spPr>
          <a:xfrm>
            <a:off x="927387" y="1822037"/>
            <a:ext cx="3060000" cy="3269613"/>
          </a:xfrm>
          <a:prstGeom prst="rect">
            <a:avLst/>
          </a:prstGeom>
        </p:spPr>
        <p:txBody>
          <a:bodyPr wrap="square">
            <a:spAutoFit/>
          </a:bodyPr>
          <a:lstStyle/>
          <a:p>
            <a:pPr lvl="0"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大局意识就是要正确处理中央与地方、局部与全局、当前与长远的关系，自觉从党和国家大局出发想问题、办事情、抓落实，坚决贯彻落实中央决策部署，确保中央政令畅通。</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34" name="右箭头 33"/>
          <p:cNvSpPr/>
          <p:nvPr/>
        </p:nvSpPr>
        <p:spPr>
          <a:xfrm flipH="1">
            <a:off x="4628270" y="2256114"/>
            <a:ext cx="2935460" cy="305083"/>
          </a:xfrm>
          <a:prstGeom prst="rightArrow">
            <a:avLst/>
          </a:prstGeom>
          <a:gradFill>
            <a:gsLst>
              <a:gs pos="0">
                <a:srgbClr val="FFFDFD"/>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8" name="右箭头 47"/>
          <p:cNvSpPr/>
          <p:nvPr/>
        </p:nvSpPr>
        <p:spPr>
          <a:xfrm>
            <a:off x="4628270" y="4380681"/>
            <a:ext cx="2935460" cy="288000"/>
          </a:xfrm>
          <a:prstGeom prst="rightArrow">
            <a:avLst/>
          </a:prstGeom>
          <a:gradFill>
            <a:gsLst>
              <a:gs pos="0">
                <a:srgbClr val="FFFDFD"/>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矩形 48"/>
          <p:cNvSpPr/>
          <p:nvPr/>
        </p:nvSpPr>
        <p:spPr>
          <a:xfrm>
            <a:off x="8314325" y="1193307"/>
            <a:ext cx="3238234" cy="4570482"/>
          </a:xfrm>
          <a:prstGeom prst="rect">
            <a:avLst/>
          </a:prstGeom>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必须牢固树立高度自觉的大局意识，自觉从大局看问题，把工作放到大局中去思考、定位、摆布，做到正确认识大局、自觉服从大局、坚决维护大局。“</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习近平在同中央办公厅各单位班子成员和干部职工代表座谈时的</a:t>
            </a:r>
            <a:r>
              <a:rPr lang="zh-CN" altLang="en-US" b="1">
                <a:solidFill>
                  <a:schemeClr val="tx1">
                    <a:lumMod val="85000"/>
                    <a:lumOff val="15000"/>
                  </a:schemeClr>
                </a:solidFill>
                <a:latin typeface="楷体" panose="02010609060101010101" pitchFamily="49" charset="-122"/>
                <a:ea typeface="楷体" panose="02010609060101010101" pitchFamily="49" charset="-122"/>
              </a:rPr>
              <a:t>讲话</a:t>
            </a:r>
            <a:r>
              <a:rPr lang="en-US" altLang="zh-CN" b="1">
                <a:solidFill>
                  <a:schemeClr val="tx1">
                    <a:lumMod val="85000"/>
                    <a:lumOff val="15000"/>
                  </a:schemeClr>
                </a:solidFill>
                <a:latin typeface="楷体" panose="02010609060101010101" pitchFamily="49" charset="-122"/>
                <a:ea typeface="楷体" panose="02010609060101010101" pitchFamily="49" charset="-122"/>
              </a:rPr>
              <a:t>》</a:t>
            </a:r>
            <a:endParaRPr lang="en-US" altLang="zh-CN" b="1">
              <a:solidFill>
                <a:schemeClr val="tx1">
                  <a:lumMod val="85000"/>
                  <a:lumOff val="15000"/>
                </a:schemeClr>
              </a:solidFill>
              <a:latin typeface="楷体" panose="02010609060101010101" pitchFamily="49" charset="-122"/>
              <a:ea typeface="楷体" panose="02010609060101010101" pitchFamily="49" charset="-122"/>
            </a:endParaRPr>
          </a:p>
          <a:p>
            <a:pPr algn="r">
              <a:lnSpc>
                <a:spcPct val="150000"/>
              </a:lnSpc>
            </a:pPr>
            <a:r>
              <a:rPr lang="zh-CN" altLang="en-US" b="1">
                <a:solidFill>
                  <a:schemeClr val="tx1">
                    <a:lumMod val="85000"/>
                    <a:lumOff val="15000"/>
                  </a:schemeClr>
                </a:solidFill>
                <a:latin typeface="楷体" panose="02010609060101010101" pitchFamily="49" charset="-122"/>
                <a:ea typeface="楷体" panose="02010609060101010101" pitchFamily="49" charset="-122"/>
              </a:rPr>
              <a:t>（</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2014</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年</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5</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月</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8</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日）</a:t>
            </a:r>
            <a:endParaRPr lang="en-US" altLang="zh-CN" b="1" dirty="0">
              <a:solidFill>
                <a:schemeClr val="tx1">
                  <a:lumMod val="85000"/>
                  <a:lumOff val="15000"/>
                </a:schemeClr>
              </a:solidFill>
              <a:latin typeface="楷体" panose="02010609060101010101" pitchFamily="49" charset="-122"/>
              <a:ea typeface="楷体" panose="02010609060101010101" pitchFamily="49" charset="-122"/>
            </a:endParaRPr>
          </a:p>
        </p:txBody>
      </p:sp>
      <p:grpSp>
        <p:nvGrpSpPr>
          <p:cNvPr id="3" name="组合 2"/>
          <p:cNvGrpSpPr/>
          <p:nvPr/>
        </p:nvGrpSpPr>
        <p:grpSpPr>
          <a:xfrm>
            <a:off x="4795383" y="3093476"/>
            <a:ext cx="2520000" cy="770144"/>
            <a:chOff x="4732239" y="4171189"/>
            <a:chExt cx="2520000" cy="770144"/>
          </a:xfrm>
        </p:grpSpPr>
        <p:sp>
          <p:nvSpPr>
            <p:cNvPr id="14" name="矩形: 对角圆角 13"/>
            <p:cNvSpPr/>
            <p:nvPr/>
          </p:nvSpPr>
          <p:spPr>
            <a:xfrm>
              <a:off x="4732239" y="4171189"/>
              <a:ext cx="2520000" cy="770144"/>
            </a:xfrm>
            <a:prstGeom prst="round2DiagRect">
              <a:avLst/>
            </a:prstGeom>
            <a:gradFill>
              <a:gsLst>
                <a:gs pos="0">
                  <a:srgbClr val="B00000"/>
                </a:gs>
                <a:gs pos="100000">
                  <a:srgbClr val="FF9000"/>
                </a:gs>
              </a:gsLst>
              <a:lin ang="2400000" scaled="0"/>
            </a:gradFill>
            <a:ln w="63500">
              <a:solidFill>
                <a:schemeClr val="bg1"/>
              </a:soli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5" name="文本框 14"/>
            <p:cNvSpPr txBox="1"/>
            <p:nvPr/>
          </p:nvSpPr>
          <p:spPr>
            <a:xfrm>
              <a:off x="4732239" y="4294651"/>
              <a:ext cx="2520000" cy="523220"/>
            </a:xfrm>
            <a:prstGeom prst="rect">
              <a:avLst/>
            </a:prstGeom>
            <a:noFill/>
          </p:spPr>
          <p:txBody>
            <a:bodyPr wrap="square">
              <a:spAutoFit/>
            </a:bodyPr>
            <a:lstStyle/>
            <a:p>
              <a:pPr algn="ctr"/>
              <a:r>
                <a:rPr lang="zh-CN" altLang="en-US" sz="28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大局意识</a:t>
              </a:r>
              <a:endParaRPr lang="zh-CN" altLang="en-US" sz="28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lídê"/>
          <p:cNvSpPr/>
          <p:nvPr/>
        </p:nvSpPr>
        <p:spPr>
          <a:xfrm>
            <a:off x="262762" y="848459"/>
            <a:ext cx="11666477" cy="5363480"/>
          </a:xfrm>
          <a:prstGeom prst="round2DiagRect">
            <a:avLst>
              <a:gd name="adj1" fmla="val 8898"/>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p:cNvGrpSpPr/>
          <p:nvPr/>
        </p:nvGrpSpPr>
        <p:grpSpPr>
          <a:xfrm>
            <a:off x="4336617" y="1567351"/>
            <a:ext cx="3518766" cy="3600000"/>
            <a:chOff x="4480996" y="1629000"/>
            <a:chExt cx="3518766" cy="3600000"/>
          </a:xfrm>
        </p:grpSpPr>
        <p:sp>
          <p:nvSpPr>
            <p:cNvPr id="23" name="等腰三角形 22"/>
            <p:cNvSpPr/>
            <p:nvPr/>
          </p:nvSpPr>
          <p:spPr>
            <a:xfrm rot="5400000" flipH="1">
              <a:off x="3581829" y="2528167"/>
              <a:ext cx="3598334" cy="1800000"/>
            </a:xfrm>
            <a:prstGeom prst="triangle">
              <a:avLst/>
            </a:prstGeom>
            <a:gradFill>
              <a:gsLst>
                <a:gs pos="0">
                  <a:srgbClr val="B00000">
                    <a:alpha val="40000"/>
                  </a:srgbClr>
                </a:gs>
                <a:gs pos="100000">
                  <a:srgbClr val="B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等腰三角形 23"/>
            <p:cNvSpPr/>
            <p:nvPr/>
          </p:nvSpPr>
          <p:spPr>
            <a:xfrm rot="16200000">
              <a:off x="5300595" y="2529833"/>
              <a:ext cx="3598334" cy="1800000"/>
            </a:xfrm>
            <a:prstGeom prst="triangle">
              <a:avLst/>
            </a:prstGeom>
            <a:gradFill>
              <a:gsLst>
                <a:gs pos="0">
                  <a:srgbClr val="B00000">
                    <a:alpha val="40000"/>
                  </a:srgbClr>
                </a:gs>
                <a:gs pos="100000">
                  <a:srgbClr val="B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6" name="矩形 25"/>
          <p:cNvSpPr/>
          <p:nvPr/>
        </p:nvSpPr>
        <p:spPr>
          <a:xfrm>
            <a:off x="571500" y="1535709"/>
            <a:ext cx="3492087" cy="3785652"/>
          </a:xfrm>
          <a:prstGeom prst="rect">
            <a:avLst/>
          </a:prstGeom>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a:t>
            </a:r>
            <a:r>
              <a:rPr lang="zh-CN" altLang="en-US" sz="2000" dirty="0">
                <a:solidFill>
                  <a:schemeClr val="tx1"/>
                </a:solidFill>
                <a:latin typeface="微软雅黑" panose="020B0503020204020204" pitchFamily="34" charset="-122"/>
                <a:ea typeface="微软雅黑" panose="020B0503020204020204" pitchFamily="34" charset="-122"/>
              </a:rPr>
              <a:t>核心意识就是要始终坚持、切实加强党的领导特别是党中央的集中统一领导，更加紧密地团结在以习近平同志为核心的党中央周围，更加坚定地维护党中央权威，更加自觉地在思想上政治上行动上同党中央保持高度一致。</a:t>
            </a:r>
            <a:endParaRPr lang="zh-CN" altLang="en-US" sz="2000" dirty="0">
              <a:solidFill>
                <a:srgbClr val="FF0000"/>
              </a:solidFill>
              <a:latin typeface="微软雅黑" panose="020B0503020204020204" pitchFamily="34" charset="-122"/>
              <a:ea typeface="微软雅黑" panose="020B0503020204020204" pitchFamily="34" charset="-122"/>
            </a:endParaRPr>
          </a:p>
        </p:txBody>
      </p:sp>
      <p:sp>
        <p:nvSpPr>
          <p:cNvPr id="34" name="右箭头 33"/>
          <p:cNvSpPr/>
          <p:nvPr/>
        </p:nvSpPr>
        <p:spPr>
          <a:xfrm flipH="1">
            <a:off x="4628270" y="2256114"/>
            <a:ext cx="2935460" cy="305083"/>
          </a:xfrm>
          <a:prstGeom prst="rightArrow">
            <a:avLst/>
          </a:prstGeom>
          <a:gradFill>
            <a:gsLst>
              <a:gs pos="0">
                <a:srgbClr val="FFFDFD"/>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8" name="右箭头 47"/>
          <p:cNvSpPr/>
          <p:nvPr/>
        </p:nvSpPr>
        <p:spPr>
          <a:xfrm>
            <a:off x="4628270" y="4380681"/>
            <a:ext cx="2935460" cy="288000"/>
          </a:xfrm>
          <a:prstGeom prst="rightArrow">
            <a:avLst/>
          </a:prstGeom>
          <a:gradFill>
            <a:gsLst>
              <a:gs pos="0">
                <a:srgbClr val="FFFDFD"/>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矩形 48"/>
          <p:cNvSpPr/>
          <p:nvPr/>
        </p:nvSpPr>
        <p:spPr>
          <a:xfrm>
            <a:off x="8201133" y="1277434"/>
            <a:ext cx="3382355" cy="4505529"/>
          </a:xfrm>
          <a:prstGeom prst="rect">
            <a:avLst/>
          </a:prstGeom>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“党的历史表明，必须有一个在实践中形成的坚强的中央领导集体，在这个领导集体中必须有一个核心。如果没有这样的领导集体和核心，党的事业就不能胜利。”</a:t>
            </a:r>
            <a:endParaRPr lang="en-US" altLang="zh-CN" sz="2000" dirty="0">
              <a:solidFill>
                <a:prstClr val="black">
                  <a:lumMod val="85000"/>
                  <a:lumOff val="15000"/>
                </a:prstClr>
              </a:solidFill>
              <a:latin typeface="微软雅黑" panose="020B0503020204020204" pitchFamily="34" charset="-122"/>
              <a:ea typeface="微软雅黑" panose="020B0503020204020204" pitchFamily="34" charset="-122"/>
            </a:endParaRPr>
          </a:p>
          <a:p>
            <a:pPr lvl="0" algn="r">
              <a:lnSpc>
                <a:spcPct val="150000"/>
              </a:lnSpc>
            </a:pPr>
            <a:r>
              <a:rPr lang="en-US" altLang="zh-CN" b="1" dirty="0">
                <a:solidFill>
                  <a:prstClr val="black">
                    <a:lumMod val="85000"/>
                    <a:lumOff val="15000"/>
                  </a:prstClr>
                </a:solidFill>
                <a:latin typeface="楷体" panose="02010609060101010101" pitchFamily="49" charset="-122"/>
                <a:ea typeface="楷体" panose="02010609060101010101" pitchFamily="49" charset="-122"/>
              </a:rPr>
              <a:t>——《</a:t>
            </a:r>
            <a:r>
              <a:rPr lang="zh-CN" altLang="en-US" b="1" dirty="0">
                <a:solidFill>
                  <a:prstClr val="black">
                    <a:lumMod val="85000"/>
                    <a:lumOff val="15000"/>
                  </a:prstClr>
                </a:solidFill>
                <a:latin typeface="楷体" panose="02010609060101010101" pitchFamily="49" charset="-122"/>
                <a:ea typeface="楷体" panose="02010609060101010101" pitchFamily="49" charset="-122"/>
              </a:rPr>
              <a:t>十四大以来重要文献选编</a:t>
            </a:r>
            <a:r>
              <a:rPr lang="en-US" altLang="zh-CN" b="1" dirty="0">
                <a:solidFill>
                  <a:prstClr val="black">
                    <a:lumMod val="85000"/>
                    <a:lumOff val="15000"/>
                  </a:prstClr>
                </a:solidFill>
                <a:latin typeface="楷体" panose="02010609060101010101" pitchFamily="49" charset="-122"/>
                <a:ea typeface="楷体" panose="02010609060101010101" pitchFamily="49" charset="-122"/>
              </a:rPr>
              <a:t>》</a:t>
            </a:r>
            <a:r>
              <a:rPr lang="zh-CN" altLang="en-US" b="1" dirty="0">
                <a:solidFill>
                  <a:prstClr val="black">
                    <a:lumMod val="85000"/>
                    <a:lumOff val="15000"/>
                  </a:prstClr>
                </a:solidFill>
                <a:latin typeface="楷体" panose="02010609060101010101" pitchFamily="49" charset="-122"/>
                <a:ea typeface="楷体" panose="02010609060101010101" pitchFamily="49" charset="-122"/>
              </a:rPr>
              <a:t>中，人民出版社</a:t>
            </a:r>
            <a:r>
              <a:rPr lang="en-US" altLang="zh-CN" b="1" dirty="0">
                <a:solidFill>
                  <a:prstClr val="black">
                    <a:lumMod val="85000"/>
                    <a:lumOff val="15000"/>
                  </a:prstClr>
                </a:solidFill>
                <a:latin typeface="楷体" panose="02010609060101010101" pitchFamily="49" charset="-122"/>
                <a:ea typeface="楷体" panose="02010609060101010101" pitchFamily="49" charset="-122"/>
              </a:rPr>
              <a:t>1997</a:t>
            </a:r>
            <a:r>
              <a:rPr lang="zh-CN" altLang="en-US" b="1" dirty="0">
                <a:solidFill>
                  <a:prstClr val="black">
                    <a:lumMod val="85000"/>
                    <a:lumOff val="15000"/>
                  </a:prstClr>
                </a:solidFill>
                <a:latin typeface="楷体" panose="02010609060101010101" pitchFamily="49" charset="-122"/>
                <a:ea typeface="楷体" panose="02010609060101010101" pitchFamily="49" charset="-122"/>
              </a:rPr>
              <a:t>年版，第</a:t>
            </a:r>
            <a:r>
              <a:rPr lang="en-US" altLang="zh-CN" b="1" dirty="0">
                <a:solidFill>
                  <a:prstClr val="black">
                    <a:lumMod val="85000"/>
                    <a:lumOff val="15000"/>
                  </a:prstClr>
                </a:solidFill>
                <a:latin typeface="楷体" panose="02010609060101010101" pitchFamily="49" charset="-122"/>
                <a:ea typeface="楷体" panose="02010609060101010101" pitchFamily="49" charset="-122"/>
              </a:rPr>
              <a:t>962-963</a:t>
            </a:r>
            <a:r>
              <a:rPr lang="zh-CN" altLang="en-US" b="1" dirty="0">
                <a:solidFill>
                  <a:prstClr val="black">
                    <a:lumMod val="85000"/>
                    <a:lumOff val="15000"/>
                  </a:prstClr>
                </a:solidFill>
                <a:latin typeface="楷体" panose="02010609060101010101" pitchFamily="49" charset="-122"/>
                <a:ea typeface="楷体" panose="02010609060101010101" pitchFamily="49" charset="-122"/>
              </a:rPr>
              <a:t>页。</a:t>
            </a:r>
            <a:endParaRPr lang="en-US" altLang="zh-CN" sz="2000" b="1" dirty="0">
              <a:solidFill>
                <a:prstClr val="black">
                  <a:lumMod val="85000"/>
                  <a:lumOff val="15000"/>
                </a:prstClr>
              </a:solidFill>
              <a:latin typeface="楷体" panose="02010609060101010101" pitchFamily="49" charset="-122"/>
              <a:ea typeface="楷体" panose="02010609060101010101" pitchFamily="49" charset="-122"/>
            </a:endParaRPr>
          </a:p>
        </p:txBody>
      </p:sp>
      <p:grpSp>
        <p:nvGrpSpPr>
          <p:cNvPr id="4" name="组合 3"/>
          <p:cNvGrpSpPr/>
          <p:nvPr/>
        </p:nvGrpSpPr>
        <p:grpSpPr>
          <a:xfrm>
            <a:off x="4795383" y="3085867"/>
            <a:ext cx="2520000" cy="770144"/>
            <a:chOff x="4903762" y="1230174"/>
            <a:chExt cx="2520000" cy="770144"/>
          </a:xfrm>
        </p:grpSpPr>
        <p:sp>
          <p:nvSpPr>
            <p:cNvPr id="32" name="矩形: 对角圆角 31"/>
            <p:cNvSpPr/>
            <p:nvPr/>
          </p:nvSpPr>
          <p:spPr>
            <a:xfrm>
              <a:off x="4903762" y="1230174"/>
              <a:ext cx="2520000" cy="770144"/>
            </a:xfrm>
            <a:prstGeom prst="round2DiagRect">
              <a:avLst/>
            </a:prstGeom>
            <a:gradFill>
              <a:gsLst>
                <a:gs pos="0">
                  <a:srgbClr val="B00000"/>
                </a:gs>
                <a:gs pos="100000">
                  <a:srgbClr val="FF9000"/>
                </a:gs>
              </a:gsLst>
              <a:lin ang="2400000" scaled="0"/>
            </a:gradFill>
            <a:ln w="63500">
              <a:solidFill>
                <a:schemeClr val="bg1"/>
              </a:soli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3" name="文本框 12"/>
            <p:cNvSpPr txBox="1"/>
            <p:nvPr/>
          </p:nvSpPr>
          <p:spPr>
            <a:xfrm>
              <a:off x="4903762" y="1353636"/>
              <a:ext cx="2520000" cy="523220"/>
            </a:xfrm>
            <a:prstGeom prst="rect">
              <a:avLst/>
            </a:prstGeom>
            <a:noFill/>
          </p:spPr>
          <p:txBody>
            <a:bodyPr wrap="square">
              <a:spAutoFit/>
            </a:bodyPr>
            <a:lstStyle/>
            <a:p>
              <a:pPr algn="ctr"/>
              <a:r>
                <a:rPr lang="zh-CN" altLang="en-US" sz="28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核心意识</a:t>
              </a:r>
              <a:endParaRPr lang="zh-CN" altLang="en-US" sz="2800"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lídê"/>
          <p:cNvSpPr/>
          <p:nvPr/>
        </p:nvSpPr>
        <p:spPr>
          <a:xfrm>
            <a:off x="262762" y="848459"/>
            <a:ext cx="11666477" cy="5363480"/>
          </a:xfrm>
          <a:prstGeom prst="round2DiagRect">
            <a:avLst>
              <a:gd name="adj1" fmla="val 8898"/>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p:cNvGrpSpPr/>
          <p:nvPr/>
        </p:nvGrpSpPr>
        <p:grpSpPr>
          <a:xfrm>
            <a:off x="4336617" y="1629000"/>
            <a:ext cx="3518766" cy="3600000"/>
            <a:chOff x="4480996" y="1629000"/>
            <a:chExt cx="3518766" cy="3600000"/>
          </a:xfrm>
        </p:grpSpPr>
        <p:sp>
          <p:nvSpPr>
            <p:cNvPr id="23" name="等腰三角形 22"/>
            <p:cNvSpPr/>
            <p:nvPr/>
          </p:nvSpPr>
          <p:spPr>
            <a:xfrm rot="5400000" flipH="1">
              <a:off x="3581829" y="2528167"/>
              <a:ext cx="3598334" cy="1800000"/>
            </a:xfrm>
            <a:prstGeom prst="triangle">
              <a:avLst/>
            </a:prstGeom>
            <a:gradFill>
              <a:gsLst>
                <a:gs pos="0">
                  <a:srgbClr val="B00000">
                    <a:alpha val="40000"/>
                  </a:srgbClr>
                </a:gs>
                <a:gs pos="100000">
                  <a:srgbClr val="B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等腰三角形 23"/>
            <p:cNvSpPr/>
            <p:nvPr/>
          </p:nvSpPr>
          <p:spPr>
            <a:xfrm rot="16200000">
              <a:off x="5300595" y="2529833"/>
              <a:ext cx="3598334" cy="1800000"/>
            </a:xfrm>
            <a:prstGeom prst="triangle">
              <a:avLst/>
            </a:prstGeom>
            <a:gradFill>
              <a:gsLst>
                <a:gs pos="0">
                  <a:srgbClr val="B00000">
                    <a:alpha val="40000"/>
                  </a:srgbClr>
                </a:gs>
                <a:gs pos="100000">
                  <a:srgbClr val="B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6" name="矩形 25"/>
          <p:cNvSpPr/>
          <p:nvPr/>
        </p:nvSpPr>
        <p:spPr>
          <a:xfrm>
            <a:off x="519419" y="1867004"/>
            <a:ext cx="3492087" cy="2807948"/>
          </a:xfrm>
          <a:prstGeom prst="rect">
            <a:avLst/>
          </a:prstGeom>
        </p:spPr>
        <p:txBody>
          <a:bodyPr wrap="square">
            <a:spAutoFit/>
          </a:bodyPr>
          <a:lstStyle/>
          <a:p>
            <a:pPr lvl="0"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看齐意识就是要求向党中央看齐，向党的理论和路线方针政策看齐，向党中央决策部署看齐，做到党中央提倡的坚决响应、党中央决定的坚决执行、党中央禁止的坚决不做。</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34" name="右箭头 33"/>
          <p:cNvSpPr/>
          <p:nvPr/>
        </p:nvSpPr>
        <p:spPr>
          <a:xfrm flipH="1">
            <a:off x="4628270" y="2317763"/>
            <a:ext cx="2935460" cy="305083"/>
          </a:xfrm>
          <a:prstGeom prst="rightArrow">
            <a:avLst/>
          </a:prstGeom>
          <a:gradFill>
            <a:gsLst>
              <a:gs pos="0">
                <a:srgbClr val="FFFDFD"/>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8" name="右箭头 47"/>
          <p:cNvSpPr/>
          <p:nvPr/>
        </p:nvSpPr>
        <p:spPr>
          <a:xfrm>
            <a:off x="4628270" y="4442330"/>
            <a:ext cx="2935460" cy="288000"/>
          </a:xfrm>
          <a:prstGeom prst="rightArrow">
            <a:avLst/>
          </a:prstGeom>
          <a:gradFill>
            <a:gsLst>
              <a:gs pos="0">
                <a:srgbClr val="FFFDFD"/>
              </a:gs>
              <a:gs pos="100000">
                <a:srgbClr val="C0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矩形 48"/>
          <p:cNvSpPr/>
          <p:nvPr/>
        </p:nvSpPr>
        <p:spPr>
          <a:xfrm>
            <a:off x="8163125" y="1444577"/>
            <a:ext cx="3611191" cy="4154984"/>
          </a:xfrm>
          <a:prstGeom prst="rect">
            <a:avLst/>
          </a:prstGeom>
        </p:spPr>
        <p:txBody>
          <a:bodyPr wrap="square">
            <a:spAutoFit/>
          </a:bodyPr>
          <a:lstStyle/>
          <a:p>
            <a:pPr algn="just">
              <a:lnSpc>
                <a:spcPct val="150000"/>
              </a:lnSpc>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　　“要知道，一个队伍经常是不大整齐的，所以就要常常喊看齐，向左看齐，向右看齐，向中看齐。我们要向中央基准看齐，向大会基准看齐。看齐是原则，有偏差是实际生活，有了偏差，就喊看齐。”</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a:p>
            <a:pPr algn="r">
              <a:lnSpc>
                <a:spcPct val="150000"/>
              </a:lnSpc>
              <a:spcBef>
                <a:spcPts val="800"/>
              </a:spcBef>
            </a:pPr>
            <a:r>
              <a:rPr lang="en-US" altLang="zh-CN"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毛泽东文集</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第</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3</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卷</a:t>
            </a:r>
            <a:r>
              <a:rPr lang="zh-CN" altLang="en-US" b="1" dirty="0" smtClean="0">
                <a:solidFill>
                  <a:schemeClr val="tx1">
                    <a:lumMod val="85000"/>
                    <a:lumOff val="15000"/>
                  </a:schemeClr>
                </a:solidFill>
                <a:latin typeface="楷体" panose="02010609060101010101" pitchFamily="49" charset="-122"/>
                <a:ea typeface="楷体" panose="02010609060101010101" pitchFamily="49" charset="-122"/>
              </a:rPr>
              <a:t>，人民出版社</a:t>
            </a:r>
            <a:r>
              <a:rPr lang="en-US" altLang="zh-CN" b="1" dirty="0" smtClean="0">
                <a:solidFill>
                  <a:schemeClr val="tx1">
                    <a:lumMod val="85000"/>
                    <a:lumOff val="15000"/>
                  </a:schemeClr>
                </a:solidFill>
                <a:latin typeface="楷体" panose="02010609060101010101" pitchFamily="49" charset="-122"/>
                <a:ea typeface="楷体" panose="02010609060101010101" pitchFamily="49" charset="-122"/>
              </a:rPr>
              <a:t>1996</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年版，第</a:t>
            </a:r>
            <a:r>
              <a:rPr lang="en-US" altLang="zh-CN" b="1" dirty="0">
                <a:solidFill>
                  <a:schemeClr val="tx1">
                    <a:lumMod val="85000"/>
                    <a:lumOff val="15000"/>
                  </a:schemeClr>
                </a:solidFill>
                <a:latin typeface="楷体" panose="02010609060101010101" pitchFamily="49" charset="-122"/>
                <a:ea typeface="楷体" panose="02010609060101010101" pitchFamily="49" charset="-122"/>
              </a:rPr>
              <a:t>297-298</a:t>
            </a:r>
            <a:r>
              <a:rPr lang="zh-CN" altLang="en-US" b="1" dirty="0">
                <a:solidFill>
                  <a:schemeClr val="tx1">
                    <a:lumMod val="85000"/>
                    <a:lumOff val="15000"/>
                  </a:schemeClr>
                </a:solidFill>
                <a:latin typeface="楷体" panose="02010609060101010101" pitchFamily="49" charset="-122"/>
                <a:ea typeface="楷体" panose="02010609060101010101" pitchFamily="49" charset="-122"/>
              </a:rPr>
              <a:t>页。</a:t>
            </a:r>
            <a:endParaRPr lang="zh-CN" altLang="en-US" b="1" dirty="0">
              <a:solidFill>
                <a:schemeClr val="tx1">
                  <a:lumMod val="85000"/>
                  <a:lumOff val="15000"/>
                </a:schemeClr>
              </a:solidFill>
              <a:latin typeface="楷体" panose="02010609060101010101" pitchFamily="49" charset="-122"/>
              <a:ea typeface="楷体" panose="02010609060101010101" pitchFamily="49" charset="-122"/>
            </a:endParaRPr>
          </a:p>
        </p:txBody>
      </p:sp>
      <p:grpSp>
        <p:nvGrpSpPr>
          <p:cNvPr id="4" name="组合 3"/>
          <p:cNvGrpSpPr/>
          <p:nvPr/>
        </p:nvGrpSpPr>
        <p:grpSpPr>
          <a:xfrm>
            <a:off x="4795383" y="3147516"/>
            <a:ext cx="2520000" cy="770144"/>
            <a:chOff x="4903762" y="1230174"/>
            <a:chExt cx="2520000" cy="770144"/>
          </a:xfrm>
        </p:grpSpPr>
        <p:sp>
          <p:nvSpPr>
            <p:cNvPr id="32" name="矩形: 对角圆角 31"/>
            <p:cNvSpPr/>
            <p:nvPr/>
          </p:nvSpPr>
          <p:spPr>
            <a:xfrm>
              <a:off x="4903762" y="1230174"/>
              <a:ext cx="2520000" cy="770144"/>
            </a:xfrm>
            <a:prstGeom prst="round2DiagRect">
              <a:avLst/>
            </a:prstGeom>
            <a:gradFill>
              <a:gsLst>
                <a:gs pos="0">
                  <a:srgbClr val="B00000"/>
                </a:gs>
                <a:gs pos="100000">
                  <a:srgbClr val="FF9000"/>
                </a:gs>
              </a:gsLst>
              <a:lin ang="2400000" scaled="0"/>
            </a:gradFill>
            <a:ln w="63500">
              <a:solidFill>
                <a:schemeClr val="bg1"/>
              </a:soli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3" name="文本框 12"/>
            <p:cNvSpPr txBox="1"/>
            <p:nvPr/>
          </p:nvSpPr>
          <p:spPr>
            <a:xfrm>
              <a:off x="4903762" y="1353636"/>
              <a:ext cx="2520000" cy="523220"/>
            </a:xfrm>
            <a:prstGeom prst="rect">
              <a:avLst/>
            </a:prstGeom>
            <a:noFill/>
          </p:spPr>
          <p:txBody>
            <a:bodyPr wrap="square">
              <a:spAutoFit/>
            </a:bodyPr>
            <a:lstStyle/>
            <a:p>
              <a:pPr algn="ctr"/>
              <a:r>
                <a:rPr lang="zh-CN" altLang="en-US" sz="28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看齐意识</a:t>
              </a:r>
              <a:endParaRPr lang="zh-CN" altLang="en-US" sz="2800"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93731" y="949910"/>
            <a:ext cx="3405789" cy="430887"/>
          </a:xfrm>
          <a:prstGeom prst="rect">
            <a:avLst/>
          </a:prstGeom>
          <a:noFill/>
        </p:spPr>
        <p:txBody>
          <a:bodyPr wrap="square" rtlCol="0">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（二）做到</a:t>
            </a:r>
            <a:r>
              <a:rPr lang="zh-CN" altLang="en-US" sz="2200" b="1" dirty="0">
                <a:solidFill>
                  <a:schemeClr val="tx1">
                    <a:lumMod val="95000"/>
                    <a:lumOff val="5000"/>
                  </a:schemeClr>
                </a:solidFill>
                <a:latin typeface="宋体" panose="02010600030101010101" pitchFamily="2" charset="-122"/>
                <a:ea typeface="宋体" panose="02010600030101010101" pitchFamily="2" charset="-122"/>
              </a:rPr>
              <a:t>“</a:t>
            </a: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两个维护</a:t>
            </a:r>
            <a:r>
              <a:rPr lang="zh-CN" altLang="en-US" sz="2200" b="1" dirty="0">
                <a:solidFill>
                  <a:schemeClr val="tx1">
                    <a:lumMod val="95000"/>
                    <a:lumOff val="5000"/>
                  </a:schemeClr>
                </a:solidFill>
                <a:latin typeface="宋体" panose="02010600030101010101" pitchFamily="2" charset="-122"/>
                <a:ea typeface="宋体" panose="02010600030101010101" pitchFamily="2" charset="-122"/>
              </a:rPr>
              <a:t>”</a:t>
            </a:r>
            <a:endParaRPr lang="zh-CN" altLang="en-US" sz="2200" b="1" dirty="0">
              <a:solidFill>
                <a:schemeClr val="tx1">
                  <a:lumMod val="95000"/>
                  <a:lumOff val="5000"/>
                </a:schemeClr>
              </a:solidFill>
              <a:latin typeface="宋体" panose="02010600030101010101" pitchFamily="2" charset="-122"/>
              <a:ea typeface="宋体" panose="02010600030101010101" pitchFamily="2" charset="-122"/>
            </a:endParaRPr>
          </a:p>
        </p:txBody>
      </p:sp>
      <p:sp>
        <p:nvSpPr>
          <p:cNvPr id="6" name="矩形 5"/>
          <p:cNvSpPr/>
          <p:nvPr/>
        </p:nvSpPr>
        <p:spPr>
          <a:xfrm>
            <a:off x="1167131" y="2626314"/>
            <a:ext cx="4572952" cy="2399665"/>
          </a:xfrm>
          <a:prstGeom prst="rect">
            <a:avLst/>
          </a:prstGeom>
        </p:spPr>
        <p:txBody>
          <a:bodyPr wrap="square">
            <a:spAutoFit/>
          </a:bodyPr>
          <a:lstStyle/>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我们党把“两个维护”确立为党的领导的最高原则，确定为党的最高政治原则和根本政治规矩，是非常郑重、非常严肃的，决不是有人庸俗化理解的“个人崇拜”。</a:t>
            </a:r>
            <a:endParaRPr lang="zh-CN" altLang="en-US" sz="20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nvSpPr>
        <p:spPr>
          <a:xfrm>
            <a:off x="811213" y="2321197"/>
            <a:ext cx="5429851" cy="3009900"/>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6096000" y="1849896"/>
            <a:ext cx="5644448" cy="4575084"/>
            <a:chOff x="6096000" y="1849896"/>
            <a:chExt cx="5644448" cy="4575084"/>
          </a:xfrm>
        </p:grpSpPr>
        <p:sp>
          <p:nvSpPr>
            <p:cNvPr id="9" name="文本框 8"/>
            <p:cNvSpPr txBox="1"/>
            <p:nvPr/>
          </p:nvSpPr>
          <p:spPr>
            <a:xfrm>
              <a:off x="6241064" y="5908090"/>
              <a:ext cx="5354320" cy="516890"/>
            </a:xfrm>
            <a:prstGeom prst="rect">
              <a:avLst/>
            </a:prstGeom>
            <a:noFill/>
          </p:spPr>
          <p:txBody>
            <a:bodyPr wrap="square" rtlCol="0" anchor="t">
              <a:spAutoFit/>
            </a:bodyPr>
            <a:lstStyle/>
            <a:p>
              <a:pPr indent="304800" fontAlgn="auto">
                <a:lnSpc>
                  <a:spcPct val="120000"/>
                </a:lnSpc>
                <a:extLst>
                  <a:ext uri="{35155182-B16C-46BC-9424-99874614C6A1}">
                    <wpsdc:indentchars xmlns:wpsdc="http://www.wps.cn/officeDocument/2017/drawingmlCustomData" val="200" checksum="1077528236"/>
                  </a:ext>
                </a:extLst>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rPr>
                <a:t>2019年9月29日，北京长安街东单路口，造型各异的立体花坛绚烂多彩，喜迎国庆佳节到来。</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96000" y="1849896"/>
              <a:ext cx="5644448" cy="3997597"/>
            </a:xfrm>
            <a:prstGeom prst="rect">
              <a:avLst/>
            </a:prstGeom>
            <a:ln w="38100">
              <a:solidFill>
                <a:schemeClr val="bg1"/>
              </a:solidFill>
            </a:ln>
            <a:effectLst>
              <a:outerShdw blurRad="50800" dist="38100" dir="2700000" algn="tl" rotWithShape="0">
                <a:prstClr val="black">
                  <a:alpha val="40000"/>
                </a:prstClr>
              </a:outerShdw>
            </a:effec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 y="0"/>
            <a:ext cx="12192000" cy="6858000"/>
          </a:xfrm>
          <a:prstGeom prst="rect">
            <a:avLst/>
          </a:prstGeom>
          <a:noFill/>
        </p:spPr>
      </p:pic>
      <p:grpSp>
        <p:nvGrpSpPr>
          <p:cNvPr id="10" name="组合 9"/>
          <p:cNvGrpSpPr/>
          <p:nvPr/>
        </p:nvGrpSpPr>
        <p:grpSpPr>
          <a:xfrm>
            <a:off x="952350" y="1734175"/>
            <a:ext cx="10287300" cy="3389650"/>
            <a:chOff x="876000" y="1422401"/>
            <a:chExt cx="10287300" cy="4146060"/>
          </a:xfrm>
        </p:grpSpPr>
        <p:sp>
          <p:nvSpPr>
            <p:cNvPr id="11" name="矩形: 圆角 53"/>
            <p:cNvSpPr/>
            <p:nvPr/>
          </p:nvSpPr>
          <p:spPr>
            <a:xfrm>
              <a:off x="1236000" y="1689948"/>
              <a:ext cx="9577831" cy="3593252"/>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图文框 11"/>
            <p:cNvSpPr/>
            <p:nvPr/>
          </p:nvSpPr>
          <p:spPr>
            <a:xfrm>
              <a:off x="876000" y="1422401"/>
              <a:ext cx="10287300" cy="414606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2" name="组合 31"/>
          <p:cNvGrpSpPr/>
          <p:nvPr/>
        </p:nvGrpSpPr>
        <p:grpSpPr>
          <a:xfrm>
            <a:off x="1977390" y="2330830"/>
            <a:ext cx="8237220" cy="523240"/>
            <a:chOff x="2760" y="1715"/>
            <a:chExt cx="12972" cy="824"/>
          </a:xfrm>
        </p:grpSpPr>
        <p:sp>
          <p:nvSpPr>
            <p:cNvPr id="6" name="文本框 5"/>
            <p:cNvSpPr txBox="1"/>
            <p:nvPr/>
          </p:nvSpPr>
          <p:spPr>
            <a:xfrm>
              <a:off x="4756" y="1715"/>
              <a:ext cx="8985" cy="824"/>
            </a:xfrm>
            <a:prstGeom prst="rect">
              <a:avLst/>
            </a:prstGeom>
            <a:noFill/>
          </p:spPr>
          <p:txBody>
            <a:bodyPr wrap="square" rtlCol="0">
              <a:spAutoFit/>
            </a:bodyPr>
            <a:lstStyle/>
            <a:p>
              <a:pPr algn="ctr"/>
              <a:r>
                <a:rPr kumimoji="1" sz="2800" b="1" dirty="0">
                  <a:solidFill>
                    <a:srgbClr val="AF0000"/>
                  </a:solidFill>
                  <a:effectLst/>
                  <a:latin typeface="华文中宋" panose="02010600040101010101" pitchFamily="2" charset="-122"/>
                  <a:ea typeface="华文中宋" panose="02010600040101010101" pitchFamily="2" charset="-122"/>
                </a:rPr>
                <a:t>“两个维护”</a:t>
              </a:r>
              <a:endParaRPr kumimoji="1" sz="2800" b="1" dirty="0">
                <a:solidFill>
                  <a:srgbClr val="AF0000"/>
                </a:solidFill>
                <a:effectLst/>
                <a:latin typeface="华文中宋" panose="02010600040101010101" pitchFamily="2" charset="-122"/>
                <a:ea typeface="华文中宋" panose="02010600040101010101" pitchFamily="2" charset="-122"/>
              </a:endParaRPr>
            </a:p>
          </p:txBody>
        </p:sp>
        <p:cxnSp>
          <p:nvCxnSpPr>
            <p:cNvPr id="3" name="直接连接符 2"/>
            <p:cNvCxnSpPr/>
            <p:nvPr/>
          </p:nvCxnSpPr>
          <p:spPr>
            <a:xfrm flipH="1">
              <a:off x="2760" y="2126"/>
              <a:ext cx="3852" cy="0"/>
            </a:xfrm>
            <a:prstGeom prst="line">
              <a:avLst/>
            </a:prstGeom>
            <a:ln w="19050">
              <a:gradFill>
                <a:gsLst>
                  <a:gs pos="0">
                    <a:srgbClr val="FFFFFF">
                      <a:lumMod val="0"/>
                      <a:lumOff val="100000"/>
                      <a:alpha val="0"/>
                    </a:srgbClr>
                  </a:gs>
                  <a:gs pos="79000">
                    <a:srgbClr val="B00000"/>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1880" y="2112"/>
              <a:ext cx="3852" cy="0"/>
            </a:xfrm>
            <a:prstGeom prst="line">
              <a:avLst/>
            </a:prstGeom>
            <a:ln w="19050">
              <a:gradFill>
                <a:gsLst>
                  <a:gs pos="0">
                    <a:srgbClr val="FFFFFF">
                      <a:lumMod val="0"/>
                      <a:lumOff val="100000"/>
                      <a:alpha val="0"/>
                    </a:srgbClr>
                  </a:gs>
                  <a:gs pos="79000">
                    <a:srgbClr val="B00000"/>
                  </a:gs>
                </a:gsLst>
                <a:lin ang="10800000" scaled="1"/>
              </a:gra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2622867" y="3115055"/>
            <a:ext cx="6946265" cy="961289"/>
          </a:xfrm>
          <a:prstGeom prst="rect">
            <a:avLst/>
          </a:prstGeom>
        </p:spPr>
        <p:txBody>
          <a:bodyPr wrap="square">
            <a:spAutoFit/>
          </a:bodyPr>
          <a:lstStyle/>
          <a:p>
            <a:pPr algn="just">
              <a:lnSpc>
                <a:spcPct val="150000"/>
              </a:lnSpc>
            </a:pPr>
            <a:r>
              <a:rPr lang="zh-CN" altLang="en-US" sz="2000" b="1" dirty="0">
                <a:latin typeface="微软雅黑" panose="020B0503020204020204" pitchFamily="34" charset="-122"/>
                <a:ea typeface="微软雅黑" panose="020B0503020204020204" pitchFamily="34" charset="-122"/>
              </a:rPr>
              <a:t>　　坚决维护习近平总书记党中央的核心、全党的核心地位，坚决维护党中央权威和集中统一领导。</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şlídê"/>
          <p:cNvSpPr/>
          <p:nvPr/>
        </p:nvSpPr>
        <p:spPr>
          <a:xfrm>
            <a:off x="298612" y="1559678"/>
            <a:ext cx="11594776" cy="4713799"/>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对角圆角矩形 2"/>
          <p:cNvSpPr/>
          <p:nvPr/>
        </p:nvSpPr>
        <p:spPr>
          <a:xfrm>
            <a:off x="863993" y="969449"/>
            <a:ext cx="10228448" cy="468000"/>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r>
              <a:rPr lang="zh-CN" altLang="en-US" sz="2000" b="1" dirty="0">
                <a:solidFill>
                  <a:prstClr val="black">
                    <a:lumMod val="95000"/>
                    <a:lumOff val="5000"/>
                  </a:prstClr>
                </a:solidFill>
                <a:latin typeface="微软雅黑" panose="020B0503020204020204" pitchFamily="34" charset="-122"/>
                <a:ea typeface="微软雅黑" panose="020B0503020204020204" pitchFamily="34" charset="-122"/>
              </a:rPr>
              <a:t>确立和维护无产阶级政党的领导核心，始终是马克思主义建党学说的一个基本观点。</a:t>
            </a:r>
            <a:endParaRPr lang="zh-CN" altLang="en-US" sz="20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sp>
        <p:nvSpPr>
          <p:cNvPr id="49" name="TextBox 14"/>
          <p:cNvSpPr txBox="1"/>
          <p:nvPr/>
        </p:nvSpPr>
        <p:spPr>
          <a:xfrm>
            <a:off x="698993" y="2087321"/>
            <a:ext cx="2029167" cy="2807948"/>
          </a:xfrm>
          <a:prstGeom prst="rect">
            <a:avLst/>
          </a:prstGeom>
          <a:noFill/>
        </p:spPr>
        <p:txBody>
          <a:bodyPr wrap="square" rtlCol="0">
            <a:spAutoFit/>
          </a:bodyPr>
          <a:lstStyle/>
          <a:p>
            <a:pPr indent="457200" algn="just" fontAlgn="base">
              <a:lnSpc>
                <a:spcPct val="150000"/>
              </a:lnSpc>
              <a:spcBef>
                <a:spcPct val="0"/>
              </a:spcBef>
              <a:spcAft>
                <a:spcPct val="0"/>
              </a:spcAft>
              <a:defRPr/>
            </a:pPr>
            <a:r>
              <a:rPr lang="zh-CN" altLang="en-US" sz="2000" b="1" dirty="0">
                <a:latin typeface="楷体" panose="02010609060101010101" pitchFamily="49" charset="-122"/>
                <a:ea typeface="楷体" panose="02010609060101010101" pitchFamily="49" charset="-122"/>
                <a:sym typeface="Helvetica" panose="020B0604020202020204" pitchFamily="34" charset="0"/>
              </a:rPr>
              <a:t> 一个单独的提琴手是自己指挥自己，一个乐队就需要一个乐队指挥。</a:t>
            </a:r>
            <a:endParaRPr lang="en-US" altLang="zh-CN" sz="2000" b="1" dirty="0">
              <a:latin typeface="楷体" panose="02010609060101010101" pitchFamily="49" charset="-122"/>
              <a:ea typeface="楷体" panose="02010609060101010101" pitchFamily="49" charset="-122"/>
              <a:sym typeface="Helvetica" panose="020B0604020202020204" pitchFamily="34" charset="0"/>
            </a:endParaRPr>
          </a:p>
          <a:p>
            <a:pPr indent="457200" algn="r" fontAlgn="base">
              <a:lnSpc>
                <a:spcPct val="150000"/>
              </a:lnSpc>
              <a:spcBef>
                <a:spcPct val="0"/>
              </a:spcBef>
              <a:spcAft>
                <a:spcPct val="0"/>
              </a:spcAft>
              <a:defRPr/>
            </a:pPr>
            <a:r>
              <a:rPr lang="en-US" altLang="zh-CN" sz="2000" b="1" dirty="0">
                <a:latin typeface="楷体" panose="02010609060101010101" pitchFamily="49" charset="-122"/>
                <a:ea typeface="楷体" panose="02010609060101010101" pitchFamily="49" charset="-122"/>
                <a:sym typeface="Helvetica" panose="020B0604020202020204" pitchFamily="34" charset="0"/>
              </a:rPr>
              <a:t>——</a:t>
            </a:r>
            <a:r>
              <a:rPr lang="zh-CN" altLang="en-US" sz="2000" b="1" dirty="0">
                <a:latin typeface="楷体" panose="02010609060101010101" pitchFamily="49" charset="-122"/>
                <a:ea typeface="楷体" panose="02010609060101010101" pitchFamily="49" charset="-122"/>
                <a:sym typeface="Helvetica" panose="020B0604020202020204" pitchFamily="34" charset="0"/>
              </a:rPr>
              <a:t>马克思</a:t>
            </a:r>
            <a:endParaRPr lang="en-US" altLang="zh-CN" sz="2000" b="1" dirty="0">
              <a:latin typeface="楷体" panose="02010609060101010101" pitchFamily="49" charset="-122"/>
              <a:ea typeface="楷体" panose="02010609060101010101" pitchFamily="49" charset="-122"/>
              <a:sym typeface="Helvetica" panose="020B0604020202020204" pitchFamily="34" charset="0"/>
            </a:endParaRPr>
          </a:p>
        </p:txBody>
      </p:sp>
      <p:sp>
        <p:nvSpPr>
          <p:cNvPr id="57" name="TextBox 14"/>
          <p:cNvSpPr txBox="1"/>
          <p:nvPr/>
        </p:nvSpPr>
        <p:spPr>
          <a:xfrm>
            <a:off x="2900657" y="2087321"/>
            <a:ext cx="2029167" cy="1866858"/>
          </a:xfrm>
          <a:prstGeom prst="rect">
            <a:avLst/>
          </a:prstGeom>
          <a:noFill/>
        </p:spPr>
        <p:txBody>
          <a:bodyPr wrap="square" rtlCol="0">
            <a:spAutoFit/>
          </a:bodyPr>
          <a:lstStyle/>
          <a:p>
            <a:pPr indent="457200" algn="just" fontAlgn="base">
              <a:lnSpc>
                <a:spcPct val="150000"/>
              </a:lnSpc>
              <a:spcBef>
                <a:spcPct val="0"/>
              </a:spcBef>
              <a:spcAft>
                <a:spcPct val="0"/>
              </a:spcAft>
              <a:defRPr/>
            </a:pPr>
            <a:r>
              <a:rPr lang="zh-CN" altLang="en-US" sz="2000" b="1" dirty="0">
                <a:latin typeface="楷体" panose="02010609060101010101" pitchFamily="49" charset="-122"/>
                <a:ea typeface="楷体" panose="02010609060101010101" pitchFamily="49" charset="-122"/>
                <a:sym typeface="Helvetica" panose="020B0604020202020204" pitchFamily="34" charset="0"/>
              </a:rPr>
              <a:t>没有权威，就不可能有任何的一致行动。</a:t>
            </a:r>
            <a:endParaRPr lang="en-US" altLang="zh-CN" sz="2000" b="1" dirty="0">
              <a:latin typeface="楷体" panose="02010609060101010101" pitchFamily="49" charset="-122"/>
              <a:ea typeface="楷体" panose="02010609060101010101" pitchFamily="49" charset="-122"/>
              <a:sym typeface="Helvetica" panose="020B0604020202020204" pitchFamily="34" charset="0"/>
            </a:endParaRPr>
          </a:p>
          <a:p>
            <a:pPr indent="457200" algn="r" fontAlgn="base">
              <a:lnSpc>
                <a:spcPct val="150000"/>
              </a:lnSpc>
              <a:spcBef>
                <a:spcPct val="0"/>
              </a:spcBef>
              <a:spcAft>
                <a:spcPct val="0"/>
              </a:spcAft>
              <a:defRPr/>
            </a:pPr>
            <a:r>
              <a:rPr lang="en-US" altLang="zh-CN" sz="2000" b="1" dirty="0">
                <a:latin typeface="楷体" panose="02010609060101010101" pitchFamily="49" charset="-122"/>
                <a:ea typeface="楷体" panose="02010609060101010101" pitchFamily="49" charset="-122"/>
                <a:sym typeface="Helvetica" panose="020B0604020202020204" pitchFamily="34" charset="0"/>
              </a:rPr>
              <a:t>——</a:t>
            </a:r>
            <a:r>
              <a:rPr lang="zh-CN" altLang="en-US" sz="2000" b="1" dirty="0">
                <a:latin typeface="楷体" panose="02010609060101010101" pitchFamily="49" charset="-122"/>
                <a:ea typeface="楷体" panose="02010609060101010101" pitchFamily="49" charset="-122"/>
                <a:sym typeface="Helvetica" panose="020B0604020202020204" pitchFamily="34" charset="0"/>
              </a:rPr>
              <a:t>恩格斯</a:t>
            </a:r>
            <a:endParaRPr lang="zh-CN" altLang="en-US" sz="2000" b="1" dirty="0">
              <a:latin typeface="楷体" panose="02010609060101010101" pitchFamily="49" charset="-122"/>
              <a:ea typeface="楷体" panose="02010609060101010101" pitchFamily="49" charset="-122"/>
              <a:sym typeface="Helvetica" panose="020B0604020202020204" pitchFamily="34" charset="0"/>
            </a:endParaRPr>
          </a:p>
        </p:txBody>
      </p:sp>
      <p:sp>
        <p:nvSpPr>
          <p:cNvPr id="58" name="TextBox 14"/>
          <p:cNvSpPr txBox="1"/>
          <p:nvPr/>
        </p:nvSpPr>
        <p:spPr>
          <a:xfrm>
            <a:off x="7326420" y="2087321"/>
            <a:ext cx="1953865" cy="2346283"/>
          </a:xfrm>
          <a:prstGeom prst="rect">
            <a:avLst/>
          </a:prstGeom>
          <a:noFill/>
        </p:spPr>
        <p:txBody>
          <a:bodyPr wrap="square" rtlCol="0">
            <a:spAutoFit/>
          </a:bodyPr>
          <a:lstStyle/>
          <a:p>
            <a:pPr indent="457200" algn="just" fontAlgn="base">
              <a:lnSpc>
                <a:spcPct val="150000"/>
              </a:lnSpc>
              <a:spcBef>
                <a:spcPct val="0"/>
              </a:spcBef>
              <a:spcAft>
                <a:spcPct val="0"/>
              </a:spcAft>
              <a:defRPr/>
            </a:pPr>
            <a:r>
              <a:rPr lang="zh-CN" altLang="en-US" sz="2000" b="1" dirty="0">
                <a:latin typeface="楷体" panose="02010609060101010101" pitchFamily="49" charset="-122"/>
                <a:ea typeface="楷体" panose="02010609060101010101" pitchFamily="49" charset="-122"/>
                <a:sym typeface="Helvetica" panose="020B0604020202020204" pitchFamily="34" charset="0"/>
              </a:rPr>
              <a:t> 一个桃子剖开来有几个核心吗？不，只有一个核心。</a:t>
            </a:r>
            <a:endParaRPr lang="en-US" altLang="zh-CN" sz="2000" b="1" dirty="0">
              <a:latin typeface="楷体" panose="02010609060101010101" pitchFamily="49" charset="-122"/>
              <a:ea typeface="楷体" panose="02010609060101010101" pitchFamily="49" charset="-122"/>
              <a:sym typeface="Helvetica" panose="020B0604020202020204" pitchFamily="34" charset="0"/>
            </a:endParaRPr>
          </a:p>
          <a:p>
            <a:pPr indent="457200" algn="r" fontAlgn="base">
              <a:lnSpc>
                <a:spcPct val="150000"/>
              </a:lnSpc>
              <a:spcBef>
                <a:spcPct val="0"/>
              </a:spcBef>
              <a:spcAft>
                <a:spcPct val="0"/>
              </a:spcAft>
              <a:defRPr/>
            </a:pPr>
            <a:r>
              <a:rPr lang="en-US" altLang="zh-CN" sz="2000" b="1" dirty="0">
                <a:latin typeface="楷体" panose="02010609060101010101" pitchFamily="49" charset="-122"/>
                <a:ea typeface="楷体" panose="02010609060101010101" pitchFamily="49" charset="-122"/>
                <a:sym typeface="Helvetica" panose="020B0604020202020204" pitchFamily="34" charset="0"/>
              </a:rPr>
              <a:t>——</a:t>
            </a:r>
            <a:r>
              <a:rPr lang="zh-CN" altLang="en-US" sz="2000" b="1" dirty="0">
                <a:latin typeface="楷体" panose="02010609060101010101" pitchFamily="49" charset="-122"/>
                <a:ea typeface="楷体" panose="02010609060101010101" pitchFamily="49" charset="-122"/>
                <a:sym typeface="Helvetica" panose="020B0604020202020204" pitchFamily="34" charset="0"/>
              </a:rPr>
              <a:t>毛泽东</a:t>
            </a:r>
            <a:endParaRPr lang="zh-CN" altLang="en-US" sz="2000" b="1" dirty="0">
              <a:latin typeface="楷体" panose="02010609060101010101" pitchFamily="49" charset="-122"/>
              <a:ea typeface="楷体" panose="02010609060101010101" pitchFamily="49" charset="-122"/>
              <a:sym typeface="Helvetica" panose="020B0604020202020204" pitchFamily="34" charset="0"/>
            </a:endParaRPr>
          </a:p>
        </p:txBody>
      </p:sp>
      <p:sp>
        <p:nvSpPr>
          <p:cNvPr id="59" name="TextBox 14"/>
          <p:cNvSpPr txBox="1"/>
          <p:nvPr/>
        </p:nvSpPr>
        <p:spPr>
          <a:xfrm>
            <a:off x="9452782" y="2087321"/>
            <a:ext cx="2072341" cy="2790187"/>
          </a:xfrm>
          <a:prstGeom prst="rect">
            <a:avLst/>
          </a:prstGeom>
          <a:noFill/>
        </p:spPr>
        <p:txBody>
          <a:bodyPr wrap="square" rtlCol="0">
            <a:spAutoFit/>
          </a:bodyPr>
          <a:lstStyle/>
          <a:p>
            <a:pPr indent="457200" algn="just" fontAlgn="base">
              <a:lnSpc>
                <a:spcPct val="150000"/>
              </a:lnSpc>
              <a:spcBef>
                <a:spcPct val="0"/>
              </a:spcBef>
              <a:spcAft>
                <a:spcPct val="0"/>
              </a:spcAft>
              <a:defRPr/>
            </a:pPr>
            <a:r>
              <a:rPr lang="zh-CN" altLang="en-US" sz="2000" b="1" dirty="0">
                <a:latin typeface="楷体" panose="02010609060101010101" pitchFamily="49" charset="-122"/>
                <a:ea typeface="楷体" panose="02010609060101010101" pitchFamily="49" charset="-122"/>
                <a:sym typeface="Helvetica" panose="020B0604020202020204" pitchFamily="34" charset="0"/>
              </a:rPr>
              <a:t> 任何一个领导集体都要有一个核心，没有核心的领导是靠不住的。</a:t>
            </a:r>
            <a:endParaRPr lang="en-US" altLang="zh-CN" sz="2000" b="1" dirty="0">
              <a:latin typeface="楷体" panose="02010609060101010101" pitchFamily="49" charset="-122"/>
              <a:ea typeface="楷体" panose="02010609060101010101" pitchFamily="49" charset="-122"/>
              <a:sym typeface="Helvetica" panose="020B0604020202020204" pitchFamily="34" charset="0"/>
            </a:endParaRPr>
          </a:p>
          <a:p>
            <a:pPr indent="457200" algn="r" fontAlgn="base">
              <a:lnSpc>
                <a:spcPct val="150000"/>
              </a:lnSpc>
              <a:spcBef>
                <a:spcPct val="0"/>
              </a:spcBef>
              <a:spcAft>
                <a:spcPct val="0"/>
              </a:spcAft>
              <a:defRPr/>
            </a:pPr>
            <a:r>
              <a:rPr lang="en-US" altLang="zh-CN" sz="2000" b="1" dirty="0">
                <a:latin typeface="楷体" panose="02010609060101010101" pitchFamily="49" charset="-122"/>
                <a:ea typeface="楷体" panose="02010609060101010101" pitchFamily="49" charset="-122"/>
                <a:sym typeface="Helvetica" panose="020B0604020202020204" pitchFamily="34" charset="0"/>
              </a:rPr>
              <a:t>——</a:t>
            </a:r>
            <a:r>
              <a:rPr lang="zh-CN" altLang="en-US" sz="2000" b="1" dirty="0">
                <a:latin typeface="楷体" panose="02010609060101010101" pitchFamily="49" charset="-122"/>
                <a:ea typeface="楷体" panose="02010609060101010101" pitchFamily="49" charset="-122"/>
                <a:sym typeface="Helvetica" panose="020B0604020202020204" pitchFamily="34" charset="0"/>
              </a:rPr>
              <a:t>邓小平</a:t>
            </a:r>
            <a:endParaRPr lang="zh-CN" altLang="en-US" sz="2000" b="1" dirty="0">
              <a:latin typeface="楷体" panose="02010609060101010101" pitchFamily="49" charset="-122"/>
              <a:ea typeface="楷体" panose="02010609060101010101" pitchFamily="49" charset="-122"/>
              <a:sym typeface="Helvetica" panose="020B0604020202020204" pitchFamily="34" charset="0"/>
            </a:endParaRPr>
          </a:p>
        </p:txBody>
      </p:sp>
      <p:sp>
        <p:nvSpPr>
          <p:cNvPr id="60" name="TextBox 14"/>
          <p:cNvSpPr txBox="1"/>
          <p:nvPr/>
        </p:nvSpPr>
        <p:spPr>
          <a:xfrm>
            <a:off x="5102322" y="2087321"/>
            <a:ext cx="2051600" cy="3785652"/>
          </a:xfrm>
          <a:prstGeom prst="rect">
            <a:avLst/>
          </a:prstGeom>
          <a:noFill/>
        </p:spPr>
        <p:txBody>
          <a:bodyPr wrap="square" rtlCol="0">
            <a:spAutoFit/>
          </a:bodyPr>
          <a:lstStyle/>
          <a:p>
            <a:pPr indent="457200" algn="just" fontAlgn="base">
              <a:lnSpc>
                <a:spcPct val="150000"/>
              </a:lnSpc>
              <a:spcBef>
                <a:spcPct val="0"/>
              </a:spcBef>
              <a:spcAft>
                <a:spcPct val="0"/>
              </a:spcAft>
              <a:defRPr/>
            </a:pPr>
            <a:r>
              <a:rPr lang="zh-CN" altLang="en-US" sz="2000" b="1" dirty="0">
                <a:latin typeface="楷体" panose="02010609060101010101" pitchFamily="49" charset="-122"/>
                <a:ea typeface="楷体" panose="02010609060101010101" pitchFamily="49" charset="-122"/>
                <a:sym typeface="Helvetica" panose="020B0604020202020204" pitchFamily="34" charset="0"/>
              </a:rPr>
              <a:t>如果不推举出自己的善于组织运动和领导运动的政治领袖和先进代表，就不可能取得统治地位</a:t>
            </a:r>
            <a:r>
              <a:rPr lang="zh-CN" altLang="en-US" sz="2000" b="1" dirty="0" smtClean="0">
                <a:latin typeface="楷体" panose="02010609060101010101" pitchFamily="49" charset="-122"/>
                <a:ea typeface="楷体" panose="02010609060101010101" pitchFamily="49" charset="-122"/>
                <a:sym typeface="Helvetica" panose="020B0604020202020204" pitchFamily="34" charset="0"/>
              </a:rPr>
              <a:t>。</a:t>
            </a:r>
            <a:endParaRPr lang="en-US" altLang="zh-CN" sz="2000" b="1" dirty="0">
              <a:latin typeface="楷体" panose="02010609060101010101" pitchFamily="49" charset="-122"/>
              <a:ea typeface="楷体" panose="02010609060101010101" pitchFamily="49" charset="-122"/>
              <a:sym typeface="Helvetica" panose="020B0604020202020204" pitchFamily="34" charset="0"/>
            </a:endParaRPr>
          </a:p>
          <a:p>
            <a:pPr indent="457200" algn="just" fontAlgn="base">
              <a:lnSpc>
                <a:spcPct val="150000"/>
              </a:lnSpc>
              <a:spcBef>
                <a:spcPct val="0"/>
              </a:spcBef>
              <a:spcAft>
                <a:spcPct val="0"/>
              </a:spcAft>
              <a:defRPr/>
            </a:pPr>
            <a:r>
              <a:rPr lang="en-US" altLang="zh-CN" sz="2000" b="1" dirty="0">
                <a:latin typeface="楷体" panose="02010609060101010101" pitchFamily="49" charset="-122"/>
                <a:ea typeface="楷体" panose="02010609060101010101" pitchFamily="49" charset="-122"/>
                <a:sym typeface="Helvetica" panose="020B0604020202020204" pitchFamily="34" charset="0"/>
              </a:rPr>
              <a:t> </a:t>
            </a:r>
            <a:r>
              <a:rPr lang="en-US" altLang="zh-CN" sz="2000" b="1" dirty="0" smtClean="0">
                <a:latin typeface="楷体" panose="02010609060101010101" pitchFamily="49" charset="-122"/>
                <a:ea typeface="楷体" panose="02010609060101010101" pitchFamily="49" charset="-122"/>
                <a:sym typeface="Helvetica" panose="020B0604020202020204" pitchFamily="34" charset="0"/>
              </a:rPr>
              <a:t>  ——</a:t>
            </a:r>
            <a:r>
              <a:rPr lang="zh-CN" altLang="en-US" sz="2000" b="1" dirty="0">
                <a:latin typeface="楷体" panose="02010609060101010101" pitchFamily="49" charset="-122"/>
                <a:ea typeface="楷体" panose="02010609060101010101" pitchFamily="49" charset="-122"/>
                <a:sym typeface="Helvetica" panose="020B0604020202020204" pitchFamily="34" charset="0"/>
              </a:rPr>
              <a:t>列宁</a:t>
            </a:r>
            <a:endParaRPr lang="zh-CN" altLang="en-US" sz="2000" b="1" dirty="0">
              <a:latin typeface="楷体" panose="02010609060101010101" pitchFamily="49" charset="-122"/>
              <a:ea typeface="楷体" panose="02010609060101010101" pitchFamily="49" charset="-122"/>
              <a:sym typeface="Helvetica" panose="020B0604020202020204" pitchFamily="34" charset="0"/>
            </a:endParaRPr>
          </a:p>
        </p:txBody>
      </p:sp>
      <p:grpSp>
        <p:nvGrpSpPr>
          <p:cNvPr id="2" name="组合 1"/>
          <p:cNvGrpSpPr/>
          <p:nvPr/>
        </p:nvGrpSpPr>
        <p:grpSpPr>
          <a:xfrm>
            <a:off x="2804716" y="2011744"/>
            <a:ext cx="6645059" cy="4177247"/>
            <a:chOff x="2804716" y="1641352"/>
            <a:chExt cx="6645059" cy="2296795"/>
          </a:xfrm>
        </p:grpSpPr>
        <p:cxnSp>
          <p:nvCxnSpPr>
            <p:cNvPr id="50" name="直接连接符 49"/>
            <p:cNvCxnSpPr/>
            <p:nvPr/>
          </p:nvCxnSpPr>
          <p:spPr>
            <a:xfrm>
              <a:off x="5018944" y="1641352"/>
              <a:ext cx="0" cy="2296795"/>
            </a:xfrm>
            <a:prstGeom prst="line">
              <a:avLst/>
            </a:prstGeom>
            <a:noFill/>
            <a:ln w="6350" cap="flat" cmpd="sng" algn="ctr">
              <a:gradFill flip="none" rotWithShape="1">
                <a:gsLst>
                  <a:gs pos="0">
                    <a:schemeClr val="accent1">
                      <a:lumMod val="5000"/>
                      <a:lumOff val="95000"/>
                    </a:schemeClr>
                  </a:gs>
                  <a:gs pos="100000">
                    <a:srgbClr val="C00000"/>
                  </a:gs>
                </a:gsLst>
                <a:lin ang="16200000" scaled="1"/>
                <a:tileRect/>
              </a:gradFill>
              <a:prstDash val="solid"/>
              <a:miter lim="800000"/>
              <a:headEnd type="diamond"/>
              <a:tailEnd type="diamond"/>
            </a:ln>
            <a:effectLst/>
          </p:spPr>
        </p:cxnSp>
        <p:cxnSp>
          <p:nvCxnSpPr>
            <p:cNvPr id="51" name="直接连接符 50"/>
            <p:cNvCxnSpPr/>
            <p:nvPr/>
          </p:nvCxnSpPr>
          <p:spPr>
            <a:xfrm>
              <a:off x="7270588" y="1641352"/>
              <a:ext cx="0" cy="2296795"/>
            </a:xfrm>
            <a:prstGeom prst="line">
              <a:avLst/>
            </a:prstGeom>
            <a:noFill/>
            <a:ln w="6350" cap="flat" cmpd="sng" algn="ctr">
              <a:gradFill flip="none" rotWithShape="1">
                <a:gsLst>
                  <a:gs pos="0">
                    <a:schemeClr val="accent1">
                      <a:lumMod val="5000"/>
                      <a:lumOff val="95000"/>
                    </a:schemeClr>
                  </a:gs>
                  <a:gs pos="100000">
                    <a:srgbClr val="C00000"/>
                  </a:gs>
                </a:gsLst>
                <a:lin ang="16200000" scaled="1"/>
                <a:tileRect/>
              </a:gradFill>
              <a:prstDash val="solid"/>
              <a:miter lim="800000"/>
              <a:headEnd type="diamond"/>
              <a:tailEnd type="diamond"/>
            </a:ln>
            <a:effectLst/>
          </p:spPr>
        </p:cxnSp>
        <p:cxnSp>
          <p:nvCxnSpPr>
            <p:cNvPr id="52" name="直接连接符 51"/>
            <p:cNvCxnSpPr/>
            <p:nvPr/>
          </p:nvCxnSpPr>
          <p:spPr>
            <a:xfrm>
              <a:off x="9449775" y="1641352"/>
              <a:ext cx="0" cy="2296795"/>
            </a:xfrm>
            <a:prstGeom prst="line">
              <a:avLst/>
            </a:prstGeom>
            <a:noFill/>
            <a:ln w="6350" cap="flat" cmpd="sng" algn="ctr">
              <a:gradFill flip="none" rotWithShape="1">
                <a:gsLst>
                  <a:gs pos="0">
                    <a:schemeClr val="accent1">
                      <a:lumMod val="5000"/>
                      <a:lumOff val="95000"/>
                    </a:schemeClr>
                  </a:gs>
                  <a:gs pos="100000">
                    <a:srgbClr val="C00000"/>
                  </a:gs>
                </a:gsLst>
                <a:lin ang="16200000" scaled="1"/>
                <a:tileRect/>
              </a:gradFill>
              <a:prstDash val="solid"/>
              <a:miter lim="800000"/>
              <a:headEnd type="diamond"/>
              <a:tailEnd type="diamond"/>
            </a:ln>
            <a:effectLst/>
          </p:spPr>
        </p:cxnSp>
        <p:cxnSp>
          <p:nvCxnSpPr>
            <p:cNvPr id="26" name="直接连接符 25"/>
            <p:cNvCxnSpPr/>
            <p:nvPr/>
          </p:nvCxnSpPr>
          <p:spPr>
            <a:xfrm>
              <a:off x="2804716" y="1641352"/>
              <a:ext cx="0" cy="2296795"/>
            </a:xfrm>
            <a:prstGeom prst="line">
              <a:avLst/>
            </a:prstGeom>
            <a:noFill/>
            <a:ln w="6350" cap="flat" cmpd="sng" algn="ctr">
              <a:gradFill flip="none" rotWithShape="1">
                <a:gsLst>
                  <a:gs pos="0">
                    <a:schemeClr val="accent1">
                      <a:lumMod val="5000"/>
                      <a:lumOff val="95000"/>
                    </a:schemeClr>
                  </a:gs>
                  <a:gs pos="100000">
                    <a:srgbClr val="C00000"/>
                  </a:gs>
                </a:gsLst>
                <a:lin ang="16200000" scaled="1"/>
                <a:tileRect/>
              </a:gradFill>
              <a:prstDash val="solid"/>
              <a:miter lim="800000"/>
              <a:headEnd type="diamond"/>
              <a:tailEnd type="diamond"/>
            </a:ln>
            <a:effectLst/>
          </p:spPr>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0"/>
            <a:ext cx="12192000" cy="3246410"/>
          </a:xfrm>
          <a:prstGeom prst="rect">
            <a:avLst/>
          </a:prstGeom>
        </p:spPr>
      </p:pic>
      <p:grpSp>
        <p:nvGrpSpPr>
          <p:cNvPr id="3" name="组合 2"/>
          <p:cNvGrpSpPr/>
          <p:nvPr/>
        </p:nvGrpSpPr>
        <p:grpSpPr>
          <a:xfrm>
            <a:off x="949488" y="1519958"/>
            <a:ext cx="10293024" cy="3818085"/>
            <a:chOff x="1064709" y="1638633"/>
            <a:chExt cx="10293024" cy="3818085"/>
          </a:xfrm>
        </p:grpSpPr>
        <p:sp>
          <p:nvSpPr>
            <p:cNvPr id="4" name="图文框 3"/>
            <p:cNvSpPr/>
            <p:nvPr/>
          </p:nvSpPr>
          <p:spPr>
            <a:xfrm>
              <a:off x="1064709" y="1638633"/>
              <a:ext cx="10080000" cy="3600000"/>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277733" y="1856718"/>
              <a:ext cx="10080000" cy="3600000"/>
              <a:chOff x="1277733" y="1856718"/>
              <a:chExt cx="10080000" cy="3600000"/>
            </a:xfrm>
          </p:grpSpPr>
          <p:sp>
            <p:nvSpPr>
              <p:cNvPr id="6" name="矩形 5"/>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8" name="矩形 7"/>
          <p:cNvSpPr/>
          <p:nvPr/>
        </p:nvSpPr>
        <p:spPr>
          <a:xfrm>
            <a:off x="1976183" y="1979020"/>
            <a:ext cx="8239634" cy="2899961"/>
          </a:xfrm>
          <a:prstGeom prst="rect">
            <a:avLst/>
          </a:prstGeom>
        </p:spPr>
        <p:txBody>
          <a:bodyPr wrap="square">
            <a:spAutoFit/>
          </a:bodyPr>
          <a:lstStyle/>
          <a:p>
            <a:pPr algn="just">
              <a:lnSpc>
                <a:spcPct val="150000"/>
              </a:lnSpc>
            </a:pPr>
            <a:r>
              <a:rPr lang="zh-CN" altLang="en-US" sz="2200" b="1" dirty="0">
                <a:latin typeface="楷体" panose="02010609060101010101" pitchFamily="49" charset="-122"/>
                <a:ea typeface="楷体" panose="02010609060101010101" pitchFamily="49" charset="-122"/>
              </a:rPr>
              <a:t>　　在当今中国，没有大于中国共产党的政治力量或其他什么力量。党政军民学，东西南北中，党是领导一切的，是最高的政治领导力量。</a:t>
            </a:r>
            <a:endParaRPr lang="zh-CN" altLang="en-US" sz="2200" b="1" dirty="0">
              <a:latin typeface="楷体" panose="02010609060101010101" pitchFamily="49" charset="-122"/>
              <a:ea typeface="楷体" panose="02010609060101010101" pitchFamily="49" charset="-122"/>
            </a:endParaRPr>
          </a:p>
          <a:p>
            <a:pPr algn="r">
              <a:lnSpc>
                <a:spcPct val="150000"/>
              </a:lnSpc>
              <a:spcBef>
                <a:spcPts val="800"/>
              </a:spcBef>
            </a:pPr>
            <a:r>
              <a:rPr lang="zh-CN" altLang="en-US" b="1" dirty="0">
                <a:latin typeface="楷体" panose="02010609060101010101" pitchFamily="49" charset="-122"/>
                <a:ea typeface="楷体" panose="02010609060101010101" pitchFamily="49" charset="-122"/>
              </a:rPr>
              <a:t>　　    </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习近平在省部级主要领导干部学习贯彻党的十八届四中全会精神全面推进依法治国专题研讨班上的讲话</a:t>
            </a:r>
            <a:endParaRPr lang="zh-CN" altLang="en-US"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2015</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a:t>
            </a:r>
            <a:r>
              <a:rPr lang="zh-CN" altLang="en-US" b="1" dirty="0">
                <a:latin typeface="楷体" panose="02010609060101010101" pitchFamily="49" charset="-122"/>
                <a:ea typeface="楷体" panose="02010609060101010101" pitchFamily="49" charset="-122"/>
              </a:rPr>
              <a:t>日）</a:t>
            </a:r>
            <a:endParaRPr lang="zh-CN" altLang="en-US" b="1" dirty="0">
              <a:latin typeface="楷体" panose="02010609060101010101" pitchFamily="49" charset="-122"/>
              <a:ea typeface="楷体" panose="02010609060101010101" pitchFamily="49" charset="-122"/>
            </a:endParaRPr>
          </a:p>
        </p:txBody>
      </p:sp>
      <p:sp>
        <p:nvSpPr>
          <p:cNvPr id="11" name="矩形 10"/>
          <p:cNvSpPr/>
          <p:nvPr/>
        </p:nvSpPr>
        <p:spPr>
          <a:xfrm>
            <a:off x="2490538" y="908021"/>
            <a:ext cx="7210925" cy="429895"/>
          </a:xfrm>
          <a:prstGeom prst="rect">
            <a:avLst/>
          </a:prstGeom>
          <a:noFill/>
        </p:spPr>
        <p:txBody>
          <a:bodyPr wrap="square" rtlCol="0">
            <a:spAutoFit/>
          </a:bodyPr>
          <a:lstStyle/>
          <a:p>
            <a:pPr algn="ctr">
              <a:buClr>
                <a:srgbClr val="C00000"/>
              </a:buClr>
              <a:buSzPct val="80000"/>
            </a:pPr>
            <a:r>
              <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rPr>
              <a:t>（一）党是最高政治领导力量</a:t>
            </a:r>
            <a:endPar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524500" y="1612900"/>
            <a:ext cx="6096144" cy="4711700"/>
            <a:chOff x="5501496" y="1803400"/>
            <a:chExt cx="6096144" cy="4711700"/>
          </a:xfrm>
        </p:grpSpPr>
        <p:sp>
          <p:nvSpPr>
            <p:cNvPr id="41" name="矩形 40"/>
            <p:cNvSpPr/>
            <p:nvPr/>
          </p:nvSpPr>
          <p:spPr>
            <a:xfrm>
              <a:off x="5501496" y="1803400"/>
              <a:ext cx="6096144" cy="4711700"/>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6383395" y="2060053"/>
              <a:ext cx="5106902" cy="4198393"/>
            </a:xfrm>
            <a:prstGeom prst="rect">
              <a:avLst/>
            </a:prstGeom>
          </p:spPr>
          <p:txBody>
            <a:bodyPr wrap="square">
              <a:spAutoFit/>
            </a:bodyPr>
            <a:lstStyle/>
            <a:p>
              <a:pPr indent="457200" algn="just">
                <a:lnSpc>
                  <a:spcPct val="150000"/>
                </a:lnSpc>
                <a:spcBef>
                  <a:spcPct val="0"/>
                </a:spcBef>
                <a:buClr>
                  <a:srgbClr val="C0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一个国家、一个政党，领导核心至关重要。坚决维护习近平总书记党中央的核心、全党的核</a:t>
              </a:r>
              <a:r>
                <a:rPr lang="zh-CN" altLang="en-US" dirty="0">
                  <a:solidFill>
                    <a:schemeClr val="tx1"/>
                  </a:solidFill>
                  <a:latin typeface="微软雅黑" panose="020B0503020204020204" pitchFamily="34" charset="-122"/>
                  <a:ea typeface="微软雅黑" panose="020B0503020204020204" pitchFamily="34" charset="-122"/>
                  <a:cs typeface="+mn-ea"/>
                  <a:sym typeface="+mn-lt"/>
                </a:rPr>
                <a:t>心地位，保证全党令行禁止，形成思想和行动高度统一的整体，这是一个成熟的马克思主义执政党的必然要求。</a:t>
              </a:r>
              <a:endParaRPr lang="en-US" altLang="zh-CN" dirty="0">
                <a:solidFill>
                  <a:schemeClr val="tx1"/>
                </a:solidFill>
                <a:latin typeface="微软雅黑" panose="020B0503020204020204" pitchFamily="34" charset="-122"/>
                <a:ea typeface="微软雅黑" panose="020B0503020204020204" pitchFamily="34" charset="-122"/>
                <a:cs typeface="+mn-ea"/>
                <a:sym typeface="+mn-lt"/>
              </a:endParaRPr>
            </a:p>
            <a:p>
              <a:pPr indent="457200" algn="just">
                <a:lnSpc>
                  <a:spcPct val="150000"/>
                </a:lnSpc>
                <a:spcBef>
                  <a:spcPct val="0"/>
                </a:spcBef>
                <a:buClr>
                  <a:srgbClr val="C00000"/>
                </a:buClr>
                <a:defRPr/>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坚决维护习近平总书记党中央的核心、全党的核心地位，必须自觉同以习近平同志为核心的党中央保持高度一致，在思想上高度认同，政治上坚决维护，组织上自觉服从，行动上紧紧跟随，把“四个意识”落实到一言一行之中。</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 name="组合 5"/>
          <p:cNvGrpSpPr/>
          <p:nvPr/>
        </p:nvGrpSpPr>
        <p:grpSpPr>
          <a:xfrm>
            <a:off x="317182" y="1857850"/>
            <a:ext cx="5778500" cy="4863625"/>
            <a:chOff x="368069" y="1994375"/>
            <a:chExt cx="5778500" cy="4863625"/>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8069" y="1994375"/>
              <a:ext cx="5778500" cy="3794549"/>
            </a:xfrm>
            <a:prstGeom prst="rect">
              <a:avLst/>
            </a:prstGeom>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368069" y="5898057"/>
              <a:ext cx="5778500" cy="959943"/>
            </a:xfrm>
            <a:prstGeom prst="rect">
              <a:avLst/>
            </a:prstGeom>
            <a:noFill/>
          </p:spPr>
          <p:txBody>
            <a:bodyPr wrap="square">
              <a:spAutoFit/>
            </a:bodyPr>
            <a:lstStyle/>
            <a:p>
              <a:pPr algn="just">
                <a:lnSpc>
                  <a:spcPct val="120000"/>
                </a:lnSpc>
              </a:pP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       2017</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年</a:t>
              </a: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10</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月</a:t>
              </a: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25</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日，刚刚在中国共产党第十九届中央委员会第一次全体会议上当选的中共中央总书记习近平和中共中央政治局常委李克强、栗战书、汪洋、王沪宁、赵乐际、韩正在人民大会堂同采访十九大的中外记者亲切见面。这是习近平发表重要讲话。新华社记者 丁海涛 摄</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9" name="对角圆角矩形 8"/>
          <p:cNvSpPr/>
          <p:nvPr/>
        </p:nvSpPr>
        <p:spPr>
          <a:xfrm flipH="1">
            <a:off x="2624455" y="896620"/>
            <a:ext cx="694245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坚决维护习近平总书记党中央的核心、全党的核心地位</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1" y="0"/>
            <a:ext cx="12192000" cy="6858000"/>
          </a:xfrm>
          <a:prstGeom prst="rect">
            <a:avLst/>
          </a:prstGeom>
          <a:noFill/>
        </p:spPr>
      </p:pic>
      <p:sp>
        <p:nvSpPr>
          <p:cNvPr id="41" name="矩形 40"/>
          <p:cNvSpPr/>
          <p:nvPr/>
        </p:nvSpPr>
        <p:spPr>
          <a:xfrm>
            <a:off x="6096000" y="1989455"/>
            <a:ext cx="5790112" cy="3340735"/>
          </a:xfrm>
          <a:prstGeom prst="rect">
            <a:avLst/>
          </a:prstGeom>
          <a:noFill/>
          <a:ln w="19050">
            <a:gradFill flip="none" rotWithShape="1">
              <a:gsLst>
                <a:gs pos="0">
                  <a:srgbClr val="E55003">
                    <a:alpha val="0"/>
                    <a:lumMod val="100000"/>
                  </a:srgbClr>
                </a:gs>
                <a:gs pos="100000">
                  <a:srgbClr val="E55003">
                    <a:lumMod val="0"/>
                    <a:lumOff val="100000"/>
                  </a:srgbClr>
                </a:gs>
              </a:gsLst>
              <a:lin ang="0" scaled="1"/>
              <a:tileRect/>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5"/>
          <p:cNvSpPr txBox="1"/>
          <p:nvPr/>
        </p:nvSpPr>
        <p:spPr>
          <a:xfrm>
            <a:off x="6826114" y="2690812"/>
            <a:ext cx="4841240" cy="1938020"/>
          </a:xfrm>
          <a:prstGeom prst="rect">
            <a:avLst/>
          </a:prstGeom>
          <a:noFill/>
        </p:spPr>
        <p:txBody>
          <a:bodyPr wrap="square" rtlCol="0">
            <a:spAutoFit/>
          </a:bodyPr>
          <a:lstStyle/>
          <a:p>
            <a:pPr marL="0" marR="0" lvl="0" indent="467995" algn="just"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坚决维护习近平总书记党中央的核心、全党的核心地位，形成思想和行动高度统一的整体，是党和国家前途命运所系，是全国各族人民根本利益所在。</a:t>
            </a:r>
            <a:endPar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nvGrpSpPr>
          <p:cNvPr id="4" name="组合 3"/>
          <p:cNvGrpSpPr/>
          <p:nvPr/>
        </p:nvGrpSpPr>
        <p:grpSpPr>
          <a:xfrm>
            <a:off x="214134" y="999490"/>
            <a:ext cx="6494823" cy="5228192"/>
            <a:chOff x="214134" y="999490"/>
            <a:chExt cx="6494823" cy="5228192"/>
          </a:xfrm>
        </p:grpSpPr>
        <p:pic>
          <p:nvPicPr>
            <p:cNvPr id="7" name="图片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14134" y="999490"/>
              <a:ext cx="6494823" cy="4330700"/>
            </a:xfrm>
            <a:prstGeom prst="rect">
              <a:avLst/>
            </a:prstGeom>
            <a:ln w="38100">
              <a:solidFill>
                <a:schemeClr val="bg1"/>
              </a:solidFill>
            </a:ln>
            <a:effectLst>
              <a:outerShdw blurRad="50800" dist="38100" dir="2700000" algn="tl" rotWithShape="0">
                <a:prstClr val="black">
                  <a:alpha val="40000"/>
                </a:prstClr>
              </a:outerShdw>
            </a:effectLst>
          </p:spPr>
        </p:pic>
        <p:sp>
          <p:nvSpPr>
            <p:cNvPr id="8" name="文本框 7"/>
            <p:cNvSpPr txBox="1"/>
            <p:nvPr/>
          </p:nvSpPr>
          <p:spPr>
            <a:xfrm>
              <a:off x="214134" y="5489338"/>
              <a:ext cx="6286500" cy="738344"/>
            </a:xfrm>
            <a:prstGeom prst="rect">
              <a:avLst/>
            </a:prstGeom>
            <a:noFill/>
          </p:spPr>
          <p:txBody>
            <a:bodyPr wrap="square">
              <a:spAutoFit/>
            </a:bodyPr>
            <a:lstStyle/>
            <a:p>
              <a:pPr algn="just">
                <a:lnSpc>
                  <a:spcPct val="120000"/>
                </a:lnSpc>
              </a:pPr>
              <a:r>
                <a:rPr lang="en-US" altLang="zh-CN" sz="1200" b="1" i="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2017</a:t>
              </a:r>
              <a:r>
                <a:rPr lang="zh-CN" altLang="en-US" sz="1200" b="1" i="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1200" b="1" i="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r>
                <a:rPr lang="zh-CN" altLang="en-US" sz="1200" b="1" i="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1200" b="1" i="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25</a:t>
              </a:r>
              <a:r>
                <a:rPr lang="zh-CN" altLang="en-US" sz="1200" b="1" i="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日，刚刚在中共十九届一中全会上当选的中共中央总书记习近平和中央政治局常委李克强、栗战书、汪洋、王沪宁、赵乐际、韩正在北京人民大会堂同采访十九大的中外记者见面。新华社记者 李涛 摄</a:t>
              </a:r>
              <a:endPar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6350000" y="2019300"/>
            <a:ext cx="5531644" cy="4094480"/>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对角圆角矩形 4"/>
          <p:cNvSpPr/>
          <p:nvPr/>
        </p:nvSpPr>
        <p:spPr>
          <a:xfrm flipH="1">
            <a:off x="2624455" y="896620"/>
            <a:ext cx="694245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坚决维护党中央权威和集中统一领导</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文本框 18"/>
          <p:cNvSpPr txBox="1"/>
          <p:nvPr/>
        </p:nvSpPr>
        <p:spPr>
          <a:xfrm>
            <a:off x="6657114" y="2382841"/>
            <a:ext cx="4917416" cy="3367397"/>
          </a:xfrm>
          <a:prstGeom prst="rect">
            <a:avLst/>
          </a:prstGeom>
          <a:noFill/>
        </p:spPr>
        <p:txBody>
          <a:bodyPr wrap="square">
            <a:spAutoFit/>
          </a:bodyPr>
          <a:lstStyle/>
          <a:p>
            <a:pPr algn="just">
              <a:lnSpc>
                <a:spcPct val="150000"/>
              </a:lnSpc>
            </a:pPr>
            <a:r>
              <a:rPr lang="zh-CN" altLang="en-US" dirty="0">
                <a:solidFill>
                  <a:prstClr val="black">
                    <a:lumMod val="85000"/>
                    <a:lumOff val="15000"/>
                  </a:prstClr>
                </a:solidFill>
                <a:latin typeface="微软雅黑" panose="020B0503020204020204" pitchFamily="34" charset="-122"/>
                <a:ea typeface="微软雅黑" panose="020B0503020204020204" pitchFamily="34" charset="-122"/>
              </a:rPr>
              <a:t>　　党中央是大脑和中枢，党和国家大政方针的决定权在党中央。历史表明，要治理好中国共产党这个大党、治理好中国这个大国，保证党的团结和集中统一至关重要，维护党中央权威至关重要。党的任何组织和成员必须以实际行动维护党中央的权威，必须服从党中央集中统一领导，这是党的领导的最高原则，任何时候任何情况下都不能含糊、不能动摇。</a:t>
            </a:r>
            <a:endParaRPr lang="zh-CN" altLang="en-US"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0" y="1786348"/>
            <a:ext cx="6497960" cy="4736464"/>
            <a:chOff x="0" y="1786348"/>
            <a:chExt cx="6497960" cy="4736464"/>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786348"/>
              <a:ext cx="6497960" cy="4330699"/>
            </a:xfrm>
            <a:prstGeom prst="rect">
              <a:avLst/>
            </a:prstGeom>
            <a:ln w="38100">
              <a:solidFill>
                <a:schemeClr val="bg1"/>
              </a:solidFill>
            </a:ln>
            <a:effectLst>
              <a:outerShdw blurRad="50800" dist="38100" dir="2700000" algn="tl" rotWithShape="0">
                <a:prstClr val="black">
                  <a:alpha val="40000"/>
                </a:prstClr>
              </a:outerShdw>
            </a:effectLst>
          </p:spPr>
        </p:pic>
        <p:sp>
          <p:nvSpPr>
            <p:cNvPr id="13" name="文本框 12"/>
            <p:cNvSpPr txBox="1"/>
            <p:nvPr/>
          </p:nvSpPr>
          <p:spPr>
            <a:xfrm>
              <a:off x="185105" y="6245813"/>
              <a:ext cx="6127750" cy="276999"/>
            </a:xfrm>
            <a:prstGeom prst="rect">
              <a:avLst/>
            </a:prstGeom>
            <a:noFill/>
          </p:spPr>
          <p:txBody>
            <a:bodyPr wrap="square">
              <a:spAutoFit/>
            </a:bodyPr>
            <a:lstStyle/>
            <a:p>
              <a:pPr algn="ct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2022</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年</a:t>
              </a: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1</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月</a:t>
              </a: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6</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日，北京新华门。</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山上的风景&#10;&#10;描述已自动生成"/>
          <p:cNvPicPr>
            <a:picLocks noChangeAspect="1"/>
          </p:cNvPicPr>
          <p:nvPr/>
        </p:nvPicPr>
        <p:blipFill rotWithShape="1">
          <a:blip r:embed="rId1">
            <a:extLst>
              <a:ext uri="{28A0092B-C50C-407E-A947-70E740481C1C}">
                <a14:useLocalDpi xmlns:a14="http://schemas.microsoft.com/office/drawing/2010/main" val="0"/>
              </a:ext>
            </a:extLst>
          </a:blip>
          <a:srcRect b="14597"/>
          <a:stretch>
            <a:fillRect/>
          </a:stretch>
        </p:blipFill>
        <p:spPr>
          <a:xfrm>
            <a:off x="0" y="1"/>
            <a:ext cx="12192000" cy="6858000"/>
          </a:xfrm>
          <a:prstGeom prst="rect">
            <a:avLst/>
          </a:prstGeom>
        </p:spPr>
      </p:pic>
      <p:sp>
        <p:nvSpPr>
          <p:cNvPr id="31" name="矩形 30"/>
          <p:cNvSpPr/>
          <p:nvPr/>
        </p:nvSpPr>
        <p:spPr>
          <a:xfrm>
            <a:off x="1356360" y="840422"/>
            <a:ext cx="9479280" cy="3322955"/>
          </a:xfrm>
          <a:prstGeom prst="rect">
            <a:avLst/>
          </a:prstGeom>
        </p:spPr>
        <p:txBody>
          <a:bodyPr wrap="square">
            <a:spAutoFit/>
          </a:bodyPr>
          <a:lstStyle/>
          <a:p>
            <a:pPr indent="457200" algn="just">
              <a:lnSpc>
                <a:spcPct val="150000"/>
              </a:lnSpc>
            </a:pPr>
            <a:r>
              <a:rPr lang="zh-CN" altLang="en-US" sz="20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两个维护”有明确的内涵和要求，维护习近平总书记党中央的核心、全党的核心地位，对象是习近平总书记而不是其他任何人；维护党中央权威和集中统一领导，对象是党中央而不是其他任何组织。维护党中央权威、向党中央看齐，这个逻辑不能层层推下去。核心只有党中央的核心，看齐只能向党中央看齐。</a:t>
            </a:r>
            <a:endParaRPr lang="en-US" altLang="zh-CN" sz="20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a:lnSpc>
                <a:spcPct val="150000"/>
              </a:lnSpc>
            </a:pPr>
            <a:r>
              <a:rPr lang="zh-CN" altLang="en-US" sz="20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“两个维护”作为马克思主义建党学说的最新发展，实现了坚持党的领导与加强党的建设的有机统一，有效解决了过去党的领导虚化弱化的问题，确保党和国家事业始终保持正确政治方向。</a:t>
            </a:r>
            <a:endParaRPr lang="zh-CN" altLang="en-US" sz="20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对角圆角 30"/>
          <p:cNvSpPr/>
          <p:nvPr/>
        </p:nvSpPr>
        <p:spPr>
          <a:xfrm>
            <a:off x="844383" y="1307579"/>
            <a:ext cx="10318918" cy="3277122"/>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sym typeface="Helvetica" panose="020B0604020202020204" pitchFamily="34" charset="0"/>
            </a:endParaRPr>
          </a:p>
        </p:txBody>
      </p:sp>
      <p:grpSp>
        <p:nvGrpSpPr>
          <p:cNvPr id="9" name="组合 8"/>
          <p:cNvGrpSpPr/>
          <p:nvPr/>
        </p:nvGrpSpPr>
        <p:grpSpPr>
          <a:xfrm>
            <a:off x="1266206" y="4280535"/>
            <a:ext cx="9574085" cy="1671955"/>
            <a:chOff x="1074" y="1375"/>
            <a:chExt cx="4153" cy="2633"/>
          </a:xfrm>
        </p:grpSpPr>
        <p:sp>
          <p:nvSpPr>
            <p:cNvPr id="5" name="矩形 4"/>
            <p:cNvSpPr/>
            <p:nvPr/>
          </p:nvSpPr>
          <p:spPr>
            <a:xfrm flipV="1">
              <a:off x="1074" y="1544"/>
              <a:ext cx="4085" cy="2464"/>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1124" y="1375"/>
              <a:ext cx="4103" cy="2464"/>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2401211" y="4471987"/>
            <a:ext cx="6965950" cy="1106805"/>
          </a:xfrm>
          <a:prstGeom prst="rect">
            <a:avLst/>
          </a:prstGeom>
        </p:spPr>
        <p:txBody>
          <a:bodyPr wrap="square">
            <a:spAutoFit/>
          </a:bodyPr>
          <a:lstStyle/>
          <a:p>
            <a:pPr indent="457200" algn="just">
              <a:lnSpc>
                <a:spcPct val="150000"/>
              </a:lnSpc>
            </a:pPr>
            <a:r>
              <a:rPr lang="zh-CN" altLang="en-US" sz="2200" dirty="0">
                <a:latin typeface="华文中宋" panose="02010600040101010101" pitchFamily="2" charset="-122"/>
                <a:ea typeface="华文中宋" panose="02010600040101010101" pitchFamily="2" charset="-122"/>
              </a:rPr>
              <a:t>在坚持和加强党的全面领导问题上，一些人把它与过去党的一元化领导简单等同起来，</a:t>
            </a:r>
            <a:r>
              <a:rPr lang="zh-CN" altLang="en-US" sz="2200" b="1" dirty="0">
                <a:latin typeface="华文中宋" panose="02010600040101010101" pitchFamily="2" charset="-122"/>
                <a:ea typeface="华文中宋" panose="02010600040101010101" pitchFamily="2" charset="-122"/>
              </a:rPr>
              <a:t>这种认识是错误的。</a:t>
            </a:r>
            <a:endParaRPr lang="zh-CN" altLang="en-US" sz="2200" b="1" dirty="0">
              <a:latin typeface="华文中宋" panose="02010600040101010101" pitchFamily="2" charset="-122"/>
              <a:ea typeface="华文中宋" panose="02010600040101010101" pitchFamily="2" charset="-122"/>
            </a:endParaRPr>
          </a:p>
        </p:txBody>
      </p:sp>
      <p:grpSp>
        <p:nvGrpSpPr>
          <p:cNvPr id="16" name="组合 15"/>
          <p:cNvGrpSpPr/>
          <p:nvPr/>
        </p:nvGrpSpPr>
        <p:grpSpPr>
          <a:xfrm>
            <a:off x="3077431" y="2165947"/>
            <a:ext cx="6037531" cy="1728000"/>
            <a:chOff x="2363718" y="1885287"/>
            <a:chExt cx="6037531" cy="1728000"/>
          </a:xfrm>
        </p:grpSpPr>
        <p:sp>
          <p:nvSpPr>
            <p:cNvPr id="17" name="MH_SubTitle_1"/>
            <p:cNvSpPr/>
            <p:nvPr>
              <p:custDataLst>
                <p:tags r:id="rId1"/>
              </p:custDataLst>
            </p:nvPr>
          </p:nvSpPr>
          <p:spPr>
            <a:xfrm>
              <a:off x="2363718" y="1885287"/>
              <a:ext cx="1728000" cy="1728000"/>
            </a:xfrm>
            <a:prstGeom prst="ellipse">
              <a:avLst/>
            </a:prstGeom>
            <a:gradFill>
              <a:gsLst>
                <a:gs pos="0">
                  <a:srgbClr val="9E0406"/>
                </a:gs>
                <a:gs pos="100000">
                  <a:srgbClr val="FF9000"/>
                </a:gs>
              </a:gsLst>
              <a:lin ang="5400000" scaled="1"/>
            </a:gradFill>
            <a:ln w="38100" cap="flat" cmpd="sng" algn="ctr">
              <a:solidFill>
                <a:schemeClr val="bg1"/>
              </a:solidFill>
              <a:prstDash val="solid"/>
              <a:miter lim="800000"/>
            </a:ln>
            <a:effectLst>
              <a:outerShdw blurRad="381000" dist="63500" dir="5400000" algn="t" rotWithShape="0">
                <a:prstClr val="black">
                  <a:alpha val="15000"/>
                </a:prstClr>
              </a:outerShdw>
            </a:effectLst>
          </p:spPr>
          <p:txBody>
            <a:bodyPr anchor="ctr">
              <a:noAutofit/>
            </a:bodyPr>
            <a:lstStyle/>
            <a:p>
              <a:pPr algn="ctr"/>
              <a:r>
                <a:rPr lang="zh-CN" altLang="en-US" sz="24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党的全面领导</a:t>
              </a:r>
              <a:endParaRPr lang="zh-CN" altLang="en-US" sz="24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grpSp>
          <p:nvGrpSpPr>
            <p:cNvPr id="18" name="组合 17"/>
            <p:cNvGrpSpPr/>
            <p:nvPr/>
          </p:nvGrpSpPr>
          <p:grpSpPr>
            <a:xfrm>
              <a:off x="6673249" y="1885287"/>
              <a:ext cx="1728000" cy="1728000"/>
              <a:chOff x="8597299" y="1895409"/>
              <a:chExt cx="1728000" cy="1728000"/>
            </a:xfrm>
          </p:grpSpPr>
          <p:sp>
            <p:nvSpPr>
              <p:cNvPr id="29" name="MH_SubTitle_1"/>
              <p:cNvSpPr/>
              <p:nvPr>
                <p:custDataLst>
                  <p:tags r:id="rId2"/>
                </p:custDataLst>
              </p:nvPr>
            </p:nvSpPr>
            <p:spPr>
              <a:xfrm>
                <a:off x="8597299" y="1895409"/>
                <a:ext cx="1728000" cy="1728000"/>
              </a:xfrm>
              <a:prstGeom prst="ellipse">
                <a:avLst/>
              </a:prstGeom>
              <a:gradFill>
                <a:gsLst>
                  <a:gs pos="0">
                    <a:srgbClr val="9E0406"/>
                  </a:gs>
                  <a:gs pos="100000">
                    <a:srgbClr val="FF9000"/>
                  </a:gs>
                </a:gsLst>
                <a:lin ang="5400000" scaled="1"/>
              </a:gradFill>
              <a:ln w="38100" cap="flat" cmpd="sng" algn="ctr">
                <a:solidFill>
                  <a:schemeClr val="bg1"/>
                </a:solidFill>
                <a:prstDash val="solid"/>
                <a:miter lim="800000"/>
              </a:ln>
              <a:effectLst>
                <a:outerShdw blurRad="381000" dist="63500" dir="5400000" algn="t" rotWithShape="0">
                  <a:prstClr val="black">
                    <a:alpha val="15000"/>
                  </a:prstClr>
                </a:outerShdw>
              </a:effectLst>
            </p:spPr>
            <p:txBody>
              <a:bodyPr anchor="ctr">
                <a:noAutofit/>
              </a:bodyPr>
              <a:lstStyle/>
              <a:p>
                <a:pPr algn="ctr"/>
                <a:endParaRPr lang="zh-CN" altLang="en-US" sz="24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sp>
            <p:nvSpPr>
              <p:cNvPr id="30" name="矩形 29"/>
              <p:cNvSpPr/>
              <p:nvPr/>
            </p:nvSpPr>
            <p:spPr>
              <a:xfrm>
                <a:off x="8656328" y="2313413"/>
                <a:ext cx="1668971" cy="830997"/>
              </a:xfrm>
              <a:prstGeom prst="rect">
                <a:avLst/>
              </a:prstGeom>
            </p:spPr>
            <p:txBody>
              <a:bodyPr wrap="square">
                <a:spAutoFit/>
              </a:bodyPr>
              <a:lstStyle/>
              <a:p>
                <a:pPr algn="ctr"/>
                <a:r>
                  <a:rPr lang="zh-CN" altLang="en-US" sz="24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rPr>
                  <a:t>党的一元化领导</a:t>
                </a:r>
                <a:endParaRPr lang="zh-CN" altLang="en-US" sz="24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mn-lt"/>
                </a:endParaRPr>
              </a:p>
            </p:txBody>
          </p:sp>
        </p:grpSp>
        <p:grpSp>
          <p:nvGrpSpPr>
            <p:cNvPr id="19" name="组合 18"/>
            <p:cNvGrpSpPr/>
            <p:nvPr/>
          </p:nvGrpSpPr>
          <p:grpSpPr>
            <a:xfrm>
              <a:off x="4401476" y="2277866"/>
              <a:ext cx="1942964" cy="288000"/>
              <a:chOff x="4774894" y="2744591"/>
              <a:chExt cx="1942964" cy="288000"/>
            </a:xfrm>
          </p:grpSpPr>
          <p:sp>
            <p:nvSpPr>
              <p:cNvPr id="25" name="箭头: V 形 19"/>
              <p:cNvSpPr/>
              <p:nvPr/>
            </p:nvSpPr>
            <p:spPr>
              <a:xfrm>
                <a:off x="5614549"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26" name="箭头: V 形 21"/>
              <p:cNvSpPr/>
              <p:nvPr/>
            </p:nvSpPr>
            <p:spPr>
              <a:xfrm>
                <a:off x="5950204"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27" name="箭头: V 形 22"/>
              <p:cNvSpPr/>
              <p:nvPr/>
            </p:nvSpPr>
            <p:spPr>
              <a:xfrm>
                <a:off x="6285858"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28" name="箭头: 五边形 20"/>
              <p:cNvSpPr/>
              <p:nvPr/>
            </p:nvSpPr>
            <p:spPr>
              <a:xfrm>
                <a:off x="4774894" y="2744591"/>
                <a:ext cx="936000" cy="288000"/>
              </a:xfrm>
              <a:prstGeom prst="homePlate">
                <a:avLst/>
              </a:prstGeom>
              <a:gradFill flip="none" rotWithShape="1">
                <a:gsLst>
                  <a:gs pos="52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0" name="组合 19"/>
            <p:cNvGrpSpPr/>
            <p:nvPr/>
          </p:nvGrpSpPr>
          <p:grpSpPr>
            <a:xfrm rot="10800000">
              <a:off x="4402819" y="2868416"/>
              <a:ext cx="1942964" cy="288000"/>
              <a:chOff x="4774894" y="2744591"/>
              <a:chExt cx="1942964" cy="288000"/>
            </a:xfrm>
          </p:grpSpPr>
          <p:sp>
            <p:nvSpPr>
              <p:cNvPr id="21" name="箭头: V 形 19"/>
              <p:cNvSpPr/>
              <p:nvPr/>
            </p:nvSpPr>
            <p:spPr>
              <a:xfrm>
                <a:off x="5614549"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22" name="箭头: V 形 21"/>
              <p:cNvSpPr/>
              <p:nvPr/>
            </p:nvSpPr>
            <p:spPr>
              <a:xfrm>
                <a:off x="5950204"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23" name="箭头: V 形 22"/>
              <p:cNvSpPr/>
              <p:nvPr/>
            </p:nvSpPr>
            <p:spPr>
              <a:xfrm>
                <a:off x="6285858"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24" name="箭头: 五边形 20"/>
              <p:cNvSpPr/>
              <p:nvPr/>
            </p:nvSpPr>
            <p:spPr>
              <a:xfrm>
                <a:off x="4774894" y="2744591"/>
                <a:ext cx="936000" cy="288000"/>
              </a:xfrm>
              <a:prstGeom prst="homePlate">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7" name="组合 6"/>
          <p:cNvGrpSpPr/>
          <p:nvPr/>
        </p:nvGrpSpPr>
        <p:grpSpPr>
          <a:xfrm>
            <a:off x="1537018" y="1021715"/>
            <a:ext cx="9117965" cy="650240"/>
            <a:chOff x="2712" y="1093"/>
            <a:chExt cx="14359" cy="1024"/>
          </a:xfrm>
        </p:grpSpPr>
        <p:sp>
          <p:nvSpPr>
            <p:cNvPr id="4" name="圆角矩形 3"/>
            <p:cNvSpPr/>
            <p:nvPr/>
          </p:nvSpPr>
          <p:spPr>
            <a:xfrm>
              <a:off x="2712" y="1093"/>
              <a:ext cx="14359" cy="1024"/>
            </a:xfrm>
            <a:prstGeom prst="roundRect">
              <a:avLst>
                <a:gd name="adj" fmla="val 0"/>
              </a:avLst>
            </a:prstGeom>
            <a:solidFill>
              <a:schemeClr val="bg1"/>
            </a:solidFill>
            <a:ln>
              <a:noFill/>
            </a:ln>
            <a:effectLst>
              <a:outerShdw blurRad="190500" sx="102000" sy="102000" algn="ctr" rotWithShape="0">
                <a:srgbClr val="9E040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827" y="1266"/>
              <a:ext cx="14244" cy="677"/>
            </a:xfrm>
            <a:prstGeom prst="rect">
              <a:avLst/>
            </a:prstGeom>
            <a:noFill/>
          </p:spPr>
          <p:txBody>
            <a:bodyPr wrap="square" rtlCol="0" anchor="t">
              <a:spAutoFit/>
            </a:bodyPr>
            <a:lstStyle/>
            <a:p>
              <a:pPr algn="just" fontAlgn="auto"/>
              <a:r>
                <a:rPr lang="en-US" altLang="zh-CN" sz="2200" b="1" dirty="0">
                  <a:solidFill>
                    <a:srgbClr val="C00000"/>
                  </a:solidFill>
                  <a:latin typeface="微软雅黑" panose="020B0503020204020204" pitchFamily="34" charset="-122"/>
                  <a:ea typeface="微软雅黑" panose="020B0503020204020204" pitchFamily="34" charset="-122"/>
                  <a:sym typeface="+mn-ea"/>
                </a:rPr>
                <a:t>【</a:t>
              </a:r>
              <a:r>
                <a:rPr lang="zh-CN" altLang="en-US" sz="2200" b="1" dirty="0">
                  <a:solidFill>
                    <a:srgbClr val="C00000"/>
                  </a:solidFill>
                  <a:latin typeface="微软雅黑" panose="020B0503020204020204" pitchFamily="34" charset="-122"/>
                  <a:ea typeface="微软雅黑" panose="020B0503020204020204" pitchFamily="34" charset="-122"/>
                  <a:sym typeface="+mn-ea"/>
                </a:rPr>
                <a:t>热点辨析一</a:t>
              </a:r>
              <a:r>
                <a:rPr lang="en-US" altLang="zh-CN" sz="2200" b="1" dirty="0">
                  <a:solidFill>
                    <a:srgbClr val="C00000"/>
                  </a:solidFill>
                  <a:latin typeface="微软雅黑" panose="020B0503020204020204" pitchFamily="34" charset="-122"/>
                  <a:ea typeface="微软雅黑" panose="020B0503020204020204" pitchFamily="34" charset="-122"/>
                  <a:sym typeface="+mn-ea"/>
                </a:rPr>
                <a:t>】 </a:t>
              </a:r>
              <a:r>
                <a:rPr lang="zh-CN" altLang="en-US" sz="2200" b="1" dirty="0">
                  <a:solidFill>
                    <a:prstClr val="black">
                      <a:lumMod val="75000"/>
                      <a:lumOff val="25000"/>
                    </a:prstClr>
                  </a:solidFill>
                  <a:latin typeface="微软雅黑" panose="020B0503020204020204" pitchFamily="34" charset="-122"/>
                  <a:ea typeface="微软雅黑" panose="020B0503020204020204" pitchFamily="34" charset="-122"/>
                  <a:sym typeface="+mn-ea"/>
                </a:rPr>
                <a:t>坚持党的全面领导与过去党的一元化领导有什么不同？</a:t>
              </a:r>
              <a:endParaRPr lang="zh-CN" altLang="en-US" sz="2200" b="1" dirty="0">
                <a:solidFill>
                  <a:prstClr val="black">
                    <a:lumMod val="75000"/>
                    <a:lumOff val="25000"/>
                  </a:prstClr>
                </a:solidFill>
                <a:latin typeface="微软雅黑" panose="020B0503020204020204" pitchFamily="34" charset="-122"/>
                <a:ea typeface="微软雅黑" panose="020B0503020204020204" pitchFamily="3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对角圆角 16"/>
          <p:cNvSpPr/>
          <p:nvPr/>
        </p:nvSpPr>
        <p:spPr>
          <a:xfrm>
            <a:off x="207963" y="1206501"/>
            <a:ext cx="11776074" cy="5550682"/>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sym typeface="Helvetica" panose="020B0604020202020204" pitchFamily="34" charset="0"/>
            </a:endParaRPr>
          </a:p>
        </p:txBody>
      </p:sp>
      <p:grpSp>
        <p:nvGrpSpPr>
          <p:cNvPr id="18" name="90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355112" y="795571"/>
            <a:ext cx="4948801" cy="855465"/>
            <a:chOff x="609600" y="2839751"/>
            <a:chExt cx="5486399" cy="2841912"/>
          </a:xfrm>
          <a:effectLst>
            <a:outerShdw blurRad="50800" dist="38100" dir="2700000" algn="tl" rotWithShape="0">
              <a:prstClr val="black">
                <a:alpha val="40000"/>
              </a:prstClr>
            </a:outerShdw>
          </a:effectLst>
        </p:grpSpPr>
        <p:sp>
          <p:nvSpPr>
            <p:cNvPr id="19" name="iṩḷiḍe"/>
            <p:cNvSpPr/>
            <p:nvPr/>
          </p:nvSpPr>
          <p:spPr>
            <a:xfrm>
              <a:off x="609600" y="2839751"/>
              <a:ext cx="5486399" cy="28419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20" name="îsļïḋê"/>
            <p:cNvSpPr/>
            <p:nvPr/>
          </p:nvSpPr>
          <p:spPr>
            <a:xfrm>
              <a:off x="837892" y="3031627"/>
              <a:ext cx="5029814" cy="245815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grpSp>
      <p:grpSp>
        <p:nvGrpSpPr>
          <p:cNvPr id="9" name="90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807155" y="792995"/>
            <a:ext cx="4948801" cy="855465"/>
            <a:chOff x="609600" y="2839751"/>
            <a:chExt cx="5486399" cy="2841912"/>
          </a:xfrm>
          <a:effectLst>
            <a:outerShdw blurRad="50800" dist="38100" dir="2700000" algn="tl" rotWithShape="0">
              <a:prstClr val="black">
                <a:alpha val="40000"/>
              </a:prstClr>
            </a:outerShdw>
          </a:effectLst>
        </p:grpSpPr>
        <p:sp>
          <p:nvSpPr>
            <p:cNvPr id="15" name="iṩḷiḍe"/>
            <p:cNvSpPr/>
            <p:nvPr/>
          </p:nvSpPr>
          <p:spPr>
            <a:xfrm>
              <a:off x="609600" y="2839751"/>
              <a:ext cx="5486399" cy="2841912"/>
            </a:xfrm>
            <a:prstGeom prst="rect">
              <a:avLst/>
            </a:prstGeom>
            <a:solidFill>
              <a:srgbClr val="317E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6" name="îsļïḋê"/>
            <p:cNvSpPr/>
            <p:nvPr/>
          </p:nvSpPr>
          <p:spPr>
            <a:xfrm>
              <a:off x="837892" y="3031627"/>
              <a:ext cx="5029814" cy="245815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grpSp>
      <p:sp>
        <p:nvSpPr>
          <p:cNvPr id="4" name="矩形 3"/>
          <p:cNvSpPr/>
          <p:nvPr/>
        </p:nvSpPr>
        <p:spPr>
          <a:xfrm>
            <a:off x="505735" y="1664293"/>
            <a:ext cx="5398699" cy="5029390"/>
          </a:xfrm>
          <a:prstGeom prst="rect">
            <a:avLst/>
          </a:prstGeom>
        </p:spPr>
        <p:txBody>
          <a:bodyPr wrap="square">
            <a:spAutoFit/>
          </a:bodyPr>
          <a:lstStyle/>
          <a:p>
            <a:pPr indent="457200" algn="just">
              <a:lnSpc>
                <a:spcPct val="150000"/>
              </a:lnSpc>
            </a:pP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党的一元化领导是抗战时期开始形成的领导制度，当时各根据地长期被分割，为了适应严酷的战争环境，需要党对军、政、民实施统一领导，这对于统一全党的思想意志、有效集中各种资源、推动革命根据地发展，最终取得中国革命的胜利发挥了重要作用。</a:t>
            </a:r>
            <a:endParaRPr lang="en-US" altLang="zh-CN"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endParaRPr>
          </a:p>
          <a:p>
            <a:pPr indent="457200" algn="just">
              <a:lnSpc>
                <a:spcPct val="150000"/>
              </a:lnSpc>
            </a:pPr>
            <a:r>
              <a:rPr lang="en-US" altLang="zh-CN"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1957</a:t>
            </a: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年反右扩大后，特别是在</a:t>
            </a:r>
            <a:r>
              <a:rPr lang="en-US" altLang="zh-CN"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a:t>
            </a: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文化大革命</a:t>
            </a:r>
            <a:r>
              <a:rPr lang="en-US" altLang="zh-CN"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a:t>
            </a: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时期，在“左”的错误思想影响下，加之民主与法制不健全，导致权力过分集中、政企不分、政事不分、政社不分，出现“家长制”“一言堂”，党的一元化领导被极端化和教条化，给党和国家事业带来严重破坏。</a:t>
            </a:r>
            <a:endPar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6680038" y="1664293"/>
            <a:ext cx="4559930" cy="3461385"/>
          </a:xfrm>
          <a:prstGeom prst="rect">
            <a:avLst/>
          </a:prstGeom>
        </p:spPr>
        <p:txBody>
          <a:bodyPr wrap="square">
            <a:spAutoFit/>
          </a:bodyPr>
          <a:lstStyle/>
          <a:p>
            <a:pPr indent="457200" algn="just">
              <a:lnSpc>
                <a:spcPct val="150000"/>
              </a:lnSpc>
            </a:pP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改革开放以来，我们不断深化对共产党执政规律的认识，特别是党的十八大以后，针对一段时期党的领导被</a:t>
            </a:r>
            <a:r>
              <a:rPr lang="zh-CN" altLang="en-US" dirty="0">
                <a:solidFill>
                  <a:schemeClr val="tx1"/>
                </a:solidFill>
                <a:latin typeface="微软雅黑" panose="020B0503020204020204" pitchFamily="34" charset="-122"/>
                <a:ea typeface="微软雅黑" panose="020B0503020204020204" pitchFamily="34" charset="-122"/>
                <a:cs typeface="+mn-ea"/>
                <a:sym typeface="+mn-lt"/>
              </a:rPr>
              <a:t>忽视、淡化、弱化的状况，我们党提出坚持和加强党的全面领导。党的全面领导既坚持党的集中统一领导原则，坚持党是最高政治领导力量，又</a:t>
            </a:r>
            <a:r>
              <a:rPr lang="zh-CN" altLang="en-US"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坚持民主集中制、发扬党内民主，坚持党的领导与人民当家作主、依法治国有机统一</a:t>
            </a: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rPr>
              <a:t>。</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cs typeface="+mn-ea"/>
              <a:sym typeface="+mn-lt"/>
            </a:endParaRPr>
          </a:p>
        </p:txBody>
      </p:sp>
      <p:sp>
        <p:nvSpPr>
          <p:cNvPr id="10" name="矩形 9"/>
          <p:cNvSpPr/>
          <p:nvPr/>
        </p:nvSpPr>
        <p:spPr>
          <a:xfrm>
            <a:off x="1943292" y="957581"/>
            <a:ext cx="2676525" cy="521970"/>
          </a:xfrm>
          <a:prstGeom prst="rect">
            <a:avLst/>
          </a:prstGeom>
        </p:spPr>
        <p:txBody>
          <a:bodyPr wrap="none" anchor="ctr">
            <a:spAutoFit/>
          </a:bodyPr>
          <a:lstStyle/>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党的一元化领导</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3" name="矩形 12"/>
          <p:cNvSpPr/>
          <p:nvPr/>
        </p:nvSpPr>
        <p:spPr>
          <a:xfrm>
            <a:off x="7669367" y="957581"/>
            <a:ext cx="2320290" cy="521970"/>
          </a:xfrm>
          <a:prstGeom prst="rect">
            <a:avLst/>
          </a:prstGeom>
        </p:spPr>
        <p:txBody>
          <a:bodyPr wrap="none" anchor="ctr">
            <a:spAutoFit/>
          </a:bodyPr>
          <a:lstStyle/>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党的全面领导</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25" name="直接连接符 24"/>
          <p:cNvCxnSpPr/>
          <p:nvPr/>
        </p:nvCxnSpPr>
        <p:spPr>
          <a:xfrm flipV="1">
            <a:off x="6121242" y="1555750"/>
            <a:ext cx="0" cy="4476750"/>
          </a:xfrm>
          <a:prstGeom prst="line">
            <a:avLst/>
          </a:prstGeom>
          <a:ln>
            <a:solidFill>
              <a:srgbClr val="C00000"/>
            </a:solidFill>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对角圆角 23"/>
          <p:cNvSpPr/>
          <p:nvPr/>
        </p:nvSpPr>
        <p:spPr>
          <a:xfrm>
            <a:off x="844383" y="1307579"/>
            <a:ext cx="10318918" cy="3277122"/>
          </a:xfrm>
          <a:prstGeom prst="round2DiagRect">
            <a:avLst>
              <a:gd name="adj1" fmla="val 0"/>
              <a:gd name="adj2" fmla="val 0"/>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sym typeface="Helvetica" panose="020B0604020202020204" pitchFamily="34" charset="0"/>
            </a:endParaRPr>
          </a:p>
        </p:txBody>
      </p:sp>
      <p:grpSp>
        <p:nvGrpSpPr>
          <p:cNvPr id="2" name="组合 1"/>
          <p:cNvGrpSpPr/>
          <p:nvPr/>
        </p:nvGrpSpPr>
        <p:grpSpPr>
          <a:xfrm>
            <a:off x="1106170" y="894715"/>
            <a:ext cx="9776460" cy="650240"/>
            <a:chOff x="1422" y="1349"/>
            <a:chExt cx="15396" cy="1024"/>
          </a:xfrm>
        </p:grpSpPr>
        <p:sp>
          <p:nvSpPr>
            <p:cNvPr id="4" name="圆角矩形 3"/>
            <p:cNvSpPr/>
            <p:nvPr/>
          </p:nvSpPr>
          <p:spPr>
            <a:xfrm>
              <a:off x="1742" y="1349"/>
              <a:ext cx="15076" cy="1024"/>
            </a:xfrm>
            <a:prstGeom prst="roundRect">
              <a:avLst/>
            </a:prstGeom>
            <a:solidFill>
              <a:schemeClr val="bg1"/>
            </a:solidFill>
            <a:ln>
              <a:noFill/>
            </a:ln>
            <a:effectLst>
              <a:outerShdw blurRad="190500" sx="102000" sy="102000" algn="ctr" rotWithShape="0">
                <a:srgbClr val="9E040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422" y="1521"/>
              <a:ext cx="15271" cy="677"/>
            </a:xfrm>
            <a:prstGeom prst="rect">
              <a:avLst/>
            </a:prstGeom>
            <a:noFill/>
          </p:spPr>
          <p:txBody>
            <a:bodyPr wrap="square" rtlCol="0" anchor="t">
              <a:spAutoFit/>
            </a:bodyPr>
            <a:lstStyle/>
            <a:p>
              <a:pPr algn="just" fontAlgn="auto"/>
              <a:r>
                <a:rPr lang="en-US" altLang="zh-CN" sz="2200" b="1" dirty="0">
                  <a:solidFill>
                    <a:srgbClr val="C00000"/>
                  </a:solidFill>
                  <a:latin typeface="微软雅黑" panose="020B0503020204020204" pitchFamily="34" charset="-122"/>
                  <a:ea typeface="微软雅黑" panose="020B0503020204020204" pitchFamily="34" charset="-122"/>
                  <a:sym typeface="+mn-ea"/>
                </a:rPr>
                <a:t>【</a:t>
              </a:r>
              <a:r>
                <a:rPr lang="zh-CN" altLang="en-US" sz="2200" b="1" dirty="0">
                  <a:solidFill>
                    <a:srgbClr val="C00000"/>
                  </a:solidFill>
                  <a:latin typeface="微软雅黑" panose="020B0503020204020204" pitchFamily="34" charset="-122"/>
                  <a:ea typeface="微软雅黑" panose="020B0503020204020204" pitchFamily="34" charset="-122"/>
                  <a:sym typeface="+mn-ea"/>
                </a:rPr>
                <a:t>热点辨析二</a:t>
              </a:r>
              <a:r>
                <a:rPr lang="en-US" altLang="zh-CN" sz="2200" b="1" dirty="0">
                  <a:solidFill>
                    <a:srgbClr val="C00000"/>
                  </a:solidFill>
                  <a:latin typeface="微软雅黑" panose="020B0503020204020204" pitchFamily="34" charset="-122"/>
                  <a:ea typeface="微软雅黑" panose="020B0503020204020204" pitchFamily="34" charset="-122"/>
                  <a:sym typeface="+mn-ea"/>
                </a:rPr>
                <a:t>】 </a:t>
              </a:r>
              <a:r>
                <a:rPr lang="zh-CN" altLang="en-US" sz="2200" b="1" dirty="0">
                  <a:solidFill>
                    <a:prstClr val="black">
                      <a:lumMod val="75000"/>
                      <a:lumOff val="25000"/>
                    </a:prstClr>
                  </a:solidFill>
                  <a:latin typeface="微软雅黑" panose="020B0503020204020204" pitchFamily="34" charset="-122"/>
                  <a:ea typeface="微软雅黑" panose="020B0503020204020204" pitchFamily="34" charset="-122"/>
                  <a:sym typeface="+mn-ea"/>
                </a:rPr>
                <a:t>维护党中央权威和集中统一领导同坚持民主集中制是否矛盾</a:t>
              </a:r>
              <a:r>
                <a:rPr lang="en-US" altLang="zh-CN" sz="2200" b="1" dirty="0">
                  <a:solidFill>
                    <a:prstClr val="black">
                      <a:lumMod val="75000"/>
                      <a:lumOff val="25000"/>
                    </a:prstClr>
                  </a:solidFill>
                  <a:latin typeface="微软雅黑" panose="020B0503020204020204" pitchFamily="34" charset="-122"/>
                  <a:ea typeface="微软雅黑" panose="020B0503020204020204" pitchFamily="34" charset="-122"/>
                  <a:sym typeface="+mn-ea"/>
                </a:rPr>
                <a:t>?</a:t>
              </a:r>
              <a:endParaRPr lang="en-US" altLang="zh-CN" sz="2200" b="1" dirty="0">
                <a:solidFill>
                  <a:prstClr val="black">
                    <a:lumMod val="75000"/>
                    <a:lumOff val="25000"/>
                  </a:prstClr>
                </a:solidFill>
                <a:latin typeface="微软雅黑" panose="020B0503020204020204" pitchFamily="34" charset="-122"/>
                <a:ea typeface="微软雅黑" panose="020B0503020204020204" pitchFamily="34" charset="-122"/>
                <a:sym typeface="+mn-ea"/>
              </a:endParaRPr>
            </a:p>
          </p:txBody>
        </p:sp>
      </p:grpSp>
      <p:sp>
        <p:nvSpPr>
          <p:cNvPr id="29" name="矩形: 对角圆角 28"/>
          <p:cNvSpPr/>
          <p:nvPr/>
        </p:nvSpPr>
        <p:spPr>
          <a:xfrm>
            <a:off x="7443755" y="2282990"/>
            <a:ext cx="3152876" cy="900084"/>
          </a:xfrm>
          <a:prstGeom prst="round2DiagRect">
            <a:avLst/>
          </a:prstGeom>
          <a:solidFill>
            <a:srgbClr val="C00000"/>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266206" y="4064635"/>
            <a:ext cx="9574085" cy="1671955"/>
            <a:chOff x="1074" y="1375"/>
            <a:chExt cx="4153" cy="2633"/>
          </a:xfrm>
        </p:grpSpPr>
        <p:sp>
          <p:nvSpPr>
            <p:cNvPr id="6" name="矩形 5"/>
            <p:cNvSpPr/>
            <p:nvPr/>
          </p:nvSpPr>
          <p:spPr>
            <a:xfrm flipV="1">
              <a:off x="1074" y="1544"/>
              <a:ext cx="4085" cy="2464"/>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flipV="1">
              <a:off x="1124" y="1375"/>
              <a:ext cx="4103" cy="2464"/>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2612390" y="4293235"/>
            <a:ext cx="6965950" cy="1106805"/>
          </a:xfrm>
          <a:prstGeom prst="rect">
            <a:avLst/>
          </a:prstGeom>
        </p:spPr>
        <p:txBody>
          <a:bodyPr wrap="square">
            <a:spAutoFit/>
          </a:bodyPr>
          <a:lstStyle/>
          <a:p>
            <a:pPr indent="457200" algn="just">
              <a:lnSpc>
                <a:spcPct val="150000"/>
              </a:lnSpc>
            </a:pPr>
            <a:r>
              <a:rPr lang="zh-CN" altLang="en-US" sz="2200" dirty="0">
                <a:latin typeface="华文中宋" panose="02010600040101010101" pitchFamily="2" charset="-122"/>
                <a:ea typeface="华文中宋" panose="02010600040101010101" pitchFamily="2" charset="-122"/>
              </a:rPr>
              <a:t>维护党中央权威和集中统一领导同坚持民主集中制</a:t>
            </a:r>
            <a:r>
              <a:rPr lang="zh-CN" altLang="en-US" sz="2200" b="1" dirty="0">
                <a:latin typeface="华文中宋" panose="02010600040101010101" pitchFamily="2" charset="-122"/>
                <a:ea typeface="华文中宋" panose="02010600040101010101" pitchFamily="2" charset="-122"/>
              </a:rPr>
              <a:t>是完全一致的</a:t>
            </a:r>
            <a:r>
              <a:rPr lang="zh-CN" altLang="en-US" sz="2200" dirty="0">
                <a:latin typeface="华文中宋" panose="02010600040101010101" pitchFamily="2" charset="-122"/>
                <a:ea typeface="华文中宋" panose="02010600040101010101" pitchFamily="2" charset="-122"/>
              </a:rPr>
              <a:t>。</a:t>
            </a:r>
            <a:endParaRPr lang="zh-CN" altLang="en-US" sz="2200" dirty="0">
              <a:latin typeface="华文中宋" panose="02010600040101010101" pitchFamily="2" charset="-122"/>
              <a:ea typeface="华文中宋" panose="02010600040101010101" pitchFamily="2" charset="-122"/>
            </a:endParaRPr>
          </a:p>
        </p:txBody>
      </p:sp>
      <p:sp>
        <p:nvSpPr>
          <p:cNvPr id="27" name="TextBox 30"/>
          <p:cNvSpPr txBox="1"/>
          <p:nvPr/>
        </p:nvSpPr>
        <p:spPr>
          <a:xfrm>
            <a:off x="7622145" y="2517845"/>
            <a:ext cx="2796096" cy="4303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坚持民主集中制</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矩形: 对角圆角 24"/>
          <p:cNvSpPr/>
          <p:nvPr/>
        </p:nvSpPr>
        <p:spPr>
          <a:xfrm>
            <a:off x="1807101" y="2290604"/>
            <a:ext cx="2941146" cy="900084"/>
          </a:xfrm>
          <a:prstGeom prst="round2DiagRect">
            <a:avLst/>
          </a:prstGeom>
          <a:solidFill>
            <a:schemeClr val="accent2"/>
          </a:solid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30"/>
          <p:cNvSpPr txBox="1"/>
          <p:nvPr/>
        </p:nvSpPr>
        <p:spPr>
          <a:xfrm>
            <a:off x="2251786" y="2325148"/>
            <a:ext cx="2051777"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维护党中央权威和集中统一领导</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0" name="组合 29"/>
          <p:cNvGrpSpPr/>
          <p:nvPr/>
        </p:nvGrpSpPr>
        <p:grpSpPr>
          <a:xfrm>
            <a:off x="5114993" y="2284851"/>
            <a:ext cx="1944307" cy="878550"/>
            <a:chOff x="4401476" y="2277866"/>
            <a:chExt cx="1944307" cy="878550"/>
          </a:xfrm>
        </p:grpSpPr>
        <p:grpSp>
          <p:nvGrpSpPr>
            <p:cNvPr id="31" name="组合 30"/>
            <p:cNvGrpSpPr/>
            <p:nvPr/>
          </p:nvGrpSpPr>
          <p:grpSpPr>
            <a:xfrm>
              <a:off x="4401476" y="2277866"/>
              <a:ext cx="1942964" cy="288000"/>
              <a:chOff x="4774894" y="2744591"/>
              <a:chExt cx="1942964" cy="288000"/>
            </a:xfrm>
          </p:grpSpPr>
          <p:sp>
            <p:nvSpPr>
              <p:cNvPr id="37" name="箭头: V 形 19"/>
              <p:cNvSpPr/>
              <p:nvPr/>
            </p:nvSpPr>
            <p:spPr>
              <a:xfrm>
                <a:off x="5614549"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8" name="箭头: V 形 21"/>
              <p:cNvSpPr/>
              <p:nvPr/>
            </p:nvSpPr>
            <p:spPr>
              <a:xfrm>
                <a:off x="5950204"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9" name="箭头: V 形 22"/>
              <p:cNvSpPr/>
              <p:nvPr/>
            </p:nvSpPr>
            <p:spPr>
              <a:xfrm>
                <a:off x="6285858"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40" name="箭头: 五边形 20"/>
              <p:cNvSpPr/>
              <p:nvPr/>
            </p:nvSpPr>
            <p:spPr>
              <a:xfrm>
                <a:off x="4774894" y="2744591"/>
                <a:ext cx="936000" cy="288000"/>
              </a:xfrm>
              <a:prstGeom prst="homePlate">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2" name="组合 31"/>
            <p:cNvGrpSpPr/>
            <p:nvPr/>
          </p:nvGrpSpPr>
          <p:grpSpPr>
            <a:xfrm rot="10800000">
              <a:off x="4402819" y="2868416"/>
              <a:ext cx="1942964" cy="288000"/>
              <a:chOff x="4774894" y="2744591"/>
              <a:chExt cx="1942964" cy="288000"/>
            </a:xfrm>
          </p:grpSpPr>
          <p:sp>
            <p:nvSpPr>
              <p:cNvPr id="33" name="箭头: V 形 19"/>
              <p:cNvSpPr/>
              <p:nvPr/>
            </p:nvSpPr>
            <p:spPr>
              <a:xfrm>
                <a:off x="5614549"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4" name="箭头: V 形 21"/>
              <p:cNvSpPr/>
              <p:nvPr/>
            </p:nvSpPr>
            <p:spPr>
              <a:xfrm>
                <a:off x="5950204"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5" name="箭头: V 形 22"/>
              <p:cNvSpPr/>
              <p:nvPr/>
            </p:nvSpPr>
            <p:spPr>
              <a:xfrm>
                <a:off x="6285858"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6" name="箭头: 五边形 20"/>
              <p:cNvSpPr/>
              <p:nvPr/>
            </p:nvSpPr>
            <p:spPr>
              <a:xfrm>
                <a:off x="4774894" y="2744591"/>
                <a:ext cx="936000" cy="288000"/>
              </a:xfrm>
              <a:prstGeom prst="homePlate">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1"/>
          <p:cNvSpPr/>
          <p:nvPr/>
        </p:nvSpPr>
        <p:spPr>
          <a:xfrm flipH="1">
            <a:off x="2503170" y="795655"/>
            <a:ext cx="718502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明确维护党中央权威和集中统一领导与坚持民主集中制的关系</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6" name="组合 5"/>
          <p:cNvGrpSpPr/>
          <p:nvPr/>
        </p:nvGrpSpPr>
        <p:grpSpPr>
          <a:xfrm>
            <a:off x="768350" y="1460500"/>
            <a:ext cx="10654030" cy="5000383"/>
            <a:chOff x="846" y="2636"/>
            <a:chExt cx="16778" cy="7285"/>
          </a:xfrm>
        </p:grpSpPr>
        <p:sp>
          <p:nvSpPr>
            <p:cNvPr id="28" name="işlídê"/>
            <p:cNvSpPr/>
            <p:nvPr/>
          </p:nvSpPr>
          <p:spPr>
            <a:xfrm>
              <a:off x="12642" y="3039"/>
              <a:ext cx="4982" cy="6882"/>
            </a:xfrm>
            <a:prstGeom prst="roundRect">
              <a:avLst>
                <a:gd name="adj" fmla="val 6961"/>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6" name="işlídê"/>
            <p:cNvSpPr/>
            <p:nvPr/>
          </p:nvSpPr>
          <p:spPr>
            <a:xfrm>
              <a:off x="7080" y="3039"/>
              <a:ext cx="5040" cy="6882"/>
            </a:xfrm>
            <a:prstGeom prst="roundRect">
              <a:avLst>
                <a:gd name="adj" fmla="val 6961"/>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0" name="组合 19"/>
            <p:cNvGrpSpPr/>
            <p:nvPr/>
          </p:nvGrpSpPr>
          <p:grpSpPr>
            <a:xfrm>
              <a:off x="9085" y="2636"/>
              <a:ext cx="1020" cy="1020"/>
              <a:chOff x="1454518" y="1639114"/>
              <a:chExt cx="648000" cy="648000"/>
            </a:xfrm>
          </p:grpSpPr>
          <p:sp>
            <p:nvSpPr>
              <p:cNvPr id="21" name="圆角矩形 20"/>
              <p:cNvSpPr/>
              <p:nvPr/>
            </p:nvSpPr>
            <p:spPr>
              <a:xfrm rot="2700000">
                <a:off x="1454518" y="1639114"/>
                <a:ext cx="648000" cy="648000"/>
              </a:xfrm>
              <a:prstGeom prst="roundRect">
                <a:avLst/>
              </a:prstGeom>
              <a:gradFill>
                <a:gsLst>
                  <a:gs pos="0">
                    <a:srgbClr val="B00000"/>
                  </a:gs>
                  <a:gs pos="100000">
                    <a:srgbClr val="FF9000"/>
                  </a:gs>
                </a:gsLst>
                <a:lin ang="2400000" scaled="0"/>
              </a:gradFill>
              <a:ln w="38100">
                <a:solidFill>
                  <a:schemeClr val="bg1"/>
                </a:soli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22" name="文本框 21"/>
              <p:cNvSpPr txBox="1"/>
              <p:nvPr/>
            </p:nvSpPr>
            <p:spPr>
              <a:xfrm>
                <a:off x="1531495" y="1732282"/>
                <a:ext cx="494046" cy="461665"/>
              </a:xfrm>
              <a:prstGeom prst="rect">
                <a:avLst/>
              </a:prstGeom>
              <a:noFill/>
            </p:spPr>
            <p:txBody>
              <a:bodyPr wrap="none" rtlCol="0">
                <a:spAutoFit/>
              </a:bodyPr>
              <a:lstStyle/>
              <a:p>
                <a:r>
                  <a:rPr lang="zh-CN" altLang="en-US" sz="2400" b="1" dirty="0">
                    <a:solidFill>
                      <a:prstClr val="white"/>
                    </a:soli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rPr>
                  <a:t>二</a:t>
                </a:r>
                <a:endParaRPr lang="zh-CN" altLang="en-US" sz="2400" b="1" dirty="0">
                  <a:solidFill>
                    <a:prstClr val="white"/>
                  </a:soli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endParaRPr>
              </a:p>
            </p:txBody>
          </p:sp>
        </p:grpSp>
        <p:grpSp>
          <p:nvGrpSpPr>
            <p:cNvPr id="23" name="组合 22"/>
            <p:cNvGrpSpPr/>
            <p:nvPr/>
          </p:nvGrpSpPr>
          <p:grpSpPr>
            <a:xfrm>
              <a:off x="14628" y="2646"/>
              <a:ext cx="1020" cy="1020"/>
              <a:chOff x="1454518" y="1639114"/>
              <a:chExt cx="648000" cy="648000"/>
            </a:xfrm>
          </p:grpSpPr>
          <p:sp>
            <p:nvSpPr>
              <p:cNvPr id="24" name="圆角矩形 23"/>
              <p:cNvSpPr/>
              <p:nvPr/>
            </p:nvSpPr>
            <p:spPr>
              <a:xfrm rot="2700000">
                <a:off x="1454518" y="1639114"/>
                <a:ext cx="648000" cy="648000"/>
              </a:xfrm>
              <a:prstGeom prst="roundRect">
                <a:avLst/>
              </a:prstGeom>
              <a:gradFill>
                <a:gsLst>
                  <a:gs pos="0">
                    <a:srgbClr val="B00000"/>
                  </a:gs>
                  <a:gs pos="100000">
                    <a:srgbClr val="FF9000"/>
                  </a:gs>
                </a:gsLst>
                <a:lin ang="2400000" scaled="0"/>
              </a:gradFill>
              <a:ln w="38100">
                <a:solidFill>
                  <a:schemeClr val="bg1"/>
                </a:soli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25" name="文本框 24"/>
              <p:cNvSpPr txBox="1"/>
              <p:nvPr/>
            </p:nvSpPr>
            <p:spPr>
              <a:xfrm>
                <a:off x="1531495" y="1732282"/>
                <a:ext cx="494046" cy="461665"/>
              </a:xfrm>
              <a:prstGeom prst="rect">
                <a:avLst/>
              </a:prstGeom>
              <a:noFill/>
            </p:spPr>
            <p:txBody>
              <a:bodyPr wrap="none" rtlCol="0">
                <a:spAutoFit/>
              </a:bodyPr>
              <a:lstStyle/>
              <a:p>
                <a:r>
                  <a:rPr lang="zh-CN" altLang="en-US" sz="2400" b="1" dirty="0">
                    <a:solidFill>
                      <a:prstClr val="white"/>
                    </a:soli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rPr>
                  <a:t>三</a:t>
                </a:r>
                <a:endParaRPr lang="zh-CN" altLang="en-US" sz="2400" b="1" dirty="0">
                  <a:solidFill>
                    <a:prstClr val="white"/>
                  </a:soli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endParaRPr>
              </a:p>
            </p:txBody>
          </p:sp>
        </p:grpSp>
        <p:sp>
          <p:nvSpPr>
            <p:cNvPr id="34" name="文本框 27669"/>
            <p:cNvSpPr txBox="1">
              <a:spLocks noChangeArrowheads="1"/>
            </p:cNvSpPr>
            <p:nvPr/>
          </p:nvSpPr>
          <p:spPr bwMode="auto">
            <a:xfrm>
              <a:off x="7460" y="3947"/>
              <a:ext cx="4296" cy="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indent="457200" algn="just">
                <a:lnSpc>
                  <a:spcPct val="150000"/>
                </a:lnSpc>
                <a:spcBef>
                  <a:spcPts val="0"/>
                </a:spcBef>
                <a:buFont typeface="Arial" panose="020B0604020202020204" pitchFamily="34" charset="0"/>
                <a:buNone/>
                <a:defRPr sz="1600">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nSpc>
                  <a:spcPct val="90000"/>
                </a:lnSpc>
                <a:spcBef>
                  <a:spcPct val="2010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zh-CN" altLang="en-US" sz="1800" dirty="0"/>
                <a:t>中国共产党实行民主集中制。在充分发扬民主的基础上进行集中，坚持党中央权威和集中统一领导，集中全党智慧，体现全党共同意志，是党的一大创举。</a:t>
              </a:r>
              <a:endParaRPr lang="zh-CN" altLang="en-US" sz="1800" dirty="0"/>
            </a:p>
          </p:txBody>
        </p:sp>
        <p:sp>
          <p:nvSpPr>
            <p:cNvPr id="35" name="文本框 27669"/>
            <p:cNvSpPr txBox="1">
              <a:spLocks noChangeArrowheads="1"/>
            </p:cNvSpPr>
            <p:nvPr/>
          </p:nvSpPr>
          <p:spPr bwMode="auto">
            <a:xfrm>
              <a:off x="13004" y="3947"/>
              <a:ext cx="4268" cy="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150000"/>
                </a:lnSpc>
                <a:spcBef>
                  <a:spcPts val="0"/>
                </a:spcBef>
                <a:buNone/>
              </a:pPr>
              <a:r>
                <a:rPr lang="zh-CN" altLang="en-US" sz="1800" dirty="0">
                  <a:latin typeface="微软雅黑" panose="020B0503020204020204" pitchFamily="34" charset="-122"/>
                  <a:ea typeface="微软雅黑" panose="020B0503020204020204" pitchFamily="34" charset="-122"/>
                  <a:cs typeface="微软雅黑" panose="020B0503020204020204" pitchFamily="34" charset="-122"/>
                </a:rPr>
                <a:t>坚持党中央权威和集中统一领导，不是说不要民主集中制了，不要发扬党内民主了，而是体现了充分发扬民主基础上的正确集中，把这两者对立起来是不对的、有害的。</a:t>
              </a:r>
              <a:endParaRPr lang="zh-CN" altLang="en-US" sz="18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nvGrpSpPr>
          <p:grpSpPr>
            <a:xfrm>
              <a:off x="846" y="2636"/>
              <a:ext cx="5700" cy="7285"/>
              <a:chOff x="496" y="3090"/>
              <a:chExt cx="5700" cy="7285"/>
            </a:xfrm>
          </p:grpSpPr>
          <p:sp>
            <p:nvSpPr>
              <p:cNvPr id="5" name="işlídê"/>
              <p:cNvSpPr/>
              <p:nvPr/>
            </p:nvSpPr>
            <p:spPr>
              <a:xfrm>
                <a:off x="496" y="3493"/>
                <a:ext cx="5700" cy="6882"/>
              </a:xfrm>
              <a:prstGeom prst="roundRect">
                <a:avLst>
                  <a:gd name="adj" fmla="val 6961"/>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9" name="组合 18"/>
              <p:cNvGrpSpPr/>
              <p:nvPr/>
            </p:nvGrpSpPr>
            <p:grpSpPr>
              <a:xfrm>
                <a:off x="2790" y="3090"/>
                <a:ext cx="1020" cy="1020"/>
                <a:chOff x="1455067" y="1638866"/>
                <a:chExt cx="648211" cy="647806"/>
              </a:xfrm>
            </p:grpSpPr>
            <p:sp>
              <p:nvSpPr>
                <p:cNvPr id="17" name="圆角矩形 16"/>
                <p:cNvSpPr/>
                <p:nvPr/>
              </p:nvSpPr>
              <p:spPr>
                <a:xfrm rot="2700000">
                  <a:off x="1455270" y="1638663"/>
                  <a:ext cx="647806" cy="648211"/>
                </a:xfrm>
                <a:prstGeom prst="roundRect">
                  <a:avLst>
                    <a:gd name="adj" fmla="val 0"/>
                  </a:avLst>
                </a:prstGeom>
                <a:gradFill>
                  <a:gsLst>
                    <a:gs pos="0">
                      <a:srgbClr val="B00000"/>
                    </a:gs>
                    <a:gs pos="100000">
                      <a:srgbClr val="FF9000"/>
                    </a:gs>
                  </a:gsLst>
                  <a:lin ang="2400000" scaled="0"/>
                </a:gradFill>
                <a:ln w="38100">
                  <a:solidFill>
                    <a:schemeClr val="bg1"/>
                  </a:soli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8" name="文本框 17"/>
                <p:cNvSpPr txBox="1"/>
                <p:nvPr/>
              </p:nvSpPr>
              <p:spPr>
                <a:xfrm>
                  <a:off x="1531495" y="1732282"/>
                  <a:ext cx="494046" cy="461665"/>
                </a:xfrm>
                <a:prstGeom prst="rect">
                  <a:avLst/>
                </a:prstGeom>
                <a:noFill/>
              </p:spPr>
              <p:txBody>
                <a:bodyPr wrap="none" rtlCol="0">
                  <a:spAutoFit/>
                </a:bodyPr>
                <a:lstStyle/>
                <a:p>
                  <a:r>
                    <a:rPr lang="zh-CN" altLang="en-US" sz="2400" b="1" dirty="0">
                      <a:solidFill>
                        <a:prstClr val="white"/>
                      </a:soli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rPr>
                    <a:t>一</a:t>
                  </a:r>
                  <a:endParaRPr lang="zh-CN" altLang="en-US" sz="2400" b="1" dirty="0">
                    <a:solidFill>
                      <a:prstClr val="white"/>
                    </a:soli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endParaRPr>
                </a:p>
              </p:txBody>
            </p:sp>
          </p:grpSp>
          <p:sp>
            <p:nvSpPr>
              <p:cNvPr id="33" name="文本框 27669"/>
              <p:cNvSpPr txBox="1">
                <a:spLocks noChangeArrowheads="1"/>
              </p:cNvSpPr>
              <p:nvPr/>
            </p:nvSpPr>
            <p:spPr bwMode="auto">
              <a:xfrm>
                <a:off x="786" y="4401"/>
                <a:ext cx="5120" cy="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indent="457200" algn="just">
                  <a:lnSpc>
                    <a:spcPct val="150000"/>
                  </a:lnSpc>
                  <a:spcBef>
                    <a:spcPts val="0"/>
                  </a:spcBef>
                  <a:buFont typeface="Arial" panose="020B0604020202020204" pitchFamily="34" charset="0"/>
                  <a:buNone/>
                  <a:defRPr sz="1600">
                    <a:latin typeface="微软雅黑" panose="020B0503020204020204" pitchFamily="34" charset="-122"/>
                    <a:ea typeface="微软雅黑" panose="020B0503020204020204" pitchFamily="34" charset="-122"/>
                    <a:cs typeface="微软雅黑" panose="020B0503020204020204" pitchFamily="34" charset="-122"/>
                  </a:defRPr>
                </a:lvl1pPr>
                <a:lvl2pPr marL="742950" indent="-285750">
                  <a:lnSpc>
                    <a:spcPct val="90000"/>
                  </a:lnSpc>
                  <a:spcBef>
                    <a:spcPct val="2010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zh-CN" altLang="en-US" sz="1800" dirty="0"/>
                  <a:t>民主集中制包括民主和集中两个方面，两者互为条件、相辅相成、缺一不可。民主是正确集中的前提和基础，离开民主讲集中，集中就成了个人专权专断。集中是民主的必然要求和归宿，离开集中搞民主，就会导致极端民主化和无政府状态。</a:t>
                </a:r>
                <a:endParaRPr lang="zh-CN" altLang="zh-CN" sz="1800" dirty="0"/>
              </a:p>
            </p:txBody>
          </p:sp>
          <p:pic>
            <p:nvPicPr>
              <p:cNvPr id="30" name="图片 29"/>
              <p:cNvPicPr>
                <a:picLocks noChangeAspect="1"/>
              </p:cNvPicPr>
              <p:nvPr/>
            </p:nvPicPr>
            <p:blipFill>
              <a:blip r:embed="rId1"/>
              <a:srcRect t="29232" b="20899"/>
              <a:stretch>
                <a:fillRect/>
              </a:stretch>
            </p:blipFill>
            <p:spPr>
              <a:xfrm flipV="1">
                <a:off x="2214" y="10197"/>
                <a:ext cx="2301" cy="72"/>
              </a:xfrm>
              <a:custGeom>
                <a:avLst/>
                <a:gdLst>
                  <a:gd name="connsiteX0" fmla="*/ 0 w 12191999"/>
                  <a:gd name="connsiteY0" fmla="*/ 0 h 3420000"/>
                  <a:gd name="connsiteX1" fmla="*/ 12191999 w 12191999"/>
                  <a:gd name="connsiteY1" fmla="*/ 0 h 3420000"/>
                  <a:gd name="connsiteX2" fmla="*/ 12191999 w 12191999"/>
                  <a:gd name="connsiteY2" fmla="*/ 3420000 h 3420000"/>
                  <a:gd name="connsiteX3" fmla="*/ 0 w 12191999"/>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12191999" h="3420000">
                    <a:moveTo>
                      <a:pt x="0" y="0"/>
                    </a:moveTo>
                    <a:lnTo>
                      <a:pt x="12191999" y="0"/>
                    </a:lnTo>
                    <a:lnTo>
                      <a:pt x="12191999" y="3420000"/>
                    </a:lnTo>
                    <a:lnTo>
                      <a:pt x="0" y="3420000"/>
                    </a:lnTo>
                    <a:close/>
                  </a:path>
                </a:pathLst>
              </a:cu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pic>
        </p:grpSp>
        <p:pic>
          <p:nvPicPr>
            <p:cNvPr id="31" name="图片 30"/>
            <p:cNvPicPr>
              <a:picLocks noChangeAspect="1"/>
            </p:cNvPicPr>
            <p:nvPr/>
          </p:nvPicPr>
          <p:blipFill>
            <a:blip r:embed="rId1"/>
            <a:srcRect t="29232" b="20899"/>
            <a:stretch>
              <a:fillRect/>
            </a:stretch>
          </p:blipFill>
          <p:spPr>
            <a:xfrm flipV="1">
              <a:off x="8449" y="9740"/>
              <a:ext cx="2301" cy="72"/>
            </a:xfrm>
            <a:custGeom>
              <a:avLst/>
              <a:gdLst>
                <a:gd name="connsiteX0" fmla="*/ 0 w 12191999"/>
                <a:gd name="connsiteY0" fmla="*/ 0 h 3420000"/>
                <a:gd name="connsiteX1" fmla="*/ 12191999 w 12191999"/>
                <a:gd name="connsiteY1" fmla="*/ 0 h 3420000"/>
                <a:gd name="connsiteX2" fmla="*/ 12191999 w 12191999"/>
                <a:gd name="connsiteY2" fmla="*/ 3420000 h 3420000"/>
                <a:gd name="connsiteX3" fmla="*/ 0 w 12191999"/>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12191999" h="3420000">
                  <a:moveTo>
                    <a:pt x="0" y="0"/>
                  </a:moveTo>
                  <a:lnTo>
                    <a:pt x="12191999" y="0"/>
                  </a:lnTo>
                  <a:lnTo>
                    <a:pt x="12191999" y="3420000"/>
                  </a:lnTo>
                  <a:lnTo>
                    <a:pt x="0" y="3420000"/>
                  </a:lnTo>
                  <a:close/>
                </a:path>
              </a:pathLst>
            </a:cu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pic>
        <p:pic>
          <p:nvPicPr>
            <p:cNvPr id="32" name="图片 31"/>
            <p:cNvPicPr>
              <a:picLocks noChangeAspect="1"/>
            </p:cNvPicPr>
            <p:nvPr/>
          </p:nvPicPr>
          <p:blipFill>
            <a:blip r:embed="rId1"/>
            <a:srcRect t="29232" b="20899"/>
            <a:stretch>
              <a:fillRect/>
            </a:stretch>
          </p:blipFill>
          <p:spPr>
            <a:xfrm flipV="1">
              <a:off x="13988" y="9781"/>
              <a:ext cx="2301" cy="72"/>
            </a:xfrm>
            <a:custGeom>
              <a:avLst/>
              <a:gdLst>
                <a:gd name="connsiteX0" fmla="*/ 0 w 12191999"/>
                <a:gd name="connsiteY0" fmla="*/ 0 h 3420000"/>
                <a:gd name="connsiteX1" fmla="*/ 12191999 w 12191999"/>
                <a:gd name="connsiteY1" fmla="*/ 0 h 3420000"/>
                <a:gd name="connsiteX2" fmla="*/ 12191999 w 12191999"/>
                <a:gd name="connsiteY2" fmla="*/ 3420000 h 3420000"/>
                <a:gd name="connsiteX3" fmla="*/ 0 w 12191999"/>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12191999" h="3420000">
                  <a:moveTo>
                    <a:pt x="0" y="0"/>
                  </a:moveTo>
                  <a:lnTo>
                    <a:pt x="12191999" y="0"/>
                  </a:lnTo>
                  <a:lnTo>
                    <a:pt x="12191999" y="3420000"/>
                  </a:lnTo>
                  <a:lnTo>
                    <a:pt x="0" y="3420000"/>
                  </a:lnTo>
                  <a:close/>
                </a:path>
              </a:pathLst>
            </a:cu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0" y="3925065"/>
            <a:ext cx="12192000" cy="1824586"/>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组合 8"/>
          <p:cNvGrpSpPr/>
          <p:nvPr/>
        </p:nvGrpSpPr>
        <p:grpSpPr>
          <a:xfrm>
            <a:off x="1505900" y="900000"/>
            <a:ext cx="9180200" cy="468000"/>
            <a:chOff x="1037993" y="1728000"/>
            <a:chExt cx="8482996" cy="468000"/>
          </a:xfrm>
        </p:grpSpPr>
        <p:sp>
          <p:nvSpPr>
            <p:cNvPr id="13" name="对角圆角矩形 12"/>
            <p:cNvSpPr/>
            <p:nvPr/>
          </p:nvSpPr>
          <p:spPr>
            <a:xfrm>
              <a:off x="1037993" y="1728000"/>
              <a:ext cx="8482996" cy="468000"/>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algn="ctr"/>
              <a:r>
                <a:rPr lang="en-US" altLang="zh-CN" sz="2000" b="1" dirty="0">
                  <a:solidFill>
                    <a:srgbClr val="C00000"/>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热点辨析三</a:t>
              </a: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新型政党制度</a:t>
              </a:r>
              <a:r>
                <a:rPr lang="en-US" altLang="zh-CN" sz="2000" b="1" dirty="0">
                  <a:solidFill>
                    <a:schemeClr val="tx1"/>
                  </a:solidFill>
                  <a:latin typeface="微软雅黑" panose="020B0503020204020204" pitchFamily="34" charset="-122"/>
                  <a:ea typeface="微软雅黑" panose="020B0503020204020204" pitchFamily="34" charset="-122"/>
                </a:rPr>
                <a:t> VS </a:t>
              </a:r>
              <a:r>
                <a:rPr lang="zh-CN" altLang="en-US" sz="2000" b="1" dirty="0">
                  <a:solidFill>
                    <a:schemeClr val="tx1"/>
                  </a:solidFill>
                  <a:latin typeface="微软雅黑" panose="020B0503020204020204" pitchFamily="34" charset="-122"/>
                  <a:ea typeface="微软雅黑" panose="020B0503020204020204" pitchFamily="34" charset="-122"/>
                </a:rPr>
                <a:t>西方政党</a:t>
              </a:r>
              <a:r>
                <a:rPr lang="zh-CN" altLang="en-US" sz="2000" b="1" dirty="0">
                  <a:solidFill>
                    <a:schemeClr val="tx1"/>
                  </a:solidFill>
                  <a:latin typeface="微软雅黑" panose="020B0503020204020204" pitchFamily="34" charset="-122"/>
                  <a:ea typeface="微软雅黑" panose="020B0503020204020204" pitchFamily="34" charset="-122"/>
                </a:rPr>
                <a:t>比较</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14" name="对角圆角矩形 13"/>
            <p:cNvSpPr/>
            <p:nvPr/>
          </p:nvSpPr>
          <p:spPr>
            <a:xfrm rot="2700000" flipH="1">
              <a:off x="1349916" y="1890000"/>
              <a:ext cx="144000" cy="144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b="1">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9" name="矩形: 对角圆角 28"/>
          <p:cNvSpPr/>
          <p:nvPr/>
        </p:nvSpPr>
        <p:spPr>
          <a:xfrm>
            <a:off x="7443755" y="2018830"/>
            <a:ext cx="3152876" cy="900084"/>
          </a:xfrm>
          <a:prstGeom prst="round2DiagRect">
            <a:avLst/>
          </a:prstGeom>
          <a:solidFill>
            <a:srgbClr val="C00000"/>
          </a:solidFill>
          <a:ln w="190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30"/>
          <p:cNvSpPr txBox="1"/>
          <p:nvPr/>
        </p:nvSpPr>
        <p:spPr>
          <a:xfrm>
            <a:off x="7622145" y="2253685"/>
            <a:ext cx="2796096" cy="4603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两党制、多党制</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矩形: 对角圆角 24"/>
          <p:cNvSpPr/>
          <p:nvPr/>
        </p:nvSpPr>
        <p:spPr>
          <a:xfrm>
            <a:off x="1807101" y="2026444"/>
            <a:ext cx="2941146" cy="900084"/>
          </a:xfrm>
          <a:prstGeom prst="round2DiagRect">
            <a:avLst/>
          </a:prstGeom>
          <a:solidFill>
            <a:schemeClr val="accent2"/>
          </a:solid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30"/>
          <p:cNvSpPr txBox="1"/>
          <p:nvPr/>
        </p:nvSpPr>
        <p:spPr>
          <a:xfrm>
            <a:off x="1630680" y="2077720"/>
            <a:ext cx="3295015" cy="8299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中国共产党领导下的</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lgn="ctr">
              <a:lnSpc>
                <a:spcPct val="12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多党合作与政治协商制度</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0" name="组合 29"/>
          <p:cNvGrpSpPr/>
          <p:nvPr/>
        </p:nvGrpSpPr>
        <p:grpSpPr>
          <a:xfrm>
            <a:off x="5114993" y="2020691"/>
            <a:ext cx="1944307" cy="878550"/>
            <a:chOff x="4401476" y="2277866"/>
            <a:chExt cx="1944307" cy="878550"/>
          </a:xfrm>
        </p:grpSpPr>
        <p:grpSp>
          <p:nvGrpSpPr>
            <p:cNvPr id="31" name="组合 30"/>
            <p:cNvGrpSpPr/>
            <p:nvPr/>
          </p:nvGrpSpPr>
          <p:grpSpPr>
            <a:xfrm>
              <a:off x="4401476" y="2277866"/>
              <a:ext cx="1942964" cy="288000"/>
              <a:chOff x="4774894" y="2744591"/>
              <a:chExt cx="1942964" cy="288000"/>
            </a:xfrm>
          </p:grpSpPr>
          <p:sp>
            <p:nvSpPr>
              <p:cNvPr id="37" name="箭头: V 形 19"/>
              <p:cNvSpPr/>
              <p:nvPr/>
            </p:nvSpPr>
            <p:spPr>
              <a:xfrm>
                <a:off x="5614549"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8" name="箭头: V 形 21"/>
              <p:cNvSpPr/>
              <p:nvPr/>
            </p:nvSpPr>
            <p:spPr>
              <a:xfrm>
                <a:off x="5950204"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9" name="箭头: V 形 22"/>
              <p:cNvSpPr/>
              <p:nvPr/>
            </p:nvSpPr>
            <p:spPr>
              <a:xfrm>
                <a:off x="6285858"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40" name="箭头: 五边形 20"/>
              <p:cNvSpPr/>
              <p:nvPr/>
            </p:nvSpPr>
            <p:spPr>
              <a:xfrm>
                <a:off x="4774894" y="2744591"/>
                <a:ext cx="936000" cy="288000"/>
              </a:xfrm>
              <a:prstGeom prst="homePlate">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2" name="组合 31"/>
            <p:cNvGrpSpPr/>
            <p:nvPr/>
          </p:nvGrpSpPr>
          <p:grpSpPr>
            <a:xfrm rot="10800000">
              <a:off x="4402819" y="2868416"/>
              <a:ext cx="1942964" cy="288000"/>
              <a:chOff x="4774894" y="2744591"/>
              <a:chExt cx="1942964" cy="288000"/>
            </a:xfrm>
          </p:grpSpPr>
          <p:sp>
            <p:nvSpPr>
              <p:cNvPr id="33" name="箭头: V 形 19"/>
              <p:cNvSpPr/>
              <p:nvPr/>
            </p:nvSpPr>
            <p:spPr>
              <a:xfrm>
                <a:off x="5614549"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4" name="箭头: V 形 21"/>
              <p:cNvSpPr/>
              <p:nvPr/>
            </p:nvSpPr>
            <p:spPr>
              <a:xfrm>
                <a:off x="5950204"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5" name="箭头: V 形 22"/>
              <p:cNvSpPr/>
              <p:nvPr/>
            </p:nvSpPr>
            <p:spPr>
              <a:xfrm>
                <a:off x="6285858" y="2744591"/>
                <a:ext cx="432000" cy="288000"/>
              </a:xfrm>
              <a:prstGeom prst="chevron">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36" name="箭头: 五边形 20"/>
              <p:cNvSpPr/>
              <p:nvPr/>
            </p:nvSpPr>
            <p:spPr>
              <a:xfrm>
                <a:off x="4774894" y="2744591"/>
                <a:ext cx="936000" cy="288000"/>
              </a:xfrm>
              <a:prstGeom prst="homePlate">
                <a:avLst/>
              </a:prstGeom>
              <a:gradFill flip="none" rotWithShape="1">
                <a:gsLst>
                  <a:gs pos="60000">
                    <a:srgbClr val="B00000">
                      <a:alpha val="40000"/>
                    </a:srgbClr>
                  </a:gs>
                  <a:gs pos="0">
                    <a:schemeClr val="bg1">
                      <a:alpha val="0"/>
                    </a:schemeClr>
                  </a:gs>
                  <a:gs pos="100000">
                    <a:srgbClr val="9E040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42" name="图文框 41"/>
          <p:cNvSpPr/>
          <p:nvPr/>
        </p:nvSpPr>
        <p:spPr>
          <a:xfrm>
            <a:off x="1056000" y="3577358"/>
            <a:ext cx="10080000" cy="2520000"/>
          </a:xfrm>
          <a:prstGeom prst="frame">
            <a:avLst>
              <a:gd name="adj1" fmla="val 4822"/>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矩形 45"/>
          <p:cNvSpPr/>
          <p:nvPr/>
        </p:nvSpPr>
        <p:spPr>
          <a:xfrm>
            <a:off x="2223506" y="4280475"/>
            <a:ext cx="7744989" cy="1113766"/>
          </a:xfrm>
          <a:prstGeom prst="rect">
            <a:avLst/>
          </a:prstGeom>
        </p:spPr>
        <p:txBody>
          <a:bodyPr wrap="square">
            <a:spAutoFit/>
          </a:bodyPr>
          <a:lstStyle/>
          <a:p>
            <a:pPr algn="just">
              <a:lnSpc>
                <a:spcPct val="150000"/>
              </a:lnSpc>
            </a:pPr>
            <a:r>
              <a:rPr lang="zh-CN" altLang="en-US" sz="2200" b="1" dirty="0">
                <a:solidFill>
                  <a:prstClr val="black"/>
                </a:solidFill>
                <a:latin typeface="楷体" panose="02010609060101010101" pitchFamily="49" charset="-122"/>
                <a:ea typeface="楷体" panose="02010609060101010101" pitchFamily="49" charset="-122"/>
              </a:rPr>
              <a:t>　　</a:t>
            </a:r>
            <a:r>
              <a:rPr lang="zh-CN" altLang="en-US" sz="2400" b="1" dirty="0">
                <a:solidFill>
                  <a:prstClr val="black"/>
                </a:solidFill>
                <a:latin typeface="楷体" panose="02010609060101010101" pitchFamily="49" charset="-122"/>
                <a:ea typeface="楷体" panose="02010609060101010101" pitchFamily="49" charset="-122"/>
              </a:rPr>
              <a:t>维护党中央权威和集中统一领导同坚持民主集中制</a:t>
            </a:r>
            <a:r>
              <a:rPr lang="zh-CN" altLang="en-US" sz="2400" b="1" dirty="0">
                <a:solidFill>
                  <a:srgbClr val="C00000"/>
                </a:solidFill>
                <a:latin typeface="楷体" panose="02010609060101010101" pitchFamily="49" charset="-122"/>
                <a:ea typeface="楷体" panose="02010609060101010101" pitchFamily="49" charset="-122"/>
              </a:rPr>
              <a:t>是完全一致的。</a:t>
            </a:r>
            <a:endParaRPr lang="zh-CN" altLang="en-US" sz="2000" b="1" dirty="0">
              <a:solidFill>
                <a:srgbClr val="C00000"/>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 y="0"/>
            <a:ext cx="12192000" cy="6858000"/>
          </a:xfrm>
          <a:prstGeom prst="rect">
            <a:avLst/>
          </a:prstGeom>
          <a:noFill/>
        </p:spPr>
      </p:pic>
      <p:pic>
        <p:nvPicPr>
          <p:cNvPr id="4098" name="Picture 2" descr="查看图片"/>
          <p:cNvPicPr>
            <a:picLocks noChangeAspect="1" noChangeArrowheads="1"/>
          </p:cNvPicPr>
          <p:nvPr/>
        </p:nvPicPr>
        <p:blipFill rotWithShape="1">
          <a:blip r:embed="rId2">
            <a:extLst>
              <a:ext uri="{28A0092B-C50C-407E-A947-70E740481C1C}">
                <a14:useLocalDpi xmlns:a14="http://schemas.microsoft.com/office/drawing/2010/main" val="0"/>
              </a:ext>
            </a:extLst>
          </a:blip>
          <a:srcRect r="44062" b="37229"/>
          <a:stretch>
            <a:fillRect/>
          </a:stretch>
        </p:blipFill>
        <p:spPr bwMode="auto">
          <a:xfrm>
            <a:off x="0" y="4680000"/>
            <a:ext cx="6819900" cy="217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1056000" y="1270950"/>
            <a:ext cx="10080000" cy="4320000"/>
            <a:chOff x="1056000" y="1404300"/>
            <a:chExt cx="10080000" cy="4320000"/>
          </a:xfrm>
        </p:grpSpPr>
        <p:sp>
          <p:nvSpPr>
            <p:cNvPr id="8" name="Rectangle 10"/>
            <p:cNvSpPr/>
            <p:nvPr/>
          </p:nvSpPr>
          <p:spPr>
            <a:xfrm>
              <a:off x="1056000" y="1404300"/>
              <a:ext cx="10080000" cy="4320000"/>
            </a:xfrm>
            <a:prstGeom prst="rect">
              <a:avLst/>
            </a:prstGeom>
            <a:pattFill prst="pct25">
              <a:fgClr>
                <a:srgbClr val="FAE7D0"/>
              </a:fgClr>
              <a:bgClr>
                <a:srgbClr val="FFFDFD"/>
              </a:bgClr>
            </a:pattFill>
            <a:ln w="6350">
              <a:noFill/>
            </a:ln>
            <a:effectLst>
              <a:outerShdw blurRad="508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endParaRPr>
            </a:p>
          </p:txBody>
        </p:sp>
        <p:sp>
          <p:nvSpPr>
            <p:cNvPr id="15" name="Rectangle 10"/>
            <p:cNvSpPr/>
            <p:nvPr/>
          </p:nvSpPr>
          <p:spPr>
            <a:xfrm>
              <a:off x="1056000" y="1404300"/>
              <a:ext cx="10080000" cy="4320000"/>
            </a:xfrm>
            <a:prstGeom prst="frame">
              <a:avLst>
                <a:gd name="adj1" fmla="val 5696"/>
              </a:avLst>
            </a:prstGeom>
            <a:gradFill>
              <a:gsLst>
                <a:gs pos="0">
                  <a:srgbClr val="9E0406"/>
                </a:gs>
                <a:gs pos="100000">
                  <a:srgbClr val="D49A78"/>
                </a:gs>
              </a:gsLst>
              <a:lin ang="0" scaled="0"/>
            </a:gradFill>
            <a:ln w="12700">
              <a:gradFill>
                <a:gsLst>
                  <a:gs pos="0">
                    <a:srgbClr val="FFFDEB"/>
                  </a:gs>
                  <a:gs pos="100000">
                    <a:srgbClr val="FAE7D0"/>
                  </a:gs>
                  <a:gs pos="65000">
                    <a:srgbClr val="FFFDFD">
                      <a:alpha val="0"/>
                    </a:srgbClr>
                  </a:gs>
                  <a:gs pos="35000">
                    <a:srgbClr val="FFFDFD">
                      <a:alpha val="0"/>
                    </a:srgbClr>
                  </a:gs>
                </a:gsLst>
                <a:lin ang="1800000" scaled="0"/>
              </a:gradFill>
            </a:ln>
            <a:effectLst>
              <a:outerShdw blurRad="381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lt1"/>
                </a:solidFill>
              </a:endParaRPr>
            </a:p>
          </p:txBody>
        </p:sp>
      </p:grpSp>
      <p:sp>
        <p:nvSpPr>
          <p:cNvPr id="6" name="矩形 5"/>
          <p:cNvSpPr/>
          <p:nvPr/>
        </p:nvSpPr>
        <p:spPr>
          <a:xfrm>
            <a:off x="1819101" y="1695020"/>
            <a:ext cx="8521932" cy="3447098"/>
          </a:xfrm>
          <a:prstGeom prst="rect">
            <a:avLst/>
          </a:prstGeom>
        </p:spPr>
        <p:txBody>
          <a:bodyPr wrap="square">
            <a:spAutoFit/>
          </a:bodyPr>
          <a:lstStyle/>
          <a:p>
            <a:pPr indent="508000" algn="just" fontAlgn="auto">
              <a:lnSpc>
                <a:spcPct val="130000"/>
              </a:lnSpc>
              <a:spcAft>
                <a:spcPts val="1200"/>
              </a:spcAft>
              <a:buClr>
                <a:srgbClr val="C00000"/>
              </a:buClr>
              <a:extLst>
                <a:ext uri="{35155182-B16C-46BC-9424-99874614C6A1}">
                  <wpsdc:indentchars xmlns:wpsdc="http://www.wps.cn/officeDocument/2017/drawingmlCustomData" val="200" checksum="282533468"/>
                </a:ext>
              </a:extLst>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党的领导是中国特色社会主义最本质的特征，是中国特色社会主义制度的最大优势。党的领导是全面的、系统的、整体的。要增强“四个意识”，做到“两个维护”，自觉在思想上政治上行动上同党中央保持高度一致。</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a:p>
            <a:pPr indent="508000" algn="just" fontAlgn="auto">
              <a:lnSpc>
                <a:spcPct val="130000"/>
              </a:lnSpc>
              <a:spcAft>
                <a:spcPts val="1200"/>
              </a:spcAft>
              <a:buClr>
                <a:srgbClr val="C00000"/>
              </a:buClr>
              <a:extLst>
                <a:ext uri="{35155182-B16C-46BC-9424-99874614C6A1}">
                  <wpsdc:indentchars xmlns:wpsdc="http://www.wps.cn/officeDocument/2017/drawingmlCustomData" val="200" checksum="282533468"/>
                </a:ext>
              </a:extLst>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正如</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中共中央关于党的百年奋斗重大成就和历史经验的决议</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指出的，“只要我们坚持党的全面领导不动摇，坚决维护党的核心和党中央权威，充分发挥党的领导政治优势，把党的领导落实到党和国家事业各领域各方面各环节，就一定能够确保全党全军全国各族人民团结一致</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向前进”</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4476000" y="715325"/>
            <a:ext cx="3240000" cy="873963"/>
            <a:chOff x="4667248" y="188999"/>
            <a:chExt cx="3240000" cy="873963"/>
          </a:xfrm>
        </p:grpSpPr>
        <p:sp>
          <p:nvSpPr>
            <p:cNvPr id="13" name="缺角矩形 12"/>
            <p:cNvSpPr/>
            <p:nvPr/>
          </p:nvSpPr>
          <p:spPr>
            <a:xfrm>
              <a:off x="4667248" y="342962"/>
              <a:ext cx="3240000" cy="720000"/>
            </a:xfrm>
            <a:prstGeom prst="plaque">
              <a:avLst>
                <a:gd name="adj" fmla="val 0"/>
              </a:avLst>
            </a:prstGeom>
            <a:gradFill>
              <a:gsLst>
                <a:gs pos="0">
                  <a:srgbClr val="BA5140"/>
                </a:gs>
                <a:gs pos="100000">
                  <a:srgbClr val="BA5140">
                    <a:alpha val="0"/>
                  </a:srgbClr>
                </a:gs>
              </a:gsLst>
              <a:lin ang="5400000" scaled="0"/>
            </a:gradFill>
            <a:ln w="1905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矩形 11"/>
            <p:cNvSpPr/>
            <p:nvPr/>
          </p:nvSpPr>
          <p:spPr>
            <a:xfrm>
              <a:off x="4847248" y="188999"/>
              <a:ext cx="2880000" cy="792000"/>
            </a:xfrm>
            <a:prstGeom prst="rect">
              <a:avLst/>
            </a:prstGeom>
            <a:gradFill>
              <a:gsLst>
                <a:gs pos="60000">
                  <a:srgbClr val="9E0406"/>
                </a:gs>
                <a:gs pos="100000">
                  <a:srgbClr val="B00000">
                    <a:alpha val="0"/>
                  </a:srgbClr>
                </a:gs>
              </a:gsLst>
              <a:lin ang="5400000" scaled="0"/>
            </a:gradFill>
            <a:ln w="1270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文本框 15"/>
            <p:cNvSpPr txBox="1"/>
            <p:nvPr/>
          </p:nvSpPr>
          <p:spPr>
            <a:xfrm>
              <a:off x="5302243" y="359866"/>
              <a:ext cx="1970010" cy="450266"/>
            </a:xfrm>
            <a:custGeom>
              <a:avLst/>
              <a:gdLst/>
              <a:ahLst/>
              <a:cxnLst/>
              <a:rect l="l" t="t" r="r" b="b"/>
              <a:pathLst>
                <a:path w="1971973" h="450266">
                  <a:moveTo>
                    <a:pt x="1706249" y="321431"/>
                  </a:moveTo>
                  <a:cubicBezTo>
                    <a:pt x="1709207" y="321431"/>
                    <a:pt x="1711672" y="322088"/>
                    <a:pt x="1713644" y="323403"/>
                  </a:cubicBezTo>
                  <a:cubicBezTo>
                    <a:pt x="1716273" y="326032"/>
                    <a:pt x="1712329" y="330634"/>
                    <a:pt x="1701812" y="337207"/>
                  </a:cubicBezTo>
                  <a:cubicBezTo>
                    <a:pt x="1691295" y="342466"/>
                    <a:pt x="1674862" y="351668"/>
                    <a:pt x="1652513" y="364815"/>
                  </a:cubicBezTo>
                  <a:cubicBezTo>
                    <a:pt x="1634108" y="376646"/>
                    <a:pt x="1618989" y="385849"/>
                    <a:pt x="1607158" y="392422"/>
                  </a:cubicBezTo>
                  <a:cubicBezTo>
                    <a:pt x="1600584" y="396366"/>
                    <a:pt x="1591382" y="403597"/>
                    <a:pt x="1579550" y="414114"/>
                  </a:cubicBezTo>
                  <a:cubicBezTo>
                    <a:pt x="1578235" y="415429"/>
                    <a:pt x="1575606" y="417401"/>
                    <a:pt x="1571662" y="420030"/>
                  </a:cubicBezTo>
                  <a:cubicBezTo>
                    <a:pt x="1569033" y="421344"/>
                    <a:pt x="1567061" y="422659"/>
                    <a:pt x="1565746" y="423974"/>
                  </a:cubicBezTo>
                  <a:cubicBezTo>
                    <a:pt x="1561802" y="423974"/>
                    <a:pt x="1557858" y="421344"/>
                    <a:pt x="1553914" y="416086"/>
                  </a:cubicBezTo>
                  <a:cubicBezTo>
                    <a:pt x="1548656" y="409513"/>
                    <a:pt x="1540768" y="395709"/>
                    <a:pt x="1530251" y="374674"/>
                  </a:cubicBezTo>
                  <a:cubicBezTo>
                    <a:pt x="1569690" y="365472"/>
                    <a:pt x="1624905" y="348381"/>
                    <a:pt x="1695896" y="323403"/>
                  </a:cubicBezTo>
                  <a:cubicBezTo>
                    <a:pt x="1699840" y="322088"/>
                    <a:pt x="1703291" y="321431"/>
                    <a:pt x="1706249" y="321431"/>
                  </a:cubicBezTo>
                  <a:close/>
                  <a:moveTo>
                    <a:pt x="1861542" y="285936"/>
                  </a:moveTo>
                  <a:cubicBezTo>
                    <a:pt x="1840508" y="287250"/>
                    <a:pt x="1808956" y="289222"/>
                    <a:pt x="1766887" y="291852"/>
                  </a:cubicBezTo>
                  <a:cubicBezTo>
                    <a:pt x="1766887" y="301054"/>
                    <a:pt x="1767545" y="319459"/>
                    <a:pt x="1768859" y="347067"/>
                  </a:cubicBezTo>
                  <a:cubicBezTo>
                    <a:pt x="1770174" y="360213"/>
                    <a:pt x="1770831" y="370730"/>
                    <a:pt x="1770831" y="378618"/>
                  </a:cubicBezTo>
                  <a:cubicBezTo>
                    <a:pt x="1785292" y="377304"/>
                    <a:pt x="1804355" y="375989"/>
                    <a:pt x="1828019" y="374674"/>
                  </a:cubicBezTo>
                  <a:cubicBezTo>
                    <a:pt x="1842480" y="373360"/>
                    <a:pt x="1852339" y="372702"/>
                    <a:pt x="1857598" y="372702"/>
                  </a:cubicBezTo>
                  <a:cubicBezTo>
                    <a:pt x="1857598" y="363500"/>
                    <a:pt x="1858255" y="351011"/>
                    <a:pt x="1859570" y="335235"/>
                  </a:cubicBezTo>
                  <a:cubicBezTo>
                    <a:pt x="1860885" y="319459"/>
                    <a:pt x="1861542" y="303026"/>
                    <a:pt x="1861542" y="285936"/>
                  </a:cubicBezTo>
                  <a:close/>
                  <a:moveTo>
                    <a:pt x="1881262" y="244524"/>
                  </a:moveTo>
                  <a:cubicBezTo>
                    <a:pt x="1883891" y="247154"/>
                    <a:pt x="1889150" y="251098"/>
                    <a:pt x="1897038" y="256356"/>
                  </a:cubicBezTo>
                  <a:cubicBezTo>
                    <a:pt x="1904925" y="261615"/>
                    <a:pt x="1910841" y="265559"/>
                    <a:pt x="1914785" y="268188"/>
                  </a:cubicBezTo>
                  <a:cubicBezTo>
                    <a:pt x="1923988" y="274761"/>
                    <a:pt x="1928589" y="280020"/>
                    <a:pt x="1928589" y="283964"/>
                  </a:cubicBezTo>
                  <a:cubicBezTo>
                    <a:pt x="1928589" y="289222"/>
                    <a:pt x="1922016" y="295796"/>
                    <a:pt x="1908869" y="303683"/>
                  </a:cubicBezTo>
                  <a:lnTo>
                    <a:pt x="1906897" y="362843"/>
                  </a:lnTo>
                  <a:lnTo>
                    <a:pt x="1912813" y="366787"/>
                  </a:lnTo>
                  <a:cubicBezTo>
                    <a:pt x="1920701" y="373360"/>
                    <a:pt x="1923988" y="378618"/>
                    <a:pt x="1922673" y="382562"/>
                  </a:cubicBezTo>
                  <a:cubicBezTo>
                    <a:pt x="1922673" y="385192"/>
                    <a:pt x="1920701" y="386506"/>
                    <a:pt x="1916757" y="386506"/>
                  </a:cubicBezTo>
                  <a:cubicBezTo>
                    <a:pt x="1912813" y="387821"/>
                    <a:pt x="1908212" y="388478"/>
                    <a:pt x="1902953" y="388478"/>
                  </a:cubicBezTo>
                  <a:cubicBezTo>
                    <a:pt x="1889807" y="388478"/>
                    <a:pt x="1877975" y="389136"/>
                    <a:pt x="1867458" y="390450"/>
                  </a:cubicBezTo>
                  <a:cubicBezTo>
                    <a:pt x="1859570" y="390450"/>
                    <a:pt x="1840508" y="391108"/>
                    <a:pt x="1810271" y="392422"/>
                  </a:cubicBezTo>
                  <a:cubicBezTo>
                    <a:pt x="1793180" y="393737"/>
                    <a:pt x="1780034" y="394394"/>
                    <a:pt x="1770831" y="394394"/>
                  </a:cubicBezTo>
                  <a:cubicBezTo>
                    <a:pt x="1770831" y="412799"/>
                    <a:pt x="1770174" y="422659"/>
                    <a:pt x="1768859" y="423974"/>
                  </a:cubicBezTo>
                  <a:cubicBezTo>
                    <a:pt x="1766230" y="429232"/>
                    <a:pt x="1760314" y="434491"/>
                    <a:pt x="1751112" y="439750"/>
                  </a:cubicBezTo>
                  <a:cubicBezTo>
                    <a:pt x="1740594" y="446323"/>
                    <a:pt x="1733364" y="448295"/>
                    <a:pt x="1729420" y="445665"/>
                  </a:cubicBezTo>
                  <a:cubicBezTo>
                    <a:pt x="1726791" y="444351"/>
                    <a:pt x="1725476" y="439092"/>
                    <a:pt x="1725476" y="429890"/>
                  </a:cubicBezTo>
                  <a:lnTo>
                    <a:pt x="1725476" y="416086"/>
                  </a:lnTo>
                  <a:cubicBezTo>
                    <a:pt x="1726791" y="409513"/>
                    <a:pt x="1727448" y="406226"/>
                    <a:pt x="1727448" y="406226"/>
                  </a:cubicBezTo>
                  <a:cubicBezTo>
                    <a:pt x="1727448" y="362843"/>
                    <a:pt x="1726133" y="326690"/>
                    <a:pt x="1723504" y="297768"/>
                  </a:cubicBezTo>
                  <a:cubicBezTo>
                    <a:pt x="1723504" y="295138"/>
                    <a:pt x="1722847" y="287908"/>
                    <a:pt x="1721532" y="276076"/>
                  </a:cubicBezTo>
                  <a:cubicBezTo>
                    <a:pt x="1720217" y="265559"/>
                    <a:pt x="1719560" y="256356"/>
                    <a:pt x="1719560" y="248468"/>
                  </a:cubicBezTo>
                  <a:cubicBezTo>
                    <a:pt x="1723504" y="249783"/>
                    <a:pt x="1730735" y="252412"/>
                    <a:pt x="1741252" y="256356"/>
                  </a:cubicBezTo>
                  <a:cubicBezTo>
                    <a:pt x="1746510" y="258985"/>
                    <a:pt x="1750454" y="260957"/>
                    <a:pt x="1753084" y="262272"/>
                  </a:cubicBezTo>
                  <a:cubicBezTo>
                    <a:pt x="1754398" y="263587"/>
                    <a:pt x="1757027" y="264901"/>
                    <a:pt x="1760971" y="266216"/>
                  </a:cubicBezTo>
                  <a:cubicBezTo>
                    <a:pt x="1768859" y="270160"/>
                    <a:pt x="1774775" y="273447"/>
                    <a:pt x="1778719" y="276076"/>
                  </a:cubicBezTo>
                  <a:lnTo>
                    <a:pt x="1861542" y="270160"/>
                  </a:lnTo>
                  <a:close/>
                  <a:moveTo>
                    <a:pt x="774985" y="185365"/>
                  </a:moveTo>
                  <a:cubicBezTo>
                    <a:pt x="753951" y="186680"/>
                    <a:pt x="721742" y="188652"/>
                    <a:pt x="678358" y="191281"/>
                  </a:cubicBezTo>
                  <a:cubicBezTo>
                    <a:pt x="680988" y="211001"/>
                    <a:pt x="682302" y="230063"/>
                    <a:pt x="682302" y="248468"/>
                  </a:cubicBezTo>
                  <a:lnTo>
                    <a:pt x="771041" y="242552"/>
                  </a:lnTo>
                  <a:cubicBezTo>
                    <a:pt x="771041" y="234664"/>
                    <a:pt x="771698" y="224805"/>
                    <a:pt x="773013" y="212973"/>
                  </a:cubicBezTo>
                  <a:cubicBezTo>
                    <a:pt x="773013" y="202455"/>
                    <a:pt x="773670" y="193253"/>
                    <a:pt x="774985" y="185365"/>
                  </a:cubicBezTo>
                  <a:close/>
                  <a:moveTo>
                    <a:pt x="82823" y="149870"/>
                  </a:moveTo>
                  <a:cubicBezTo>
                    <a:pt x="85452" y="151184"/>
                    <a:pt x="90053" y="154471"/>
                    <a:pt x="96626" y="159729"/>
                  </a:cubicBezTo>
                  <a:cubicBezTo>
                    <a:pt x="104514" y="163673"/>
                    <a:pt x="110430" y="167617"/>
                    <a:pt x="114374" y="171561"/>
                  </a:cubicBezTo>
                  <a:cubicBezTo>
                    <a:pt x="124891" y="180764"/>
                    <a:pt x="129493" y="186680"/>
                    <a:pt x="128178" y="189309"/>
                  </a:cubicBezTo>
                  <a:cubicBezTo>
                    <a:pt x="128178" y="194568"/>
                    <a:pt x="122262" y="199826"/>
                    <a:pt x="110430" y="205085"/>
                  </a:cubicBezTo>
                  <a:lnTo>
                    <a:pt x="108458" y="333263"/>
                  </a:lnTo>
                  <a:cubicBezTo>
                    <a:pt x="111088" y="331948"/>
                    <a:pt x="116346" y="328662"/>
                    <a:pt x="124234" y="323403"/>
                  </a:cubicBezTo>
                  <a:cubicBezTo>
                    <a:pt x="137381" y="314201"/>
                    <a:pt x="146583" y="308285"/>
                    <a:pt x="151842" y="305655"/>
                  </a:cubicBezTo>
                  <a:cubicBezTo>
                    <a:pt x="159730" y="299082"/>
                    <a:pt x="164331" y="297768"/>
                    <a:pt x="165646" y="301711"/>
                  </a:cubicBezTo>
                  <a:cubicBezTo>
                    <a:pt x="169589" y="304341"/>
                    <a:pt x="167617" y="308942"/>
                    <a:pt x="159730" y="315515"/>
                  </a:cubicBezTo>
                  <a:cubicBezTo>
                    <a:pt x="138695" y="344437"/>
                    <a:pt x="122262" y="367444"/>
                    <a:pt x="110430" y="384534"/>
                  </a:cubicBezTo>
                  <a:cubicBezTo>
                    <a:pt x="107801" y="387164"/>
                    <a:pt x="104514" y="391765"/>
                    <a:pt x="100570" y="398338"/>
                  </a:cubicBezTo>
                  <a:cubicBezTo>
                    <a:pt x="99256" y="402282"/>
                    <a:pt x="97941" y="404911"/>
                    <a:pt x="96626" y="406226"/>
                  </a:cubicBezTo>
                  <a:cubicBezTo>
                    <a:pt x="96626" y="406226"/>
                    <a:pt x="96626" y="406883"/>
                    <a:pt x="96626" y="408198"/>
                  </a:cubicBezTo>
                  <a:cubicBezTo>
                    <a:pt x="93997" y="413457"/>
                    <a:pt x="91368" y="416086"/>
                    <a:pt x="88739" y="416086"/>
                  </a:cubicBezTo>
                  <a:cubicBezTo>
                    <a:pt x="86109" y="417401"/>
                    <a:pt x="81508" y="414771"/>
                    <a:pt x="74935" y="408198"/>
                  </a:cubicBezTo>
                  <a:cubicBezTo>
                    <a:pt x="76249" y="409513"/>
                    <a:pt x="74935" y="408855"/>
                    <a:pt x="70991" y="406226"/>
                  </a:cubicBezTo>
                  <a:cubicBezTo>
                    <a:pt x="68361" y="403597"/>
                    <a:pt x="64418" y="398995"/>
                    <a:pt x="59159" y="392422"/>
                  </a:cubicBezTo>
                  <a:cubicBezTo>
                    <a:pt x="49956" y="384534"/>
                    <a:pt x="45355" y="379276"/>
                    <a:pt x="45355" y="376646"/>
                  </a:cubicBezTo>
                  <a:cubicBezTo>
                    <a:pt x="59816" y="367444"/>
                    <a:pt x="66390" y="354297"/>
                    <a:pt x="65075" y="337207"/>
                  </a:cubicBezTo>
                  <a:lnTo>
                    <a:pt x="67047" y="189309"/>
                  </a:lnTo>
                  <a:cubicBezTo>
                    <a:pt x="57844" y="190624"/>
                    <a:pt x="46012" y="191938"/>
                    <a:pt x="31551" y="193253"/>
                  </a:cubicBezTo>
                  <a:cubicBezTo>
                    <a:pt x="22349" y="195882"/>
                    <a:pt x="15118" y="197197"/>
                    <a:pt x="9860" y="197197"/>
                  </a:cubicBezTo>
                  <a:cubicBezTo>
                    <a:pt x="8545" y="195882"/>
                    <a:pt x="5916" y="191938"/>
                    <a:pt x="1972" y="185365"/>
                  </a:cubicBezTo>
                  <a:cubicBezTo>
                    <a:pt x="1972" y="182736"/>
                    <a:pt x="1314" y="180764"/>
                    <a:pt x="0" y="179449"/>
                  </a:cubicBezTo>
                  <a:cubicBezTo>
                    <a:pt x="19720" y="179449"/>
                    <a:pt x="41411" y="178135"/>
                    <a:pt x="65075" y="175505"/>
                  </a:cubicBezTo>
                  <a:close/>
                  <a:moveTo>
                    <a:pt x="788789" y="143954"/>
                  </a:moveTo>
                  <a:cubicBezTo>
                    <a:pt x="791418" y="145268"/>
                    <a:pt x="795362" y="147898"/>
                    <a:pt x="800621" y="151842"/>
                  </a:cubicBezTo>
                  <a:cubicBezTo>
                    <a:pt x="807194" y="155785"/>
                    <a:pt x="815082" y="161701"/>
                    <a:pt x="824284" y="169589"/>
                  </a:cubicBezTo>
                  <a:cubicBezTo>
                    <a:pt x="825599" y="170904"/>
                    <a:pt x="827571" y="172876"/>
                    <a:pt x="830200" y="175505"/>
                  </a:cubicBezTo>
                  <a:cubicBezTo>
                    <a:pt x="835459" y="178135"/>
                    <a:pt x="838088" y="181421"/>
                    <a:pt x="838088" y="185365"/>
                  </a:cubicBezTo>
                  <a:cubicBezTo>
                    <a:pt x="838088" y="190624"/>
                    <a:pt x="832172" y="195225"/>
                    <a:pt x="820340" y="199169"/>
                  </a:cubicBezTo>
                  <a:cubicBezTo>
                    <a:pt x="820340" y="200484"/>
                    <a:pt x="820340" y="203113"/>
                    <a:pt x="820340" y="207057"/>
                  </a:cubicBezTo>
                  <a:cubicBezTo>
                    <a:pt x="819026" y="216259"/>
                    <a:pt x="818368" y="223490"/>
                    <a:pt x="818368" y="228748"/>
                  </a:cubicBezTo>
                  <a:cubicBezTo>
                    <a:pt x="831515" y="240580"/>
                    <a:pt x="838088" y="248468"/>
                    <a:pt x="838088" y="252412"/>
                  </a:cubicBezTo>
                  <a:cubicBezTo>
                    <a:pt x="836773" y="255041"/>
                    <a:pt x="830200" y="256356"/>
                    <a:pt x="818368" y="256356"/>
                  </a:cubicBezTo>
                  <a:cubicBezTo>
                    <a:pt x="809166" y="257671"/>
                    <a:pt x="797334" y="258328"/>
                    <a:pt x="782873" y="258328"/>
                  </a:cubicBezTo>
                  <a:cubicBezTo>
                    <a:pt x="777614" y="258328"/>
                    <a:pt x="769726" y="258328"/>
                    <a:pt x="759209" y="258328"/>
                  </a:cubicBezTo>
                  <a:cubicBezTo>
                    <a:pt x="742119" y="259643"/>
                    <a:pt x="728972" y="260300"/>
                    <a:pt x="719770" y="260300"/>
                  </a:cubicBezTo>
                  <a:cubicBezTo>
                    <a:pt x="722399" y="261615"/>
                    <a:pt x="726343" y="262929"/>
                    <a:pt x="731602" y="264244"/>
                  </a:cubicBezTo>
                  <a:cubicBezTo>
                    <a:pt x="736860" y="266873"/>
                    <a:pt x="740804" y="268845"/>
                    <a:pt x="743433" y="270160"/>
                  </a:cubicBezTo>
                  <a:cubicBezTo>
                    <a:pt x="759209" y="276733"/>
                    <a:pt x="767097" y="281992"/>
                    <a:pt x="767097" y="285936"/>
                  </a:cubicBezTo>
                  <a:cubicBezTo>
                    <a:pt x="767097" y="289880"/>
                    <a:pt x="763153" y="294481"/>
                    <a:pt x="755265" y="299739"/>
                  </a:cubicBezTo>
                  <a:lnTo>
                    <a:pt x="755265" y="321431"/>
                  </a:lnTo>
                  <a:lnTo>
                    <a:pt x="804565" y="319459"/>
                  </a:lnTo>
                  <a:cubicBezTo>
                    <a:pt x="812452" y="303683"/>
                    <a:pt x="820340" y="291194"/>
                    <a:pt x="828228" y="281992"/>
                  </a:cubicBezTo>
                  <a:cubicBezTo>
                    <a:pt x="830858" y="283306"/>
                    <a:pt x="834801" y="286593"/>
                    <a:pt x="840060" y="291852"/>
                  </a:cubicBezTo>
                  <a:cubicBezTo>
                    <a:pt x="849263" y="298425"/>
                    <a:pt x="857151" y="304341"/>
                    <a:pt x="863724" y="309599"/>
                  </a:cubicBezTo>
                  <a:cubicBezTo>
                    <a:pt x="872926" y="317487"/>
                    <a:pt x="877528" y="323403"/>
                    <a:pt x="877528" y="327347"/>
                  </a:cubicBezTo>
                  <a:cubicBezTo>
                    <a:pt x="877528" y="331291"/>
                    <a:pt x="870954" y="333263"/>
                    <a:pt x="857808" y="333263"/>
                  </a:cubicBezTo>
                  <a:cubicBezTo>
                    <a:pt x="832830" y="333263"/>
                    <a:pt x="815082" y="333920"/>
                    <a:pt x="804565" y="335235"/>
                  </a:cubicBezTo>
                  <a:lnTo>
                    <a:pt x="755265" y="337207"/>
                  </a:lnTo>
                  <a:lnTo>
                    <a:pt x="755265" y="398338"/>
                  </a:lnTo>
                  <a:cubicBezTo>
                    <a:pt x="785502" y="398338"/>
                    <a:pt x="820340" y="397023"/>
                    <a:pt x="859780" y="394394"/>
                  </a:cubicBezTo>
                  <a:cubicBezTo>
                    <a:pt x="862409" y="390450"/>
                    <a:pt x="867010" y="384534"/>
                    <a:pt x="873584" y="376646"/>
                  </a:cubicBezTo>
                  <a:cubicBezTo>
                    <a:pt x="881472" y="366129"/>
                    <a:pt x="887387" y="358241"/>
                    <a:pt x="891331" y="352983"/>
                  </a:cubicBezTo>
                  <a:cubicBezTo>
                    <a:pt x="899219" y="359556"/>
                    <a:pt x="910394" y="370073"/>
                    <a:pt x="924855" y="384534"/>
                  </a:cubicBezTo>
                  <a:cubicBezTo>
                    <a:pt x="928799" y="388478"/>
                    <a:pt x="932743" y="392422"/>
                    <a:pt x="936687" y="396366"/>
                  </a:cubicBezTo>
                  <a:cubicBezTo>
                    <a:pt x="939316" y="400310"/>
                    <a:pt x="940631" y="404254"/>
                    <a:pt x="940631" y="408198"/>
                  </a:cubicBezTo>
                  <a:cubicBezTo>
                    <a:pt x="939316" y="412142"/>
                    <a:pt x="936030" y="413457"/>
                    <a:pt x="930771" y="412142"/>
                  </a:cubicBezTo>
                  <a:cubicBezTo>
                    <a:pt x="928142" y="412142"/>
                    <a:pt x="924198" y="412142"/>
                    <a:pt x="918939" y="412142"/>
                  </a:cubicBezTo>
                  <a:cubicBezTo>
                    <a:pt x="901849" y="410827"/>
                    <a:pt x="882129" y="410827"/>
                    <a:pt x="859780" y="412142"/>
                  </a:cubicBezTo>
                  <a:cubicBezTo>
                    <a:pt x="784845" y="412142"/>
                    <a:pt x="698078" y="416743"/>
                    <a:pt x="599480" y="425946"/>
                  </a:cubicBezTo>
                  <a:cubicBezTo>
                    <a:pt x="596850" y="425946"/>
                    <a:pt x="592249" y="426603"/>
                    <a:pt x="585676" y="427918"/>
                  </a:cubicBezTo>
                  <a:cubicBezTo>
                    <a:pt x="579102" y="427918"/>
                    <a:pt x="563327" y="429890"/>
                    <a:pt x="538348" y="433834"/>
                  </a:cubicBezTo>
                  <a:lnTo>
                    <a:pt x="524545" y="408198"/>
                  </a:lnTo>
                  <a:cubicBezTo>
                    <a:pt x="544264" y="408198"/>
                    <a:pt x="569243" y="408198"/>
                    <a:pt x="599480" y="408198"/>
                  </a:cubicBezTo>
                  <a:lnTo>
                    <a:pt x="705966" y="402282"/>
                  </a:lnTo>
                  <a:cubicBezTo>
                    <a:pt x="705966" y="393080"/>
                    <a:pt x="705966" y="372045"/>
                    <a:pt x="705966" y="339179"/>
                  </a:cubicBezTo>
                  <a:cubicBezTo>
                    <a:pt x="704651" y="339179"/>
                    <a:pt x="702679" y="339179"/>
                    <a:pt x="700050" y="339179"/>
                  </a:cubicBezTo>
                  <a:cubicBezTo>
                    <a:pt x="682960" y="341808"/>
                    <a:pt x="664555" y="343123"/>
                    <a:pt x="644835" y="343123"/>
                  </a:cubicBezTo>
                  <a:cubicBezTo>
                    <a:pt x="627744" y="344437"/>
                    <a:pt x="612626" y="346409"/>
                    <a:pt x="599480" y="349039"/>
                  </a:cubicBezTo>
                  <a:lnTo>
                    <a:pt x="589620" y="329319"/>
                  </a:lnTo>
                  <a:cubicBezTo>
                    <a:pt x="614598" y="329319"/>
                    <a:pt x="631031" y="328662"/>
                    <a:pt x="638919" y="327347"/>
                  </a:cubicBezTo>
                  <a:cubicBezTo>
                    <a:pt x="644177" y="327347"/>
                    <a:pt x="666527" y="326690"/>
                    <a:pt x="705966" y="325375"/>
                  </a:cubicBezTo>
                  <a:lnTo>
                    <a:pt x="705966" y="291852"/>
                  </a:lnTo>
                  <a:cubicBezTo>
                    <a:pt x="705966" y="287908"/>
                    <a:pt x="705966" y="278048"/>
                    <a:pt x="705966" y="262272"/>
                  </a:cubicBezTo>
                  <a:lnTo>
                    <a:pt x="682302" y="262272"/>
                  </a:lnTo>
                  <a:cubicBezTo>
                    <a:pt x="680988" y="270160"/>
                    <a:pt x="677044" y="277390"/>
                    <a:pt x="670470" y="283964"/>
                  </a:cubicBezTo>
                  <a:cubicBezTo>
                    <a:pt x="659953" y="291852"/>
                    <a:pt x="652723" y="295138"/>
                    <a:pt x="648779" y="293824"/>
                  </a:cubicBezTo>
                  <a:cubicBezTo>
                    <a:pt x="644835" y="292509"/>
                    <a:pt x="642863" y="287908"/>
                    <a:pt x="642863" y="280020"/>
                  </a:cubicBezTo>
                  <a:cubicBezTo>
                    <a:pt x="642863" y="277390"/>
                    <a:pt x="642863" y="270160"/>
                    <a:pt x="642863" y="258328"/>
                  </a:cubicBezTo>
                  <a:cubicBezTo>
                    <a:pt x="641548" y="251755"/>
                    <a:pt x="640891" y="240580"/>
                    <a:pt x="640891" y="224805"/>
                  </a:cubicBezTo>
                  <a:cubicBezTo>
                    <a:pt x="639576" y="211658"/>
                    <a:pt x="638919" y="201141"/>
                    <a:pt x="638919" y="193253"/>
                  </a:cubicBezTo>
                  <a:cubicBezTo>
                    <a:pt x="637604" y="180106"/>
                    <a:pt x="635632" y="167617"/>
                    <a:pt x="633003" y="155785"/>
                  </a:cubicBezTo>
                  <a:cubicBezTo>
                    <a:pt x="639576" y="158415"/>
                    <a:pt x="650751" y="161701"/>
                    <a:pt x="666527" y="165645"/>
                  </a:cubicBezTo>
                  <a:cubicBezTo>
                    <a:pt x="677044" y="169589"/>
                    <a:pt x="683617" y="172876"/>
                    <a:pt x="686246" y="175505"/>
                  </a:cubicBezTo>
                  <a:lnTo>
                    <a:pt x="771041" y="171561"/>
                  </a:lnTo>
                  <a:close/>
                  <a:moveTo>
                    <a:pt x="1105291" y="134094"/>
                  </a:moveTo>
                  <a:cubicBezTo>
                    <a:pt x="1105948" y="133436"/>
                    <a:pt x="1106934" y="133436"/>
                    <a:pt x="1108248" y="134094"/>
                  </a:cubicBezTo>
                  <a:cubicBezTo>
                    <a:pt x="1112192" y="132779"/>
                    <a:pt x="1114822" y="137380"/>
                    <a:pt x="1116136" y="147898"/>
                  </a:cubicBezTo>
                  <a:cubicBezTo>
                    <a:pt x="1118766" y="153156"/>
                    <a:pt x="1120080" y="163673"/>
                    <a:pt x="1120080" y="179449"/>
                  </a:cubicBezTo>
                  <a:cubicBezTo>
                    <a:pt x="1122710" y="200484"/>
                    <a:pt x="1122052" y="220203"/>
                    <a:pt x="1118108" y="238608"/>
                  </a:cubicBezTo>
                  <a:cubicBezTo>
                    <a:pt x="1111535" y="268845"/>
                    <a:pt x="1102333" y="289880"/>
                    <a:pt x="1090501" y="301711"/>
                  </a:cubicBezTo>
                  <a:cubicBezTo>
                    <a:pt x="1082613" y="310914"/>
                    <a:pt x="1073410" y="315515"/>
                    <a:pt x="1062893" y="315515"/>
                  </a:cubicBezTo>
                  <a:cubicBezTo>
                    <a:pt x="1051061" y="314201"/>
                    <a:pt x="1043831" y="307627"/>
                    <a:pt x="1041201" y="295796"/>
                  </a:cubicBezTo>
                  <a:cubicBezTo>
                    <a:pt x="1038572" y="283964"/>
                    <a:pt x="1039229" y="273447"/>
                    <a:pt x="1043173" y="264244"/>
                  </a:cubicBezTo>
                  <a:cubicBezTo>
                    <a:pt x="1047117" y="257671"/>
                    <a:pt x="1052376" y="250440"/>
                    <a:pt x="1058949" y="242552"/>
                  </a:cubicBezTo>
                  <a:cubicBezTo>
                    <a:pt x="1062893" y="238608"/>
                    <a:pt x="1067494" y="233350"/>
                    <a:pt x="1072753" y="226777"/>
                  </a:cubicBezTo>
                  <a:cubicBezTo>
                    <a:pt x="1074068" y="224147"/>
                    <a:pt x="1075382" y="222175"/>
                    <a:pt x="1076697" y="220861"/>
                  </a:cubicBezTo>
                  <a:cubicBezTo>
                    <a:pt x="1083270" y="209029"/>
                    <a:pt x="1089843" y="193253"/>
                    <a:pt x="1096417" y="173533"/>
                  </a:cubicBezTo>
                  <a:cubicBezTo>
                    <a:pt x="1100361" y="163016"/>
                    <a:pt x="1102333" y="153814"/>
                    <a:pt x="1102333" y="145926"/>
                  </a:cubicBezTo>
                  <a:cubicBezTo>
                    <a:pt x="1103647" y="140667"/>
                    <a:pt x="1104305" y="138038"/>
                    <a:pt x="1104305" y="138038"/>
                  </a:cubicBezTo>
                  <a:cubicBezTo>
                    <a:pt x="1104305" y="136066"/>
                    <a:pt x="1104633" y="134751"/>
                    <a:pt x="1105291" y="134094"/>
                  </a:cubicBezTo>
                  <a:close/>
                  <a:moveTo>
                    <a:pt x="1304460" y="125220"/>
                  </a:moveTo>
                  <a:cubicBezTo>
                    <a:pt x="1305775" y="125220"/>
                    <a:pt x="1307418" y="125549"/>
                    <a:pt x="1309390" y="126206"/>
                  </a:cubicBezTo>
                  <a:cubicBezTo>
                    <a:pt x="1312019" y="127521"/>
                    <a:pt x="1313991" y="128178"/>
                    <a:pt x="1315306" y="128178"/>
                  </a:cubicBezTo>
                  <a:cubicBezTo>
                    <a:pt x="1335025" y="138695"/>
                    <a:pt x="1356060" y="153156"/>
                    <a:pt x="1378409" y="171561"/>
                  </a:cubicBezTo>
                  <a:cubicBezTo>
                    <a:pt x="1423107" y="207057"/>
                    <a:pt x="1440855" y="240580"/>
                    <a:pt x="1431652" y="272132"/>
                  </a:cubicBezTo>
                  <a:cubicBezTo>
                    <a:pt x="1429023" y="281334"/>
                    <a:pt x="1424421" y="289222"/>
                    <a:pt x="1417848" y="295796"/>
                  </a:cubicBezTo>
                  <a:cubicBezTo>
                    <a:pt x="1409960" y="303683"/>
                    <a:pt x="1400758" y="306313"/>
                    <a:pt x="1390241" y="303683"/>
                  </a:cubicBezTo>
                  <a:cubicBezTo>
                    <a:pt x="1382353" y="301054"/>
                    <a:pt x="1377094" y="295138"/>
                    <a:pt x="1374465" y="285936"/>
                  </a:cubicBezTo>
                  <a:cubicBezTo>
                    <a:pt x="1373150" y="279362"/>
                    <a:pt x="1371178" y="268188"/>
                    <a:pt x="1368549" y="252412"/>
                  </a:cubicBezTo>
                  <a:cubicBezTo>
                    <a:pt x="1360661" y="220861"/>
                    <a:pt x="1348172" y="192596"/>
                    <a:pt x="1331081" y="167617"/>
                  </a:cubicBezTo>
                  <a:cubicBezTo>
                    <a:pt x="1329767" y="164988"/>
                    <a:pt x="1325823" y="160387"/>
                    <a:pt x="1319250" y="153814"/>
                  </a:cubicBezTo>
                  <a:cubicBezTo>
                    <a:pt x="1313991" y="148555"/>
                    <a:pt x="1310047" y="143954"/>
                    <a:pt x="1307418" y="140010"/>
                  </a:cubicBezTo>
                  <a:cubicBezTo>
                    <a:pt x="1302159" y="134751"/>
                    <a:pt x="1300187" y="130150"/>
                    <a:pt x="1301502" y="126206"/>
                  </a:cubicBezTo>
                  <a:cubicBezTo>
                    <a:pt x="1302159" y="125549"/>
                    <a:pt x="1303145" y="125220"/>
                    <a:pt x="1304460" y="125220"/>
                  </a:cubicBezTo>
                  <a:close/>
                  <a:moveTo>
                    <a:pt x="264244" y="61131"/>
                  </a:moveTo>
                  <a:lnTo>
                    <a:pt x="220861" y="65075"/>
                  </a:lnTo>
                  <a:cubicBezTo>
                    <a:pt x="220861" y="88738"/>
                    <a:pt x="222833" y="132122"/>
                    <a:pt x="226777" y="195225"/>
                  </a:cubicBezTo>
                  <a:lnTo>
                    <a:pt x="266216" y="193253"/>
                  </a:lnTo>
                  <a:lnTo>
                    <a:pt x="264244" y="138038"/>
                  </a:lnTo>
                  <a:cubicBezTo>
                    <a:pt x="261615" y="138038"/>
                    <a:pt x="258328" y="138038"/>
                    <a:pt x="254384" y="138038"/>
                  </a:cubicBezTo>
                  <a:cubicBezTo>
                    <a:pt x="249126" y="139352"/>
                    <a:pt x="245182" y="140010"/>
                    <a:pt x="242552" y="140010"/>
                  </a:cubicBezTo>
                  <a:cubicBezTo>
                    <a:pt x="241238" y="138695"/>
                    <a:pt x="238608" y="134751"/>
                    <a:pt x="234665" y="128178"/>
                  </a:cubicBezTo>
                  <a:cubicBezTo>
                    <a:pt x="234665" y="125549"/>
                    <a:pt x="234007" y="123577"/>
                    <a:pt x="232693" y="122262"/>
                  </a:cubicBezTo>
                  <a:cubicBezTo>
                    <a:pt x="236636" y="122262"/>
                    <a:pt x="242552" y="121605"/>
                    <a:pt x="250440" y="120290"/>
                  </a:cubicBezTo>
                  <a:cubicBezTo>
                    <a:pt x="257014" y="120290"/>
                    <a:pt x="261615" y="120290"/>
                    <a:pt x="264244" y="120290"/>
                  </a:cubicBezTo>
                  <a:close/>
                  <a:moveTo>
                    <a:pt x="335235" y="57187"/>
                  </a:moveTo>
                  <a:cubicBezTo>
                    <a:pt x="322089" y="58502"/>
                    <a:pt x="312229" y="59159"/>
                    <a:pt x="305656" y="59159"/>
                  </a:cubicBezTo>
                  <a:lnTo>
                    <a:pt x="305656" y="116346"/>
                  </a:lnTo>
                  <a:cubicBezTo>
                    <a:pt x="313543" y="116346"/>
                    <a:pt x="320117" y="115031"/>
                    <a:pt x="325375" y="112402"/>
                  </a:cubicBezTo>
                  <a:cubicBezTo>
                    <a:pt x="333263" y="120290"/>
                    <a:pt x="337207" y="126206"/>
                    <a:pt x="337207" y="130150"/>
                  </a:cubicBezTo>
                  <a:cubicBezTo>
                    <a:pt x="335892" y="131464"/>
                    <a:pt x="333263" y="132122"/>
                    <a:pt x="329319" y="132122"/>
                  </a:cubicBezTo>
                  <a:cubicBezTo>
                    <a:pt x="326690" y="133436"/>
                    <a:pt x="324718" y="134094"/>
                    <a:pt x="323403" y="134094"/>
                  </a:cubicBezTo>
                  <a:cubicBezTo>
                    <a:pt x="319459" y="134094"/>
                    <a:pt x="313543" y="134094"/>
                    <a:pt x="305656" y="134094"/>
                  </a:cubicBezTo>
                  <a:cubicBezTo>
                    <a:pt x="305656" y="148555"/>
                    <a:pt x="306313" y="167617"/>
                    <a:pt x="307628" y="191281"/>
                  </a:cubicBezTo>
                  <a:lnTo>
                    <a:pt x="349039" y="189309"/>
                  </a:lnTo>
                  <a:cubicBezTo>
                    <a:pt x="349039" y="145926"/>
                    <a:pt x="349039" y="101885"/>
                    <a:pt x="349039" y="57187"/>
                  </a:cubicBezTo>
                  <a:cubicBezTo>
                    <a:pt x="346410" y="57187"/>
                    <a:pt x="341808" y="57187"/>
                    <a:pt x="335235" y="57187"/>
                  </a:cubicBezTo>
                  <a:close/>
                  <a:moveTo>
                    <a:pt x="57187" y="29579"/>
                  </a:moveTo>
                  <a:cubicBezTo>
                    <a:pt x="63760" y="29579"/>
                    <a:pt x="69676" y="30237"/>
                    <a:pt x="74935" y="31551"/>
                  </a:cubicBezTo>
                  <a:cubicBezTo>
                    <a:pt x="86767" y="32866"/>
                    <a:pt x="95969" y="36152"/>
                    <a:pt x="102542" y="41411"/>
                  </a:cubicBezTo>
                  <a:cubicBezTo>
                    <a:pt x="118318" y="50614"/>
                    <a:pt x="126206" y="62445"/>
                    <a:pt x="126206" y="76907"/>
                  </a:cubicBezTo>
                  <a:cubicBezTo>
                    <a:pt x="127521" y="88738"/>
                    <a:pt x="124891" y="97284"/>
                    <a:pt x="118318" y="102542"/>
                  </a:cubicBezTo>
                  <a:cubicBezTo>
                    <a:pt x="111745" y="107801"/>
                    <a:pt x="104514" y="111745"/>
                    <a:pt x="96626" y="114374"/>
                  </a:cubicBezTo>
                  <a:cubicBezTo>
                    <a:pt x="87424" y="114374"/>
                    <a:pt x="80851" y="111087"/>
                    <a:pt x="76907" y="104514"/>
                  </a:cubicBezTo>
                  <a:cubicBezTo>
                    <a:pt x="72963" y="100570"/>
                    <a:pt x="70333" y="92682"/>
                    <a:pt x="69019" y="80851"/>
                  </a:cubicBezTo>
                  <a:cubicBezTo>
                    <a:pt x="67704" y="67704"/>
                    <a:pt x="64418" y="57187"/>
                    <a:pt x="59159" y="49299"/>
                  </a:cubicBezTo>
                  <a:cubicBezTo>
                    <a:pt x="57844" y="46670"/>
                    <a:pt x="55215" y="44040"/>
                    <a:pt x="51271" y="41411"/>
                  </a:cubicBezTo>
                  <a:cubicBezTo>
                    <a:pt x="49956" y="40096"/>
                    <a:pt x="49299" y="39439"/>
                    <a:pt x="49299" y="39439"/>
                  </a:cubicBezTo>
                  <a:cubicBezTo>
                    <a:pt x="45355" y="34180"/>
                    <a:pt x="44041" y="31551"/>
                    <a:pt x="45355" y="31551"/>
                  </a:cubicBezTo>
                  <a:cubicBezTo>
                    <a:pt x="45355" y="30237"/>
                    <a:pt x="49299" y="29579"/>
                    <a:pt x="57187" y="29579"/>
                  </a:cubicBezTo>
                  <a:close/>
                  <a:moveTo>
                    <a:pt x="606628" y="21691"/>
                  </a:moveTo>
                  <a:cubicBezTo>
                    <a:pt x="611065" y="20705"/>
                    <a:pt x="619199" y="22677"/>
                    <a:pt x="631031" y="27607"/>
                  </a:cubicBezTo>
                  <a:cubicBezTo>
                    <a:pt x="637604" y="28922"/>
                    <a:pt x="647464" y="32866"/>
                    <a:pt x="660611" y="39439"/>
                  </a:cubicBezTo>
                  <a:cubicBezTo>
                    <a:pt x="672443" y="48642"/>
                    <a:pt x="678358" y="60473"/>
                    <a:pt x="678358" y="74935"/>
                  </a:cubicBezTo>
                  <a:cubicBezTo>
                    <a:pt x="678358" y="92025"/>
                    <a:pt x="670470" y="101228"/>
                    <a:pt x="654695" y="102542"/>
                  </a:cubicBezTo>
                  <a:cubicBezTo>
                    <a:pt x="640234" y="103857"/>
                    <a:pt x="631688" y="94654"/>
                    <a:pt x="629059" y="74935"/>
                  </a:cubicBezTo>
                  <a:cubicBezTo>
                    <a:pt x="626430" y="60473"/>
                    <a:pt x="621829" y="48642"/>
                    <a:pt x="615255" y="39439"/>
                  </a:cubicBezTo>
                  <a:cubicBezTo>
                    <a:pt x="615255" y="39439"/>
                    <a:pt x="613941" y="38782"/>
                    <a:pt x="611311" y="37467"/>
                  </a:cubicBezTo>
                  <a:cubicBezTo>
                    <a:pt x="609997" y="34838"/>
                    <a:pt x="608025" y="32866"/>
                    <a:pt x="605395" y="31551"/>
                  </a:cubicBezTo>
                  <a:cubicBezTo>
                    <a:pt x="605395" y="31551"/>
                    <a:pt x="604738" y="30894"/>
                    <a:pt x="603423" y="29579"/>
                  </a:cubicBezTo>
                  <a:cubicBezTo>
                    <a:pt x="602109" y="26950"/>
                    <a:pt x="602109" y="24978"/>
                    <a:pt x="603423" y="23663"/>
                  </a:cubicBezTo>
                  <a:cubicBezTo>
                    <a:pt x="604081" y="22677"/>
                    <a:pt x="605149" y="22020"/>
                    <a:pt x="606628" y="21691"/>
                  </a:cubicBezTo>
                  <a:close/>
                  <a:moveTo>
                    <a:pt x="366787" y="19719"/>
                  </a:moveTo>
                  <a:cubicBezTo>
                    <a:pt x="369416" y="21034"/>
                    <a:pt x="373360" y="23663"/>
                    <a:pt x="378619" y="27607"/>
                  </a:cubicBezTo>
                  <a:cubicBezTo>
                    <a:pt x="386506" y="34180"/>
                    <a:pt x="393737" y="40096"/>
                    <a:pt x="400310" y="45355"/>
                  </a:cubicBezTo>
                  <a:cubicBezTo>
                    <a:pt x="406883" y="50614"/>
                    <a:pt x="410170" y="55215"/>
                    <a:pt x="410170" y="59159"/>
                  </a:cubicBezTo>
                  <a:cubicBezTo>
                    <a:pt x="410170" y="63103"/>
                    <a:pt x="407541" y="67704"/>
                    <a:pt x="402282" y="72963"/>
                  </a:cubicBezTo>
                  <a:cubicBezTo>
                    <a:pt x="400968" y="74277"/>
                    <a:pt x="398338" y="76249"/>
                    <a:pt x="394394" y="78879"/>
                  </a:cubicBezTo>
                  <a:lnTo>
                    <a:pt x="394394" y="110430"/>
                  </a:lnTo>
                  <a:cubicBezTo>
                    <a:pt x="394394" y="120947"/>
                    <a:pt x="394394" y="136723"/>
                    <a:pt x="394394" y="157757"/>
                  </a:cubicBezTo>
                  <a:cubicBezTo>
                    <a:pt x="395709" y="176163"/>
                    <a:pt x="396366" y="191281"/>
                    <a:pt x="396366" y="203113"/>
                  </a:cubicBezTo>
                  <a:cubicBezTo>
                    <a:pt x="396366" y="214945"/>
                    <a:pt x="393737" y="224147"/>
                    <a:pt x="388478" y="230720"/>
                  </a:cubicBezTo>
                  <a:cubicBezTo>
                    <a:pt x="383220" y="235979"/>
                    <a:pt x="374017" y="240580"/>
                    <a:pt x="360871" y="244524"/>
                  </a:cubicBezTo>
                  <a:cubicBezTo>
                    <a:pt x="355612" y="244524"/>
                    <a:pt x="351668" y="243867"/>
                    <a:pt x="349039" y="242552"/>
                  </a:cubicBezTo>
                  <a:cubicBezTo>
                    <a:pt x="347724" y="241238"/>
                    <a:pt x="347067" y="238608"/>
                    <a:pt x="347067" y="234664"/>
                  </a:cubicBezTo>
                  <a:cubicBezTo>
                    <a:pt x="347067" y="228091"/>
                    <a:pt x="347067" y="224805"/>
                    <a:pt x="347067" y="224805"/>
                  </a:cubicBezTo>
                  <a:cubicBezTo>
                    <a:pt x="348382" y="223490"/>
                    <a:pt x="349039" y="221518"/>
                    <a:pt x="349039" y="218889"/>
                  </a:cubicBezTo>
                  <a:cubicBezTo>
                    <a:pt x="349039" y="213630"/>
                    <a:pt x="349039" y="209029"/>
                    <a:pt x="349039" y="205085"/>
                  </a:cubicBezTo>
                  <a:lnTo>
                    <a:pt x="307628" y="207057"/>
                  </a:lnTo>
                  <a:lnTo>
                    <a:pt x="307628" y="264244"/>
                  </a:lnTo>
                  <a:lnTo>
                    <a:pt x="382562" y="260300"/>
                  </a:lnTo>
                  <a:cubicBezTo>
                    <a:pt x="386506" y="253727"/>
                    <a:pt x="393737" y="241238"/>
                    <a:pt x="404254" y="222833"/>
                  </a:cubicBezTo>
                  <a:cubicBezTo>
                    <a:pt x="409513" y="225462"/>
                    <a:pt x="419373" y="232692"/>
                    <a:pt x="433834" y="244524"/>
                  </a:cubicBezTo>
                  <a:cubicBezTo>
                    <a:pt x="440407" y="251098"/>
                    <a:pt x="445666" y="255699"/>
                    <a:pt x="449610" y="258328"/>
                  </a:cubicBezTo>
                  <a:cubicBezTo>
                    <a:pt x="453554" y="262272"/>
                    <a:pt x="455525" y="266216"/>
                    <a:pt x="455525" y="270160"/>
                  </a:cubicBezTo>
                  <a:cubicBezTo>
                    <a:pt x="454211" y="272789"/>
                    <a:pt x="448295" y="274104"/>
                    <a:pt x="437778" y="274104"/>
                  </a:cubicBezTo>
                  <a:cubicBezTo>
                    <a:pt x="422002" y="275418"/>
                    <a:pt x="402940" y="276076"/>
                    <a:pt x="380591" y="276076"/>
                  </a:cubicBezTo>
                  <a:cubicBezTo>
                    <a:pt x="375332" y="277390"/>
                    <a:pt x="364815" y="278048"/>
                    <a:pt x="349039" y="278048"/>
                  </a:cubicBezTo>
                  <a:cubicBezTo>
                    <a:pt x="335892" y="279362"/>
                    <a:pt x="325375" y="280020"/>
                    <a:pt x="317487" y="280020"/>
                  </a:cubicBezTo>
                  <a:cubicBezTo>
                    <a:pt x="354298" y="324718"/>
                    <a:pt x="400968" y="351668"/>
                    <a:pt x="457497" y="360871"/>
                  </a:cubicBezTo>
                  <a:cubicBezTo>
                    <a:pt x="462756" y="360871"/>
                    <a:pt x="465385" y="362843"/>
                    <a:pt x="465385" y="366787"/>
                  </a:cubicBezTo>
                  <a:cubicBezTo>
                    <a:pt x="465385" y="368101"/>
                    <a:pt x="462756" y="370073"/>
                    <a:pt x="457497" y="372702"/>
                  </a:cubicBezTo>
                  <a:cubicBezTo>
                    <a:pt x="445666" y="379276"/>
                    <a:pt x="435148" y="386506"/>
                    <a:pt x="425946" y="394394"/>
                  </a:cubicBezTo>
                  <a:cubicBezTo>
                    <a:pt x="424631" y="395709"/>
                    <a:pt x="423974" y="397023"/>
                    <a:pt x="423974" y="398338"/>
                  </a:cubicBezTo>
                  <a:cubicBezTo>
                    <a:pt x="421345" y="400967"/>
                    <a:pt x="420030" y="402939"/>
                    <a:pt x="420030" y="404254"/>
                  </a:cubicBezTo>
                  <a:cubicBezTo>
                    <a:pt x="416086" y="408198"/>
                    <a:pt x="413457" y="409513"/>
                    <a:pt x="412142" y="408198"/>
                  </a:cubicBezTo>
                  <a:cubicBezTo>
                    <a:pt x="408198" y="408198"/>
                    <a:pt x="401625" y="405569"/>
                    <a:pt x="392422" y="400310"/>
                  </a:cubicBezTo>
                  <a:cubicBezTo>
                    <a:pt x="356927" y="379276"/>
                    <a:pt x="328662" y="343780"/>
                    <a:pt x="307628" y="293824"/>
                  </a:cubicBezTo>
                  <a:cubicBezTo>
                    <a:pt x="307628" y="297768"/>
                    <a:pt x="307628" y="303683"/>
                    <a:pt x="307628" y="311571"/>
                  </a:cubicBezTo>
                  <a:cubicBezTo>
                    <a:pt x="308942" y="323403"/>
                    <a:pt x="309599" y="333263"/>
                    <a:pt x="309599" y="341151"/>
                  </a:cubicBezTo>
                  <a:cubicBezTo>
                    <a:pt x="310914" y="366129"/>
                    <a:pt x="311571" y="386506"/>
                    <a:pt x="311571" y="402282"/>
                  </a:cubicBezTo>
                  <a:cubicBezTo>
                    <a:pt x="311571" y="411485"/>
                    <a:pt x="310257" y="418058"/>
                    <a:pt x="307628" y="422002"/>
                  </a:cubicBezTo>
                  <a:cubicBezTo>
                    <a:pt x="303684" y="431204"/>
                    <a:pt x="295138" y="439750"/>
                    <a:pt x="281992" y="447637"/>
                  </a:cubicBezTo>
                  <a:cubicBezTo>
                    <a:pt x="275419" y="450267"/>
                    <a:pt x="270817" y="450924"/>
                    <a:pt x="268188" y="449609"/>
                  </a:cubicBezTo>
                  <a:cubicBezTo>
                    <a:pt x="262929" y="449609"/>
                    <a:pt x="260300" y="446980"/>
                    <a:pt x="260300" y="441722"/>
                  </a:cubicBezTo>
                  <a:cubicBezTo>
                    <a:pt x="260300" y="441722"/>
                    <a:pt x="260958" y="437778"/>
                    <a:pt x="262272" y="429890"/>
                  </a:cubicBezTo>
                  <a:cubicBezTo>
                    <a:pt x="262272" y="425946"/>
                    <a:pt x="262272" y="420030"/>
                    <a:pt x="262272" y="412142"/>
                  </a:cubicBezTo>
                  <a:cubicBezTo>
                    <a:pt x="263587" y="401625"/>
                    <a:pt x="264244" y="392422"/>
                    <a:pt x="264244" y="384534"/>
                  </a:cubicBezTo>
                  <a:cubicBezTo>
                    <a:pt x="265559" y="366129"/>
                    <a:pt x="266216" y="347067"/>
                    <a:pt x="266216" y="327347"/>
                  </a:cubicBezTo>
                  <a:cubicBezTo>
                    <a:pt x="238608" y="362843"/>
                    <a:pt x="196540" y="394394"/>
                    <a:pt x="140010" y="422002"/>
                  </a:cubicBezTo>
                  <a:cubicBezTo>
                    <a:pt x="132122" y="427260"/>
                    <a:pt x="126206" y="427918"/>
                    <a:pt x="122262" y="423974"/>
                  </a:cubicBezTo>
                  <a:cubicBezTo>
                    <a:pt x="122262" y="423974"/>
                    <a:pt x="122262" y="423316"/>
                    <a:pt x="122262" y="422002"/>
                  </a:cubicBezTo>
                  <a:cubicBezTo>
                    <a:pt x="122262" y="420687"/>
                    <a:pt x="123577" y="419372"/>
                    <a:pt x="126206" y="418058"/>
                  </a:cubicBezTo>
                  <a:cubicBezTo>
                    <a:pt x="128835" y="415429"/>
                    <a:pt x="130807" y="413457"/>
                    <a:pt x="132122" y="412142"/>
                  </a:cubicBezTo>
                  <a:cubicBezTo>
                    <a:pt x="182079" y="375332"/>
                    <a:pt x="221518" y="332606"/>
                    <a:pt x="250440" y="283964"/>
                  </a:cubicBezTo>
                  <a:lnTo>
                    <a:pt x="205085" y="285936"/>
                  </a:lnTo>
                  <a:cubicBezTo>
                    <a:pt x="190624" y="287250"/>
                    <a:pt x="173533" y="289222"/>
                    <a:pt x="153814" y="291852"/>
                  </a:cubicBezTo>
                  <a:lnTo>
                    <a:pt x="143954" y="272132"/>
                  </a:lnTo>
                  <a:cubicBezTo>
                    <a:pt x="147898" y="272132"/>
                    <a:pt x="154471" y="272132"/>
                    <a:pt x="163674" y="272132"/>
                  </a:cubicBezTo>
                  <a:cubicBezTo>
                    <a:pt x="180764" y="270817"/>
                    <a:pt x="194568" y="270160"/>
                    <a:pt x="205085" y="270160"/>
                  </a:cubicBezTo>
                  <a:cubicBezTo>
                    <a:pt x="231378" y="268845"/>
                    <a:pt x="251755" y="267531"/>
                    <a:pt x="266216" y="266216"/>
                  </a:cubicBezTo>
                  <a:lnTo>
                    <a:pt x="266216" y="211001"/>
                  </a:lnTo>
                  <a:lnTo>
                    <a:pt x="228749" y="212973"/>
                  </a:lnTo>
                  <a:cubicBezTo>
                    <a:pt x="228749" y="216917"/>
                    <a:pt x="228749" y="219546"/>
                    <a:pt x="228749" y="220861"/>
                  </a:cubicBezTo>
                  <a:cubicBezTo>
                    <a:pt x="228749" y="232692"/>
                    <a:pt x="222833" y="243210"/>
                    <a:pt x="211001" y="252412"/>
                  </a:cubicBezTo>
                  <a:cubicBezTo>
                    <a:pt x="199169" y="260300"/>
                    <a:pt x="191281" y="262272"/>
                    <a:pt x="187337" y="258328"/>
                  </a:cubicBezTo>
                  <a:cubicBezTo>
                    <a:pt x="186023" y="257013"/>
                    <a:pt x="185365" y="252412"/>
                    <a:pt x="185365" y="244524"/>
                  </a:cubicBezTo>
                  <a:cubicBezTo>
                    <a:pt x="185365" y="234007"/>
                    <a:pt x="186023" y="223490"/>
                    <a:pt x="187337" y="212973"/>
                  </a:cubicBezTo>
                  <a:cubicBezTo>
                    <a:pt x="187337" y="211658"/>
                    <a:pt x="187337" y="211001"/>
                    <a:pt x="187337" y="211001"/>
                  </a:cubicBezTo>
                  <a:cubicBezTo>
                    <a:pt x="186023" y="137380"/>
                    <a:pt x="181421" y="76907"/>
                    <a:pt x="173533" y="29579"/>
                  </a:cubicBezTo>
                  <a:cubicBezTo>
                    <a:pt x="174848" y="29579"/>
                    <a:pt x="177477" y="30237"/>
                    <a:pt x="181421" y="31551"/>
                  </a:cubicBezTo>
                  <a:cubicBezTo>
                    <a:pt x="184051" y="32866"/>
                    <a:pt x="194568" y="35495"/>
                    <a:pt x="212973" y="39439"/>
                  </a:cubicBezTo>
                  <a:cubicBezTo>
                    <a:pt x="214287" y="39439"/>
                    <a:pt x="215602" y="40096"/>
                    <a:pt x="216917" y="41411"/>
                  </a:cubicBezTo>
                  <a:cubicBezTo>
                    <a:pt x="218231" y="41411"/>
                    <a:pt x="222175" y="43383"/>
                    <a:pt x="228749" y="47327"/>
                  </a:cubicBezTo>
                  <a:lnTo>
                    <a:pt x="351011" y="39439"/>
                  </a:lnTo>
                  <a:close/>
                  <a:moveTo>
                    <a:pt x="1198959" y="13803"/>
                  </a:moveTo>
                  <a:cubicBezTo>
                    <a:pt x="1205532" y="13803"/>
                    <a:pt x="1218679" y="16433"/>
                    <a:pt x="1238399" y="21691"/>
                  </a:cubicBezTo>
                  <a:cubicBezTo>
                    <a:pt x="1259433" y="25635"/>
                    <a:pt x="1269950" y="30894"/>
                    <a:pt x="1269950" y="37467"/>
                  </a:cubicBezTo>
                  <a:cubicBezTo>
                    <a:pt x="1269950" y="41411"/>
                    <a:pt x="1268636" y="44698"/>
                    <a:pt x="1266006" y="47327"/>
                  </a:cubicBezTo>
                  <a:cubicBezTo>
                    <a:pt x="1264692" y="48642"/>
                    <a:pt x="1262720" y="49956"/>
                    <a:pt x="1260090" y="51271"/>
                  </a:cubicBezTo>
                  <a:cubicBezTo>
                    <a:pt x="1257461" y="53900"/>
                    <a:pt x="1255489" y="55872"/>
                    <a:pt x="1254174" y="57187"/>
                  </a:cubicBezTo>
                  <a:lnTo>
                    <a:pt x="1254174" y="120290"/>
                  </a:lnTo>
                  <a:cubicBezTo>
                    <a:pt x="1254174" y="164988"/>
                    <a:pt x="1254174" y="192596"/>
                    <a:pt x="1254174" y="203113"/>
                  </a:cubicBezTo>
                  <a:cubicBezTo>
                    <a:pt x="1254174" y="216259"/>
                    <a:pt x="1254832" y="240580"/>
                    <a:pt x="1256146" y="276076"/>
                  </a:cubicBezTo>
                  <a:cubicBezTo>
                    <a:pt x="1256146" y="290537"/>
                    <a:pt x="1256804" y="306970"/>
                    <a:pt x="1258118" y="325375"/>
                  </a:cubicBezTo>
                  <a:cubicBezTo>
                    <a:pt x="1258118" y="334578"/>
                    <a:pt x="1258118" y="340494"/>
                    <a:pt x="1258118" y="343123"/>
                  </a:cubicBezTo>
                  <a:cubicBezTo>
                    <a:pt x="1258118" y="358899"/>
                    <a:pt x="1256804" y="372702"/>
                    <a:pt x="1254174" y="384534"/>
                  </a:cubicBezTo>
                  <a:cubicBezTo>
                    <a:pt x="1250231" y="396366"/>
                    <a:pt x="1245629" y="407541"/>
                    <a:pt x="1240371" y="418058"/>
                  </a:cubicBezTo>
                  <a:cubicBezTo>
                    <a:pt x="1231168" y="432519"/>
                    <a:pt x="1220651" y="439750"/>
                    <a:pt x="1208819" y="439750"/>
                  </a:cubicBezTo>
                  <a:cubicBezTo>
                    <a:pt x="1200931" y="442379"/>
                    <a:pt x="1195015" y="436463"/>
                    <a:pt x="1191071" y="422002"/>
                  </a:cubicBezTo>
                  <a:cubicBezTo>
                    <a:pt x="1191071" y="420687"/>
                    <a:pt x="1190414" y="419372"/>
                    <a:pt x="1189099" y="418058"/>
                  </a:cubicBezTo>
                  <a:cubicBezTo>
                    <a:pt x="1189099" y="415429"/>
                    <a:pt x="1186470" y="408198"/>
                    <a:pt x="1181211" y="396366"/>
                  </a:cubicBezTo>
                  <a:cubicBezTo>
                    <a:pt x="1177268" y="387164"/>
                    <a:pt x="1168065" y="378618"/>
                    <a:pt x="1153604" y="370730"/>
                  </a:cubicBezTo>
                  <a:cubicBezTo>
                    <a:pt x="1145716" y="366787"/>
                    <a:pt x="1141772" y="362843"/>
                    <a:pt x="1141772" y="358899"/>
                  </a:cubicBezTo>
                  <a:cubicBezTo>
                    <a:pt x="1143087" y="357584"/>
                    <a:pt x="1147688" y="356927"/>
                    <a:pt x="1155576" y="356927"/>
                  </a:cubicBezTo>
                  <a:cubicBezTo>
                    <a:pt x="1166093" y="356927"/>
                    <a:pt x="1175953" y="357584"/>
                    <a:pt x="1185155" y="358899"/>
                  </a:cubicBezTo>
                  <a:cubicBezTo>
                    <a:pt x="1191729" y="358899"/>
                    <a:pt x="1195673" y="358241"/>
                    <a:pt x="1196987" y="356927"/>
                  </a:cubicBezTo>
                  <a:cubicBezTo>
                    <a:pt x="1200931" y="354297"/>
                    <a:pt x="1202903" y="351011"/>
                    <a:pt x="1202903" y="347067"/>
                  </a:cubicBezTo>
                  <a:cubicBezTo>
                    <a:pt x="1204218" y="341808"/>
                    <a:pt x="1204875" y="323403"/>
                    <a:pt x="1204875" y="291852"/>
                  </a:cubicBezTo>
                  <a:cubicBezTo>
                    <a:pt x="1204875" y="269503"/>
                    <a:pt x="1204875" y="239923"/>
                    <a:pt x="1204875" y="203113"/>
                  </a:cubicBezTo>
                  <a:cubicBezTo>
                    <a:pt x="1203560" y="176820"/>
                    <a:pt x="1202903" y="138695"/>
                    <a:pt x="1202903" y="88738"/>
                  </a:cubicBezTo>
                  <a:cubicBezTo>
                    <a:pt x="1202903" y="72963"/>
                    <a:pt x="1201588" y="49956"/>
                    <a:pt x="1198959" y="19719"/>
                  </a:cubicBezTo>
                  <a:cubicBezTo>
                    <a:pt x="1201588" y="40754"/>
                    <a:pt x="1201588" y="38782"/>
                    <a:pt x="1198959" y="13803"/>
                  </a:cubicBezTo>
                  <a:close/>
                  <a:moveTo>
                    <a:pt x="812452" y="7888"/>
                  </a:moveTo>
                  <a:cubicBezTo>
                    <a:pt x="816396" y="10517"/>
                    <a:pt x="822312" y="15775"/>
                    <a:pt x="830200" y="23663"/>
                  </a:cubicBezTo>
                  <a:cubicBezTo>
                    <a:pt x="836773" y="30237"/>
                    <a:pt x="842032" y="34838"/>
                    <a:pt x="845976" y="37467"/>
                  </a:cubicBezTo>
                  <a:cubicBezTo>
                    <a:pt x="857808" y="49299"/>
                    <a:pt x="863067" y="57844"/>
                    <a:pt x="861752" y="63103"/>
                  </a:cubicBezTo>
                  <a:cubicBezTo>
                    <a:pt x="861752" y="67047"/>
                    <a:pt x="854521" y="69019"/>
                    <a:pt x="840060" y="69019"/>
                  </a:cubicBezTo>
                  <a:cubicBezTo>
                    <a:pt x="826914" y="79536"/>
                    <a:pt x="813110" y="88081"/>
                    <a:pt x="798649" y="94654"/>
                  </a:cubicBezTo>
                  <a:cubicBezTo>
                    <a:pt x="789446" y="99913"/>
                    <a:pt x="783530" y="102542"/>
                    <a:pt x="780901" y="102542"/>
                  </a:cubicBezTo>
                  <a:cubicBezTo>
                    <a:pt x="778272" y="101228"/>
                    <a:pt x="776957" y="100570"/>
                    <a:pt x="776957" y="100570"/>
                  </a:cubicBezTo>
                  <a:cubicBezTo>
                    <a:pt x="776957" y="99256"/>
                    <a:pt x="778272" y="97284"/>
                    <a:pt x="780901" y="94654"/>
                  </a:cubicBezTo>
                  <a:cubicBezTo>
                    <a:pt x="783530" y="89396"/>
                    <a:pt x="785502" y="85452"/>
                    <a:pt x="786817" y="82822"/>
                  </a:cubicBezTo>
                  <a:cubicBezTo>
                    <a:pt x="789446" y="77564"/>
                    <a:pt x="792733" y="70333"/>
                    <a:pt x="796677" y="61131"/>
                  </a:cubicBezTo>
                  <a:cubicBezTo>
                    <a:pt x="800621" y="50614"/>
                    <a:pt x="803250" y="43383"/>
                    <a:pt x="804565" y="39439"/>
                  </a:cubicBezTo>
                  <a:cubicBezTo>
                    <a:pt x="805879" y="36810"/>
                    <a:pt x="807194" y="31551"/>
                    <a:pt x="808509" y="23663"/>
                  </a:cubicBezTo>
                  <a:cubicBezTo>
                    <a:pt x="809823" y="17090"/>
                    <a:pt x="811138" y="11831"/>
                    <a:pt x="812452" y="7888"/>
                  </a:cubicBezTo>
                  <a:close/>
                  <a:moveTo>
                    <a:pt x="1620961" y="3944"/>
                  </a:moveTo>
                  <a:cubicBezTo>
                    <a:pt x="1623591" y="5258"/>
                    <a:pt x="1626220" y="7230"/>
                    <a:pt x="1628849" y="9860"/>
                  </a:cubicBezTo>
                  <a:cubicBezTo>
                    <a:pt x="1644625" y="20377"/>
                    <a:pt x="1655142" y="28922"/>
                    <a:pt x="1660401" y="35495"/>
                  </a:cubicBezTo>
                  <a:cubicBezTo>
                    <a:pt x="1668289" y="42068"/>
                    <a:pt x="1672233" y="47327"/>
                    <a:pt x="1672233" y="51271"/>
                  </a:cubicBezTo>
                  <a:cubicBezTo>
                    <a:pt x="1672233" y="52586"/>
                    <a:pt x="1672233" y="54558"/>
                    <a:pt x="1672233" y="57187"/>
                  </a:cubicBezTo>
                  <a:cubicBezTo>
                    <a:pt x="1672233" y="59816"/>
                    <a:pt x="1665002" y="62445"/>
                    <a:pt x="1650541" y="65075"/>
                  </a:cubicBezTo>
                  <a:cubicBezTo>
                    <a:pt x="1618989" y="109773"/>
                    <a:pt x="1592697" y="142639"/>
                    <a:pt x="1571662" y="163673"/>
                  </a:cubicBezTo>
                  <a:cubicBezTo>
                    <a:pt x="1576921" y="163673"/>
                    <a:pt x="1585466" y="163016"/>
                    <a:pt x="1597298" y="161701"/>
                  </a:cubicBezTo>
                  <a:cubicBezTo>
                    <a:pt x="1615703" y="160387"/>
                    <a:pt x="1629507" y="159729"/>
                    <a:pt x="1638709" y="159729"/>
                  </a:cubicBezTo>
                  <a:cubicBezTo>
                    <a:pt x="1640024" y="155785"/>
                    <a:pt x="1642653" y="150527"/>
                    <a:pt x="1646597" y="143954"/>
                  </a:cubicBezTo>
                  <a:cubicBezTo>
                    <a:pt x="1647912" y="140010"/>
                    <a:pt x="1649226" y="137380"/>
                    <a:pt x="1650541" y="136066"/>
                  </a:cubicBezTo>
                  <a:cubicBezTo>
                    <a:pt x="1654485" y="128178"/>
                    <a:pt x="1659086" y="117003"/>
                    <a:pt x="1664345" y="102542"/>
                  </a:cubicBezTo>
                  <a:cubicBezTo>
                    <a:pt x="1665660" y="97284"/>
                    <a:pt x="1666974" y="93997"/>
                    <a:pt x="1668289" y="92682"/>
                  </a:cubicBezTo>
                  <a:cubicBezTo>
                    <a:pt x="1682750" y="100570"/>
                    <a:pt x="1694582" y="109773"/>
                    <a:pt x="1703784" y="120290"/>
                  </a:cubicBezTo>
                  <a:cubicBezTo>
                    <a:pt x="1703784" y="120290"/>
                    <a:pt x="1704441" y="120947"/>
                    <a:pt x="1705756" y="122262"/>
                  </a:cubicBezTo>
                  <a:cubicBezTo>
                    <a:pt x="1707071" y="122262"/>
                    <a:pt x="1707728" y="122919"/>
                    <a:pt x="1707728" y="124234"/>
                  </a:cubicBezTo>
                  <a:cubicBezTo>
                    <a:pt x="1720875" y="124234"/>
                    <a:pt x="1729420" y="123577"/>
                    <a:pt x="1733364" y="122262"/>
                  </a:cubicBezTo>
                  <a:lnTo>
                    <a:pt x="1792523" y="120290"/>
                  </a:lnTo>
                  <a:lnTo>
                    <a:pt x="1792523" y="72963"/>
                  </a:lnTo>
                  <a:cubicBezTo>
                    <a:pt x="1792523" y="58502"/>
                    <a:pt x="1791866" y="36152"/>
                    <a:pt x="1790551" y="5916"/>
                  </a:cubicBezTo>
                  <a:cubicBezTo>
                    <a:pt x="1793180" y="5916"/>
                    <a:pt x="1798439" y="7888"/>
                    <a:pt x="1806327" y="11831"/>
                  </a:cubicBezTo>
                  <a:cubicBezTo>
                    <a:pt x="1815529" y="14461"/>
                    <a:pt x="1822760" y="17090"/>
                    <a:pt x="1828019" y="19719"/>
                  </a:cubicBezTo>
                  <a:cubicBezTo>
                    <a:pt x="1845109" y="24978"/>
                    <a:pt x="1853654" y="30894"/>
                    <a:pt x="1853654" y="37467"/>
                  </a:cubicBezTo>
                  <a:cubicBezTo>
                    <a:pt x="1854969" y="42726"/>
                    <a:pt x="1849710" y="48642"/>
                    <a:pt x="1837878" y="55215"/>
                  </a:cubicBezTo>
                  <a:lnTo>
                    <a:pt x="1837878" y="118318"/>
                  </a:lnTo>
                  <a:lnTo>
                    <a:pt x="1897038" y="114374"/>
                  </a:lnTo>
                  <a:cubicBezTo>
                    <a:pt x="1902296" y="105172"/>
                    <a:pt x="1910841" y="92025"/>
                    <a:pt x="1922673" y="74935"/>
                  </a:cubicBezTo>
                  <a:cubicBezTo>
                    <a:pt x="1923988" y="76249"/>
                    <a:pt x="1927274" y="78879"/>
                    <a:pt x="1932533" y="82822"/>
                  </a:cubicBezTo>
                  <a:cubicBezTo>
                    <a:pt x="1941736" y="90710"/>
                    <a:pt x="1949624" y="96626"/>
                    <a:pt x="1956197" y="100570"/>
                  </a:cubicBezTo>
                  <a:cubicBezTo>
                    <a:pt x="1966714" y="109773"/>
                    <a:pt x="1971973" y="116346"/>
                    <a:pt x="1971973" y="120290"/>
                  </a:cubicBezTo>
                  <a:cubicBezTo>
                    <a:pt x="1971973" y="125549"/>
                    <a:pt x="1966057" y="128178"/>
                    <a:pt x="1954225" y="128178"/>
                  </a:cubicBezTo>
                  <a:cubicBezTo>
                    <a:pt x="1948966" y="128178"/>
                    <a:pt x="1941078" y="128178"/>
                    <a:pt x="1930561" y="128178"/>
                  </a:cubicBezTo>
                  <a:cubicBezTo>
                    <a:pt x="1917415" y="129493"/>
                    <a:pt x="1907555" y="130150"/>
                    <a:pt x="1900982" y="130150"/>
                  </a:cubicBezTo>
                  <a:cubicBezTo>
                    <a:pt x="1894408" y="131464"/>
                    <a:pt x="1883891" y="132122"/>
                    <a:pt x="1869430" y="132122"/>
                  </a:cubicBezTo>
                  <a:cubicBezTo>
                    <a:pt x="1856283" y="133436"/>
                    <a:pt x="1845766" y="134094"/>
                    <a:pt x="1837878" y="134094"/>
                  </a:cubicBezTo>
                  <a:lnTo>
                    <a:pt x="1837878" y="205085"/>
                  </a:lnTo>
                  <a:lnTo>
                    <a:pt x="1859570" y="203113"/>
                  </a:lnTo>
                  <a:cubicBezTo>
                    <a:pt x="1866143" y="195225"/>
                    <a:pt x="1874031" y="182736"/>
                    <a:pt x="1883234" y="165645"/>
                  </a:cubicBezTo>
                  <a:cubicBezTo>
                    <a:pt x="1885863" y="168275"/>
                    <a:pt x="1889150" y="171561"/>
                    <a:pt x="1893094" y="175505"/>
                  </a:cubicBezTo>
                  <a:cubicBezTo>
                    <a:pt x="1898352" y="179449"/>
                    <a:pt x="1905583" y="184708"/>
                    <a:pt x="1914785" y="191281"/>
                  </a:cubicBezTo>
                  <a:cubicBezTo>
                    <a:pt x="1925302" y="199169"/>
                    <a:pt x="1929904" y="205742"/>
                    <a:pt x="1928589" y="211001"/>
                  </a:cubicBezTo>
                  <a:cubicBezTo>
                    <a:pt x="1928589" y="214945"/>
                    <a:pt x="1922673" y="216917"/>
                    <a:pt x="1910841" y="216917"/>
                  </a:cubicBezTo>
                  <a:cubicBezTo>
                    <a:pt x="1902953" y="216917"/>
                    <a:pt x="1889807" y="217574"/>
                    <a:pt x="1871402" y="218889"/>
                  </a:cubicBezTo>
                  <a:cubicBezTo>
                    <a:pt x="1831962" y="221518"/>
                    <a:pt x="1797124" y="223490"/>
                    <a:pt x="1766887" y="224805"/>
                  </a:cubicBezTo>
                  <a:cubicBezTo>
                    <a:pt x="1755056" y="224805"/>
                    <a:pt x="1741252" y="226119"/>
                    <a:pt x="1725476" y="228748"/>
                  </a:cubicBezTo>
                  <a:lnTo>
                    <a:pt x="1715616" y="207057"/>
                  </a:lnTo>
                  <a:cubicBezTo>
                    <a:pt x="1735336" y="208371"/>
                    <a:pt x="1751769" y="208371"/>
                    <a:pt x="1764915" y="207057"/>
                  </a:cubicBezTo>
                  <a:cubicBezTo>
                    <a:pt x="1772803" y="207057"/>
                    <a:pt x="1782006" y="207057"/>
                    <a:pt x="1792523" y="207057"/>
                  </a:cubicBezTo>
                  <a:lnTo>
                    <a:pt x="1792523" y="136066"/>
                  </a:lnTo>
                  <a:cubicBezTo>
                    <a:pt x="1785950" y="137380"/>
                    <a:pt x="1769517" y="138695"/>
                    <a:pt x="1743224" y="140010"/>
                  </a:cubicBezTo>
                  <a:cubicBezTo>
                    <a:pt x="1730077" y="141324"/>
                    <a:pt x="1720875" y="141982"/>
                    <a:pt x="1715616" y="141982"/>
                  </a:cubicBezTo>
                  <a:cubicBezTo>
                    <a:pt x="1714301" y="145926"/>
                    <a:pt x="1707071" y="148555"/>
                    <a:pt x="1693924" y="149870"/>
                  </a:cubicBezTo>
                  <a:cubicBezTo>
                    <a:pt x="1659744" y="195882"/>
                    <a:pt x="1624248" y="234664"/>
                    <a:pt x="1587438" y="266216"/>
                  </a:cubicBezTo>
                  <a:cubicBezTo>
                    <a:pt x="1611102" y="263587"/>
                    <a:pt x="1641996" y="258985"/>
                    <a:pt x="1680121" y="252412"/>
                  </a:cubicBezTo>
                  <a:cubicBezTo>
                    <a:pt x="1691952" y="252412"/>
                    <a:pt x="1698526" y="253069"/>
                    <a:pt x="1699840" y="254384"/>
                  </a:cubicBezTo>
                  <a:cubicBezTo>
                    <a:pt x="1701155" y="258328"/>
                    <a:pt x="1695896" y="262272"/>
                    <a:pt x="1684065" y="266216"/>
                  </a:cubicBezTo>
                  <a:cubicBezTo>
                    <a:pt x="1681435" y="267531"/>
                    <a:pt x="1675519" y="270160"/>
                    <a:pt x="1666317" y="274104"/>
                  </a:cubicBezTo>
                  <a:cubicBezTo>
                    <a:pt x="1624248" y="289880"/>
                    <a:pt x="1597955" y="300397"/>
                    <a:pt x="1587438" y="305655"/>
                  </a:cubicBezTo>
                  <a:cubicBezTo>
                    <a:pt x="1586123" y="305655"/>
                    <a:pt x="1583494" y="306970"/>
                    <a:pt x="1579550" y="309599"/>
                  </a:cubicBezTo>
                  <a:cubicBezTo>
                    <a:pt x="1574291" y="313543"/>
                    <a:pt x="1569690" y="316173"/>
                    <a:pt x="1565746" y="317487"/>
                  </a:cubicBezTo>
                  <a:cubicBezTo>
                    <a:pt x="1560487" y="317487"/>
                    <a:pt x="1554572" y="312229"/>
                    <a:pt x="1547998" y="301711"/>
                  </a:cubicBezTo>
                  <a:cubicBezTo>
                    <a:pt x="1545369" y="293824"/>
                    <a:pt x="1540768" y="283964"/>
                    <a:pt x="1534195" y="272132"/>
                  </a:cubicBezTo>
                  <a:cubicBezTo>
                    <a:pt x="1549970" y="266873"/>
                    <a:pt x="1564431" y="256356"/>
                    <a:pt x="1577578" y="240580"/>
                  </a:cubicBezTo>
                  <a:cubicBezTo>
                    <a:pt x="1595983" y="220861"/>
                    <a:pt x="1611759" y="199826"/>
                    <a:pt x="1624905" y="177477"/>
                  </a:cubicBezTo>
                  <a:cubicBezTo>
                    <a:pt x="1618332" y="181421"/>
                    <a:pt x="1606500" y="186680"/>
                    <a:pt x="1589410" y="193253"/>
                  </a:cubicBezTo>
                  <a:cubicBezTo>
                    <a:pt x="1581522" y="195882"/>
                    <a:pt x="1576263" y="197854"/>
                    <a:pt x="1573634" y="199169"/>
                  </a:cubicBezTo>
                  <a:cubicBezTo>
                    <a:pt x="1572319" y="200484"/>
                    <a:pt x="1569690" y="201798"/>
                    <a:pt x="1565746" y="203113"/>
                  </a:cubicBezTo>
                  <a:cubicBezTo>
                    <a:pt x="1560487" y="207057"/>
                    <a:pt x="1555886" y="209686"/>
                    <a:pt x="1551942" y="211001"/>
                  </a:cubicBezTo>
                  <a:cubicBezTo>
                    <a:pt x="1546684" y="212315"/>
                    <a:pt x="1541425" y="207057"/>
                    <a:pt x="1536167" y="195225"/>
                  </a:cubicBezTo>
                  <a:cubicBezTo>
                    <a:pt x="1534852" y="193910"/>
                    <a:pt x="1533537" y="191938"/>
                    <a:pt x="1532223" y="189309"/>
                  </a:cubicBezTo>
                  <a:cubicBezTo>
                    <a:pt x="1526964" y="180106"/>
                    <a:pt x="1523677" y="172219"/>
                    <a:pt x="1522363" y="165645"/>
                  </a:cubicBezTo>
                  <a:cubicBezTo>
                    <a:pt x="1539453" y="160387"/>
                    <a:pt x="1553257" y="149870"/>
                    <a:pt x="1563774" y="134094"/>
                  </a:cubicBezTo>
                  <a:cubicBezTo>
                    <a:pt x="1580865" y="107801"/>
                    <a:pt x="1595983" y="77564"/>
                    <a:pt x="1609130" y="43383"/>
                  </a:cubicBezTo>
                  <a:cubicBezTo>
                    <a:pt x="1615703" y="27607"/>
                    <a:pt x="1619647" y="14461"/>
                    <a:pt x="1620961" y="3944"/>
                  </a:cubicBezTo>
                  <a:close/>
                  <a:moveTo>
                    <a:pt x="703994" y="0"/>
                  </a:moveTo>
                  <a:cubicBezTo>
                    <a:pt x="710567" y="1314"/>
                    <a:pt x="723714" y="5916"/>
                    <a:pt x="743433" y="13803"/>
                  </a:cubicBezTo>
                  <a:cubicBezTo>
                    <a:pt x="728972" y="7230"/>
                    <a:pt x="730944" y="7888"/>
                    <a:pt x="749349" y="15775"/>
                  </a:cubicBezTo>
                  <a:cubicBezTo>
                    <a:pt x="757237" y="17090"/>
                    <a:pt x="761839" y="19062"/>
                    <a:pt x="763153" y="21691"/>
                  </a:cubicBezTo>
                  <a:cubicBezTo>
                    <a:pt x="767097" y="24321"/>
                    <a:pt x="769726" y="27607"/>
                    <a:pt x="771041" y="31551"/>
                  </a:cubicBezTo>
                  <a:cubicBezTo>
                    <a:pt x="771041" y="35495"/>
                    <a:pt x="765125" y="40754"/>
                    <a:pt x="753293" y="47327"/>
                  </a:cubicBezTo>
                  <a:lnTo>
                    <a:pt x="753293" y="114374"/>
                  </a:lnTo>
                  <a:lnTo>
                    <a:pt x="853864" y="110430"/>
                  </a:lnTo>
                  <a:lnTo>
                    <a:pt x="879500" y="76907"/>
                  </a:lnTo>
                  <a:cubicBezTo>
                    <a:pt x="895275" y="93997"/>
                    <a:pt x="909736" y="111087"/>
                    <a:pt x="922883" y="128178"/>
                  </a:cubicBezTo>
                  <a:cubicBezTo>
                    <a:pt x="932086" y="138695"/>
                    <a:pt x="936687" y="145926"/>
                    <a:pt x="936687" y="149870"/>
                  </a:cubicBezTo>
                  <a:cubicBezTo>
                    <a:pt x="936687" y="157757"/>
                    <a:pt x="928799" y="161044"/>
                    <a:pt x="913023" y="159729"/>
                  </a:cubicBezTo>
                  <a:cubicBezTo>
                    <a:pt x="902506" y="158415"/>
                    <a:pt x="891331" y="157757"/>
                    <a:pt x="879500" y="157757"/>
                  </a:cubicBezTo>
                  <a:cubicBezTo>
                    <a:pt x="875556" y="157757"/>
                    <a:pt x="867010" y="159729"/>
                    <a:pt x="853864" y="163673"/>
                  </a:cubicBezTo>
                  <a:cubicBezTo>
                    <a:pt x="849920" y="164988"/>
                    <a:pt x="847291" y="165645"/>
                    <a:pt x="845976" y="165645"/>
                  </a:cubicBezTo>
                  <a:cubicBezTo>
                    <a:pt x="838088" y="169589"/>
                    <a:pt x="832830" y="170247"/>
                    <a:pt x="830200" y="167617"/>
                  </a:cubicBezTo>
                  <a:cubicBezTo>
                    <a:pt x="828886" y="164988"/>
                    <a:pt x="831515" y="159729"/>
                    <a:pt x="838088" y="151842"/>
                  </a:cubicBezTo>
                  <a:cubicBezTo>
                    <a:pt x="839403" y="149212"/>
                    <a:pt x="841375" y="145926"/>
                    <a:pt x="844004" y="141982"/>
                  </a:cubicBezTo>
                  <a:cubicBezTo>
                    <a:pt x="847948" y="135408"/>
                    <a:pt x="850577" y="130150"/>
                    <a:pt x="851892" y="126206"/>
                  </a:cubicBezTo>
                  <a:cubicBezTo>
                    <a:pt x="800621" y="127521"/>
                    <a:pt x="715168" y="132122"/>
                    <a:pt x="595536" y="140010"/>
                  </a:cubicBezTo>
                  <a:cubicBezTo>
                    <a:pt x="595536" y="162359"/>
                    <a:pt x="591592" y="182736"/>
                    <a:pt x="583704" y="201141"/>
                  </a:cubicBezTo>
                  <a:cubicBezTo>
                    <a:pt x="575816" y="222175"/>
                    <a:pt x="565956" y="232692"/>
                    <a:pt x="554124" y="232692"/>
                  </a:cubicBezTo>
                  <a:cubicBezTo>
                    <a:pt x="546236" y="232692"/>
                    <a:pt x="539663" y="228748"/>
                    <a:pt x="534404" y="220861"/>
                  </a:cubicBezTo>
                  <a:cubicBezTo>
                    <a:pt x="527831" y="209029"/>
                    <a:pt x="526517" y="197854"/>
                    <a:pt x="530460" y="187337"/>
                  </a:cubicBezTo>
                  <a:cubicBezTo>
                    <a:pt x="531775" y="180764"/>
                    <a:pt x="536376" y="173533"/>
                    <a:pt x="544264" y="165645"/>
                  </a:cubicBezTo>
                  <a:cubicBezTo>
                    <a:pt x="552152" y="155128"/>
                    <a:pt x="557411" y="147898"/>
                    <a:pt x="560040" y="143954"/>
                  </a:cubicBezTo>
                  <a:cubicBezTo>
                    <a:pt x="567928" y="130807"/>
                    <a:pt x="573187" y="116346"/>
                    <a:pt x="575816" y="100570"/>
                  </a:cubicBezTo>
                  <a:cubicBezTo>
                    <a:pt x="575816" y="97941"/>
                    <a:pt x="576473" y="95312"/>
                    <a:pt x="577788" y="92682"/>
                  </a:cubicBezTo>
                  <a:cubicBezTo>
                    <a:pt x="577788" y="88738"/>
                    <a:pt x="577788" y="86109"/>
                    <a:pt x="577788" y="84794"/>
                  </a:cubicBezTo>
                  <a:cubicBezTo>
                    <a:pt x="577788" y="79536"/>
                    <a:pt x="579102" y="76907"/>
                    <a:pt x="581732" y="76907"/>
                  </a:cubicBezTo>
                  <a:cubicBezTo>
                    <a:pt x="584361" y="76907"/>
                    <a:pt x="586333" y="79536"/>
                    <a:pt x="587648" y="84794"/>
                  </a:cubicBezTo>
                  <a:cubicBezTo>
                    <a:pt x="587648" y="86109"/>
                    <a:pt x="588305" y="87424"/>
                    <a:pt x="589620" y="88738"/>
                  </a:cubicBezTo>
                  <a:cubicBezTo>
                    <a:pt x="590934" y="91368"/>
                    <a:pt x="591592" y="95312"/>
                    <a:pt x="591592" y="100570"/>
                  </a:cubicBezTo>
                  <a:cubicBezTo>
                    <a:pt x="592906" y="104514"/>
                    <a:pt x="593564" y="112402"/>
                    <a:pt x="593564" y="124234"/>
                  </a:cubicBezTo>
                  <a:lnTo>
                    <a:pt x="705966" y="118318"/>
                  </a:lnTo>
                  <a:lnTo>
                    <a:pt x="705966" y="53243"/>
                  </a:lnTo>
                  <a:cubicBezTo>
                    <a:pt x="705966" y="38782"/>
                    <a:pt x="705309" y="21034"/>
                    <a:pt x="70399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grpSp>
      <p:pic>
        <p:nvPicPr>
          <p:cNvPr id="19" name="Picture 2" descr="查看图片"/>
          <p:cNvPicPr>
            <a:picLocks noChangeAspect="1" noChangeArrowheads="1"/>
          </p:cNvPicPr>
          <p:nvPr/>
        </p:nvPicPr>
        <p:blipFill rotWithShape="1">
          <a:blip r:embed="rId2">
            <a:extLst>
              <a:ext uri="{28A0092B-C50C-407E-A947-70E740481C1C}">
                <a14:useLocalDpi xmlns:a14="http://schemas.microsoft.com/office/drawing/2010/main" val="0"/>
              </a:ext>
            </a:extLst>
          </a:blip>
          <a:srcRect l="55937" b="37229"/>
          <a:stretch>
            <a:fillRect/>
          </a:stretch>
        </p:blipFill>
        <p:spPr bwMode="auto">
          <a:xfrm>
            <a:off x="6819900" y="4680000"/>
            <a:ext cx="5372100" cy="217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5746750"/>
          </a:xfrm>
          <a:prstGeom prst="rect">
            <a:avLst/>
          </a:prstGeom>
        </p:spPr>
      </p:pic>
      <p:pic>
        <p:nvPicPr>
          <p:cNvPr id="9" name="图片 8"/>
          <p:cNvPicPr>
            <a:picLocks noChangeAspect="1"/>
          </p:cNvPicPr>
          <p:nvPr/>
        </p:nvPicPr>
        <p:blipFill rotWithShape="1">
          <a:blip r:embed="rId1"/>
          <a:srcRect t="80663"/>
          <a:stretch>
            <a:fillRect/>
          </a:stretch>
        </p:blipFill>
        <p:spPr>
          <a:xfrm flipV="1">
            <a:off x="0" y="5746750"/>
            <a:ext cx="12192000" cy="1111250"/>
          </a:xfrm>
          <a:prstGeom prst="rect">
            <a:avLst/>
          </a:prstGeom>
        </p:spPr>
      </p:pic>
      <p:sp>
        <p:nvSpPr>
          <p:cNvPr id="3" name="矩形 2"/>
          <p:cNvSpPr/>
          <p:nvPr/>
        </p:nvSpPr>
        <p:spPr>
          <a:xfrm>
            <a:off x="1873726" y="4076269"/>
            <a:ext cx="8444548" cy="2399665"/>
          </a:xfrm>
          <a:prstGeom prst="rect">
            <a:avLst/>
          </a:prstGeom>
        </p:spPr>
        <p:txBody>
          <a:bodyPr wrap="square">
            <a:spAutoFit/>
          </a:bodyPr>
          <a:lstStyle/>
          <a:p>
            <a:pPr indent="508000" algn="just" fontAlgn="auto">
              <a:lnSpc>
                <a:spcPct val="150000"/>
              </a:lnSpc>
              <a:extLst>
                <a:ext uri="{35155182-B16C-46BC-9424-99874614C6A1}">
                  <wpsdc:indentchars xmlns:wpsdc="http://www.wps.cn/officeDocument/2017/drawingmlCustomData" val="200" checksum="282533468"/>
                </a:ext>
              </a:extLst>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党是最高政治领导力量，这是由我国国家性质和国体政体所决定的，是由国家宪法所确立的，是经过中国革命、建设、改革伟大实践所检验的，具有无可置疑的历史合理性、实践合理性和价值合理性。党是最高政治领导力量，主要体现在引领政治方向、统领政治体系、决断重大事项、领导社会治理等方面。</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8000"/>
          </a:xfrm>
          <a:prstGeom prst="rect">
            <a:avLst/>
          </a:prstGeom>
          <a:noFill/>
        </p:spPr>
      </p:pic>
      <p:pic>
        <p:nvPicPr>
          <p:cNvPr id="12" name="图片 11"/>
          <p:cNvPicPr>
            <a:picLocks noChangeAspect="1"/>
          </p:cNvPicPr>
          <p:nvPr/>
        </p:nvPicPr>
        <p:blipFill>
          <a:blip r:embed="rId2" cstate="screen"/>
          <a:srcRect l="1513" r="1530"/>
          <a:stretch>
            <a:fillRect/>
          </a:stretch>
        </p:blipFill>
        <p:spPr>
          <a:xfrm rot="197480">
            <a:off x="-187890" y="-68987"/>
            <a:ext cx="12565627" cy="7471612"/>
          </a:xfrm>
          <a:custGeom>
            <a:avLst/>
            <a:gdLst>
              <a:gd name="connsiteX0" fmla="*/ 0 w 12565627"/>
              <a:gd name="connsiteY0" fmla="*/ 643677 h 7471612"/>
              <a:gd name="connsiteX1" fmla="*/ 11192846 w 12565627"/>
              <a:gd name="connsiteY1" fmla="*/ 0 h 7471612"/>
              <a:gd name="connsiteX2" fmla="*/ 12175127 w 12565627"/>
              <a:gd name="connsiteY2" fmla="*/ 0 h 7471612"/>
              <a:gd name="connsiteX3" fmla="*/ 12565627 w 12565627"/>
              <a:gd name="connsiteY3" fmla="*/ 6790385 h 7471612"/>
              <a:gd name="connsiteX4" fmla="*/ 719827 w 12565627"/>
              <a:gd name="connsiteY4" fmla="*/ 7471612 h 7471612"/>
              <a:gd name="connsiteX5" fmla="*/ 392660 w 12565627"/>
              <a:gd name="connsiteY5" fmla="*/ 7471612 h 747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5627" h="7471612">
                <a:moveTo>
                  <a:pt x="0" y="643677"/>
                </a:moveTo>
                <a:lnTo>
                  <a:pt x="11192846" y="0"/>
                </a:lnTo>
                <a:lnTo>
                  <a:pt x="12175127" y="0"/>
                </a:lnTo>
                <a:lnTo>
                  <a:pt x="12565627" y="6790385"/>
                </a:lnTo>
                <a:lnTo>
                  <a:pt x="719827" y="7471612"/>
                </a:lnTo>
                <a:lnTo>
                  <a:pt x="392660" y="7471612"/>
                </a:lnTo>
                <a:close/>
              </a:path>
            </a:pathLst>
          </a:custGeom>
        </p:spPr>
      </p:pic>
      <p:sp>
        <p:nvSpPr>
          <p:cNvPr id="17" name="矩形 16"/>
          <p:cNvSpPr/>
          <p:nvPr/>
        </p:nvSpPr>
        <p:spPr>
          <a:xfrm>
            <a:off x="1062990" y="1340485"/>
            <a:ext cx="8404860" cy="4107815"/>
          </a:xfrm>
          <a:prstGeom prst="rect">
            <a:avLst/>
          </a:prstGeom>
        </p:spPr>
        <p:txBody>
          <a:bodyPr wrap="square">
            <a:spAutoFit/>
          </a:bodyPr>
          <a:lstStyle/>
          <a:p>
            <a:pPr marL="342900" indent="-342900" algn="just">
              <a:lnSpc>
                <a:spcPct val="150000"/>
              </a:lnSpc>
              <a:spcAft>
                <a:spcPts val="2000"/>
              </a:spcAft>
              <a:buFont typeface="+mj-lt"/>
              <a:buAutoNum type="arabicPeriod"/>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中共中央关于党的百年奋斗重大成就和历史经验的决议</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年版，第</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27—29</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页、第</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65</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页。</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gn="just">
              <a:lnSpc>
                <a:spcPct val="150000"/>
              </a:lnSpc>
              <a:spcAft>
                <a:spcPts val="2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在庆祝中国共产党成立</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100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周年大会上的讲话</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年版，第</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10—11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页。</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gn="just">
              <a:lnSpc>
                <a:spcPct val="150000"/>
              </a:lnSpc>
              <a:spcAft>
                <a:spcPts val="2000"/>
              </a:spcAft>
              <a:buFont typeface="+mj-lt"/>
              <a:buAutoNum type="arabicPeriod"/>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中共中央宣传部：</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习近平新时代中国特色社会主义思想学习纲要</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，学习出版社、人民出版社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2019</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年版，第</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68—79</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页。</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marL="342900" indent="-342900" algn="just">
              <a:lnSpc>
                <a:spcPct val="150000"/>
              </a:lnSpc>
              <a:spcAft>
                <a:spcPts val="2000"/>
              </a:spcAft>
              <a:buFont typeface="+mj-lt"/>
              <a:buAutoNum type="arabicPeriod"/>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中共中央宣传部： </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习近平新时代中国特色社会主义思想学习问答</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，学习出版社、人民出版社</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2021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年版，第</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425—448</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页。</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062971" y="2234360"/>
            <a:ext cx="8288021" cy="3214197"/>
            <a:chOff x="1054950" y="2425746"/>
            <a:chExt cx="8288021" cy="3214197"/>
          </a:xfrm>
        </p:grpSpPr>
        <p:cxnSp>
          <p:nvCxnSpPr>
            <p:cNvPr id="19" name="直接连接符 18"/>
            <p:cNvCxnSpPr/>
            <p:nvPr/>
          </p:nvCxnSpPr>
          <p:spPr>
            <a:xfrm>
              <a:off x="1054950" y="2425746"/>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054950" y="3515114"/>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054950" y="4550949"/>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062971" y="5639943"/>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9852847" y="633105"/>
            <a:ext cx="1260000" cy="2589582"/>
            <a:chOff x="9852847" y="633105"/>
            <a:chExt cx="1260000" cy="2589582"/>
          </a:xfrm>
        </p:grpSpPr>
        <p:pic>
          <p:nvPicPr>
            <p:cNvPr id="16" name="图片 15"/>
            <p:cNvPicPr>
              <a:picLocks noChangeAspect="1"/>
            </p:cNvPicPr>
            <p:nvPr/>
          </p:nvPicPr>
          <p:blipFill>
            <a:blip r:embed="rId1"/>
            <a:srcRect l="66730" t="94" r="8270"/>
            <a:stretch>
              <a:fillRect/>
            </a:stretch>
          </p:blipFill>
          <p:spPr>
            <a:xfrm flipV="1">
              <a:off x="9852847" y="633106"/>
              <a:ext cx="1152000" cy="2589581"/>
            </a:xfrm>
            <a:prstGeom prst="snip1Rect">
              <a:avLst/>
            </a:prstGeom>
            <a:noFill/>
            <a:effectLst>
              <a:outerShdw blurRad="190500" dist="63500" dir="2700000" algn="tl" rotWithShape="0">
                <a:prstClr val="black">
                  <a:alpha val="25000"/>
                </a:prstClr>
              </a:outerShdw>
            </a:effectLst>
          </p:spPr>
        </p:pic>
        <p:sp>
          <p:nvSpPr>
            <p:cNvPr id="13" name="文本框 12"/>
            <p:cNvSpPr txBox="1"/>
            <p:nvPr/>
          </p:nvSpPr>
          <p:spPr>
            <a:xfrm>
              <a:off x="10187140" y="951277"/>
              <a:ext cx="483414" cy="1953238"/>
            </a:xfrm>
            <a:custGeom>
              <a:avLst/>
              <a:gdLst/>
              <a:ahLst/>
              <a:cxnLst/>
              <a:rect l="l" t="t" r="r" b="b"/>
              <a:pathLst>
                <a:path w="483414" h="1953238">
                  <a:moveTo>
                    <a:pt x="335728" y="1843301"/>
                  </a:moveTo>
                  <a:cubicBezTo>
                    <a:pt x="341973" y="1843630"/>
                    <a:pt x="351011" y="1845109"/>
                    <a:pt x="362843" y="1847738"/>
                  </a:cubicBezTo>
                  <a:cubicBezTo>
                    <a:pt x="378619" y="1850367"/>
                    <a:pt x="393080" y="1855626"/>
                    <a:pt x="406226" y="1863514"/>
                  </a:cubicBezTo>
                  <a:cubicBezTo>
                    <a:pt x="422002" y="1872716"/>
                    <a:pt x="433176" y="1884548"/>
                    <a:pt x="439750" y="1899009"/>
                  </a:cubicBezTo>
                  <a:cubicBezTo>
                    <a:pt x="440407" y="1902953"/>
                    <a:pt x="440571" y="1906733"/>
                    <a:pt x="440243" y="1910348"/>
                  </a:cubicBezTo>
                  <a:cubicBezTo>
                    <a:pt x="439914" y="1913964"/>
                    <a:pt x="439092" y="1917414"/>
                    <a:pt x="437778" y="1920701"/>
                  </a:cubicBezTo>
                  <a:cubicBezTo>
                    <a:pt x="433834" y="1929904"/>
                    <a:pt x="429232" y="1935162"/>
                    <a:pt x="423974" y="1936477"/>
                  </a:cubicBezTo>
                  <a:cubicBezTo>
                    <a:pt x="416086" y="1940421"/>
                    <a:pt x="408855" y="1939106"/>
                    <a:pt x="402282" y="1932533"/>
                  </a:cubicBezTo>
                  <a:cubicBezTo>
                    <a:pt x="399653" y="1929904"/>
                    <a:pt x="396366" y="1925302"/>
                    <a:pt x="392422" y="1918729"/>
                  </a:cubicBezTo>
                  <a:cubicBezTo>
                    <a:pt x="388478" y="1912156"/>
                    <a:pt x="385849" y="1908212"/>
                    <a:pt x="384534" y="1906897"/>
                  </a:cubicBezTo>
                  <a:cubicBezTo>
                    <a:pt x="383220" y="1905582"/>
                    <a:pt x="381905" y="1903611"/>
                    <a:pt x="380590" y="1900981"/>
                  </a:cubicBezTo>
                  <a:cubicBezTo>
                    <a:pt x="379276" y="1898352"/>
                    <a:pt x="377961" y="1896380"/>
                    <a:pt x="376647" y="1895065"/>
                  </a:cubicBezTo>
                  <a:lnTo>
                    <a:pt x="370731" y="1885206"/>
                  </a:lnTo>
                  <a:cubicBezTo>
                    <a:pt x="358899" y="1873374"/>
                    <a:pt x="346410" y="1862857"/>
                    <a:pt x="333263" y="1853654"/>
                  </a:cubicBezTo>
                  <a:cubicBezTo>
                    <a:pt x="333263" y="1853654"/>
                    <a:pt x="332606" y="1852997"/>
                    <a:pt x="331291" y="1851682"/>
                  </a:cubicBezTo>
                  <a:cubicBezTo>
                    <a:pt x="326033" y="1849053"/>
                    <a:pt x="324061" y="1847081"/>
                    <a:pt x="325375" y="1845766"/>
                  </a:cubicBezTo>
                  <a:cubicBezTo>
                    <a:pt x="326033" y="1843794"/>
                    <a:pt x="329484" y="1842972"/>
                    <a:pt x="335728" y="1843301"/>
                  </a:cubicBezTo>
                  <a:close/>
                  <a:moveTo>
                    <a:pt x="191281" y="1735336"/>
                  </a:moveTo>
                  <a:cubicBezTo>
                    <a:pt x="213630" y="1735336"/>
                    <a:pt x="230721" y="1739280"/>
                    <a:pt x="242552" y="1747167"/>
                  </a:cubicBezTo>
                  <a:cubicBezTo>
                    <a:pt x="253070" y="1753741"/>
                    <a:pt x="258986" y="1762286"/>
                    <a:pt x="260300" y="1772803"/>
                  </a:cubicBezTo>
                  <a:cubicBezTo>
                    <a:pt x="260300" y="1775432"/>
                    <a:pt x="259643" y="1779376"/>
                    <a:pt x="258328" y="1784635"/>
                  </a:cubicBezTo>
                  <a:cubicBezTo>
                    <a:pt x="259643" y="1782006"/>
                    <a:pt x="258986" y="1783320"/>
                    <a:pt x="256356" y="1788579"/>
                  </a:cubicBezTo>
                  <a:cubicBezTo>
                    <a:pt x="252412" y="1792523"/>
                    <a:pt x="247811" y="1795152"/>
                    <a:pt x="242552" y="1796467"/>
                  </a:cubicBezTo>
                  <a:cubicBezTo>
                    <a:pt x="237294" y="1799096"/>
                    <a:pt x="231378" y="1798439"/>
                    <a:pt x="224805" y="1794495"/>
                  </a:cubicBezTo>
                  <a:cubicBezTo>
                    <a:pt x="220861" y="1791866"/>
                    <a:pt x="216917" y="1787264"/>
                    <a:pt x="212973" y="1780691"/>
                  </a:cubicBezTo>
                  <a:cubicBezTo>
                    <a:pt x="212973" y="1779376"/>
                    <a:pt x="211658" y="1775432"/>
                    <a:pt x="209029" y="1768859"/>
                  </a:cubicBezTo>
                  <a:cubicBezTo>
                    <a:pt x="207714" y="1766230"/>
                    <a:pt x="206400" y="1764258"/>
                    <a:pt x="205085" y="1762943"/>
                  </a:cubicBezTo>
                  <a:cubicBezTo>
                    <a:pt x="198512" y="1756370"/>
                    <a:pt x="193253" y="1751111"/>
                    <a:pt x="189309" y="1747167"/>
                  </a:cubicBezTo>
                  <a:cubicBezTo>
                    <a:pt x="182736" y="1741909"/>
                    <a:pt x="179449" y="1739280"/>
                    <a:pt x="179449" y="1739280"/>
                  </a:cubicBezTo>
                  <a:cubicBezTo>
                    <a:pt x="179449" y="1736650"/>
                    <a:pt x="183393" y="1735336"/>
                    <a:pt x="191281" y="1735336"/>
                  </a:cubicBezTo>
                  <a:close/>
                  <a:moveTo>
                    <a:pt x="209029" y="1668289"/>
                  </a:moveTo>
                  <a:cubicBezTo>
                    <a:pt x="231378" y="1669603"/>
                    <a:pt x="247811" y="1674204"/>
                    <a:pt x="258328" y="1682092"/>
                  </a:cubicBezTo>
                  <a:cubicBezTo>
                    <a:pt x="268845" y="1688665"/>
                    <a:pt x="274761" y="1697211"/>
                    <a:pt x="276076" y="1707728"/>
                  </a:cubicBezTo>
                  <a:lnTo>
                    <a:pt x="274104" y="1719560"/>
                  </a:lnTo>
                  <a:lnTo>
                    <a:pt x="272132" y="1723504"/>
                  </a:lnTo>
                  <a:cubicBezTo>
                    <a:pt x="268188" y="1727448"/>
                    <a:pt x="263587" y="1730077"/>
                    <a:pt x="258328" y="1731392"/>
                  </a:cubicBezTo>
                  <a:cubicBezTo>
                    <a:pt x="253070" y="1732706"/>
                    <a:pt x="247154" y="1731392"/>
                    <a:pt x="240580" y="1727448"/>
                  </a:cubicBezTo>
                  <a:cubicBezTo>
                    <a:pt x="237951" y="1726133"/>
                    <a:pt x="234665" y="1721532"/>
                    <a:pt x="230721" y="1713644"/>
                  </a:cubicBezTo>
                  <a:cubicBezTo>
                    <a:pt x="230721" y="1712329"/>
                    <a:pt x="230063" y="1711015"/>
                    <a:pt x="228749" y="1709700"/>
                  </a:cubicBezTo>
                  <a:cubicBezTo>
                    <a:pt x="228749" y="1708385"/>
                    <a:pt x="226777" y="1704441"/>
                    <a:pt x="222833" y="1697868"/>
                  </a:cubicBezTo>
                  <a:cubicBezTo>
                    <a:pt x="222833" y="1696553"/>
                    <a:pt x="222175" y="1695239"/>
                    <a:pt x="220861" y="1693924"/>
                  </a:cubicBezTo>
                  <a:cubicBezTo>
                    <a:pt x="216917" y="1688665"/>
                    <a:pt x="212316" y="1684064"/>
                    <a:pt x="207057" y="1680120"/>
                  </a:cubicBezTo>
                  <a:cubicBezTo>
                    <a:pt x="200484" y="1674862"/>
                    <a:pt x="197197" y="1672232"/>
                    <a:pt x="197197" y="1672232"/>
                  </a:cubicBezTo>
                  <a:cubicBezTo>
                    <a:pt x="199826" y="1669603"/>
                    <a:pt x="203770" y="1668289"/>
                    <a:pt x="209029" y="1668289"/>
                  </a:cubicBezTo>
                  <a:close/>
                  <a:moveTo>
                    <a:pt x="299740" y="1660401"/>
                  </a:moveTo>
                  <a:cubicBezTo>
                    <a:pt x="306313" y="1661715"/>
                    <a:pt x="325375" y="1667631"/>
                    <a:pt x="356927" y="1678148"/>
                  </a:cubicBezTo>
                  <a:cubicBezTo>
                    <a:pt x="359556" y="1680778"/>
                    <a:pt x="360871" y="1683407"/>
                    <a:pt x="360871" y="1686036"/>
                  </a:cubicBezTo>
                  <a:cubicBezTo>
                    <a:pt x="362185" y="1687351"/>
                    <a:pt x="360871" y="1690637"/>
                    <a:pt x="356927" y="1695896"/>
                  </a:cubicBezTo>
                  <a:cubicBezTo>
                    <a:pt x="351668" y="1698525"/>
                    <a:pt x="347724" y="1701155"/>
                    <a:pt x="345095" y="1703784"/>
                  </a:cubicBezTo>
                  <a:cubicBezTo>
                    <a:pt x="341151" y="1747167"/>
                    <a:pt x="335235" y="1782006"/>
                    <a:pt x="327347" y="1808299"/>
                  </a:cubicBezTo>
                  <a:lnTo>
                    <a:pt x="382562" y="1804355"/>
                  </a:lnTo>
                  <a:lnTo>
                    <a:pt x="406226" y="1764915"/>
                  </a:lnTo>
                  <a:cubicBezTo>
                    <a:pt x="416743" y="1771488"/>
                    <a:pt x="429890" y="1780691"/>
                    <a:pt x="445666" y="1792523"/>
                  </a:cubicBezTo>
                  <a:cubicBezTo>
                    <a:pt x="453553" y="1799425"/>
                    <a:pt x="457744" y="1804478"/>
                    <a:pt x="458237" y="1807682"/>
                  </a:cubicBezTo>
                  <a:cubicBezTo>
                    <a:pt x="458401" y="1808751"/>
                    <a:pt x="458155" y="1809613"/>
                    <a:pt x="457497" y="1810271"/>
                  </a:cubicBezTo>
                  <a:cubicBezTo>
                    <a:pt x="457497" y="1814215"/>
                    <a:pt x="452239" y="1816186"/>
                    <a:pt x="441722" y="1816186"/>
                  </a:cubicBezTo>
                  <a:cubicBezTo>
                    <a:pt x="437778" y="1816186"/>
                    <a:pt x="431862" y="1816186"/>
                    <a:pt x="423974" y="1816186"/>
                  </a:cubicBezTo>
                  <a:cubicBezTo>
                    <a:pt x="412142" y="1817501"/>
                    <a:pt x="402282" y="1818158"/>
                    <a:pt x="394394" y="1818158"/>
                  </a:cubicBezTo>
                  <a:cubicBezTo>
                    <a:pt x="386506" y="1818158"/>
                    <a:pt x="374675" y="1818816"/>
                    <a:pt x="358899" y="1820130"/>
                  </a:cubicBezTo>
                  <a:cubicBezTo>
                    <a:pt x="341808" y="1820130"/>
                    <a:pt x="329977" y="1820788"/>
                    <a:pt x="323403" y="1822102"/>
                  </a:cubicBezTo>
                  <a:cubicBezTo>
                    <a:pt x="303684" y="1886520"/>
                    <a:pt x="249783" y="1929904"/>
                    <a:pt x="161702" y="1952253"/>
                  </a:cubicBezTo>
                  <a:cubicBezTo>
                    <a:pt x="157758" y="1953567"/>
                    <a:pt x="154471" y="1953567"/>
                    <a:pt x="151842" y="1952253"/>
                  </a:cubicBezTo>
                  <a:cubicBezTo>
                    <a:pt x="150527" y="1952253"/>
                    <a:pt x="149870" y="1952253"/>
                    <a:pt x="149870" y="1952253"/>
                  </a:cubicBezTo>
                  <a:cubicBezTo>
                    <a:pt x="149870" y="1949623"/>
                    <a:pt x="153156" y="1946337"/>
                    <a:pt x="159730" y="1942393"/>
                  </a:cubicBezTo>
                  <a:cubicBezTo>
                    <a:pt x="222833" y="1912156"/>
                    <a:pt x="262929" y="1873374"/>
                    <a:pt x="280020" y="1826046"/>
                  </a:cubicBezTo>
                  <a:cubicBezTo>
                    <a:pt x="276076" y="1826046"/>
                    <a:pt x="266873" y="1826704"/>
                    <a:pt x="252412" y="1828018"/>
                  </a:cubicBezTo>
                  <a:cubicBezTo>
                    <a:pt x="236637" y="1829333"/>
                    <a:pt x="226777" y="1829990"/>
                    <a:pt x="222833" y="1829990"/>
                  </a:cubicBezTo>
                  <a:cubicBezTo>
                    <a:pt x="220203" y="1829990"/>
                    <a:pt x="215602" y="1830648"/>
                    <a:pt x="209029" y="1831962"/>
                  </a:cubicBezTo>
                  <a:cubicBezTo>
                    <a:pt x="195882" y="1834591"/>
                    <a:pt x="185365" y="1836563"/>
                    <a:pt x="177477" y="1837878"/>
                  </a:cubicBezTo>
                  <a:lnTo>
                    <a:pt x="165646" y="1816186"/>
                  </a:lnTo>
                  <a:cubicBezTo>
                    <a:pt x="186680" y="1816186"/>
                    <a:pt x="207714" y="1815529"/>
                    <a:pt x="228749" y="1814215"/>
                  </a:cubicBezTo>
                  <a:lnTo>
                    <a:pt x="283964" y="1810271"/>
                  </a:lnTo>
                  <a:cubicBezTo>
                    <a:pt x="290537" y="1789236"/>
                    <a:pt x="294481" y="1762943"/>
                    <a:pt x="295796" y="1731392"/>
                  </a:cubicBezTo>
                  <a:cubicBezTo>
                    <a:pt x="295796" y="1730077"/>
                    <a:pt x="295796" y="1728105"/>
                    <a:pt x="295796" y="1725476"/>
                  </a:cubicBezTo>
                  <a:cubicBezTo>
                    <a:pt x="298425" y="1703127"/>
                    <a:pt x="299740" y="1681435"/>
                    <a:pt x="299740" y="1660401"/>
                  </a:cubicBezTo>
                  <a:close/>
                  <a:moveTo>
                    <a:pt x="98598" y="1658429"/>
                  </a:moveTo>
                  <a:cubicBezTo>
                    <a:pt x="99913" y="1658429"/>
                    <a:pt x="101885" y="1659743"/>
                    <a:pt x="104514" y="1662373"/>
                  </a:cubicBezTo>
                  <a:cubicBezTo>
                    <a:pt x="115032" y="1668946"/>
                    <a:pt x="123577" y="1674862"/>
                    <a:pt x="130150" y="1680120"/>
                  </a:cubicBezTo>
                  <a:cubicBezTo>
                    <a:pt x="139353" y="1688008"/>
                    <a:pt x="143954" y="1693924"/>
                    <a:pt x="143954" y="1697868"/>
                  </a:cubicBezTo>
                  <a:cubicBezTo>
                    <a:pt x="143954" y="1703127"/>
                    <a:pt x="138038" y="1708385"/>
                    <a:pt x="126206" y="1713644"/>
                  </a:cubicBezTo>
                  <a:lnTo>
                    <a:pt x="124234" y="1824074"/>
                  </a:lnTo>
                  <a:cubicBezTo>
                    <a:pt x="129493" y="1820130"/>
                    <a:pt x="136723" y="1814215"/>
                    <a:pt x="145926" y="1806327"/>
                  </a:cubicBezTo>
                  <a:cubicBezTo>
                    <a:pt x="159072" y="1795810"/>
                    <a:pt x="167617" y="1788579"/>
                    <a:pt x="171561" y="1784635"/>
                  </a:cubicBezTo>
                  <a:cubicBezTo>
                    <a:pt x="179449" y="1778062"/>
                    <a:pt x="184051" y="1776090"/>
                    <a:pt x="185365" y="1778719"/>
                  </a:cubicBezTo>
                  <a:cubicBezTo>
                    <a:pt x="186351" y="1779705"/>
                    <a:pt x="187009" y="1780773"/>
                    <a:pt x="187337" y="1781923"/>
                  </a:cubicBezTo>
                  <a:cubicBezTo>
                    <a:pt x="188323" y="1785374"/>
                    <a:pt x="186351" y="1789565"/>
                    <a:pt x="181421" y="1794495"/>
                  </a:cubicBezTo>
                  <a:cubicBezTo>
                    <a:pt x="149870" y="1833934"/>
                    <a:pt x="124891" y="1868115"/>
                    <a:pt x="106486" y="1897037"/>
                  </a:cubicBezTo>
                  <a:cubicBezTo>
                    <a:pt x="103857" y="1903611"/>
                    <a:pt x="100570" y="1907554"/>
                    <a:pt x="96626" y="1908869"/>
                  </a:cubicBezTo>
                  <a:cubicBezTo>
                    <a:pt x="91368" y="1911498"/>
                    <a:pt x="84795" y="1908869"/>
                    <a:pt x="76907" y="1900981"/>
                  </a:cubicBezTo>
                  <a:cubicBezTo>
                    <a:pt x="75592" y="1898352"/>
                    <a:pt x="70333" y="1891779"/>
                    <a:pt x="61131" y="1881262"/>
                  </a:cubicBezTo>
                  <a:cubicBezTo>
                    <a:pt x="57187" y="1876003"/>
                    <a:pt x="53900" y="1872059"/>
                    <a:pt x="51271" y="1869430"/>
                  </a:cubicBezTo>
                  <a:cubicBezTo>
                    <a:pt x="72305" y="1857598"/>
                    <a:pt x="82165" y="1842479"/>
                    <a:pt x="80851" y="1824074"/>
                  </a:cubicBezTo>
                  <a:lnTo>
                    <a:pt x="82823" y="1695896"/>
                  </a:lnTo>
                  <a:cubicBezTo>
                    <a:pt x="60474" y="1697211"/>
                    <a:pt x="41411" y="1700497"/>
                    <a:pt x="25635" y="1705756"/>
                  </a:cubicBezTo>
                  <a:cubicBezTo>
                    <a:pt x="25635" y="1704441"/>
                    <a:pt x="24321" y="1701812"/>
                    <a:pt x="21691" y="1697868"/>
                  </a:cubicBezTo>
                  <a:cubicBezTo>
                    <a:pt x="17748" y="1692609"/>
                    <a:pt x="15118" y="1688008"/>
                    <a:pt x="13804" y="1684064"/>
                  </a:cubicBezTo>
                  <a:cubicBezTo>
                    <a:pt x="40097" y="1684064"/>
                    <a:pt x="62446" y="1682750"/>
                    <a:pt x="80851" y="1680120"/>
                  </a:cubicBezTo>
                  <a:close/>
                  <a:moveTo>
                    <a:pt x="76907" y="1538138"/>
                  </a:moveTo>
                  <a:cubicBezTo>
                    <a:pt x="78221" y="1538138"/>
                    <a:pt x="80851" y="1538138"/>
                    <a:pt x="84795" y="1538138"/>
                  </a:cubicBezTo>
                  <a:cubicBezTo>
                    <a:pt x="90053" y="1539453"/>
                    <a:pt x="93997" y="1540110"/>
                    <a:pt x="96626" y="1540110"/>
                  </a:cubicBezTo>
                  <a:cubicBezTo>
                    <a:pt x="99256" y="1541425"/>
                    <a:pt x="103200" y="1542740"/>
                    <a:pt x="108458" y="1544054"/>
                  </a:cubicBezTo>
                  <a:cubicBezTo>
                    <a:pt x="116346" y="1546683"/>
                    <a:pt x="121605" y="1548655"/>
                    <a:pt x="124234" y="1549970"/>
                  </a:cubicBezTo>
                  <a:cubicBezTo>
                    <a:pt x="140010" y="1561802"/>
                    <a:pt x="147898" y="1574291"/>
                    <a:pt x="147898" y="1587438"/>
                  </a:cubicBezTo>
                  <a:cubicBezTo>
                    <a:pt x="149212" y="1596640"/>
                    <a:pt x="146583" y="1604528"/>
                    <a:pt x="140010" y="1611101"/>
                  </a:cubicBezTo>
                  <a:cubicBezTo>
                    <a:pt x="132122" y="1618989"/>
                    <a:pt x="124891" y="1622933"/>
                    <a:pt x="118318" y="1622933"/>
                  </a:cubicBezTo>
                  <a:cubicBezTo>
                    <a:pt x="107801" y="1622933"/>
                    <a:pt x="100570" y="1620304"/>
                    <a:pt x="96626" y="1615045"/>
                  </a:cubicBezTo>
                  <a:cubicBezTo>
                    <a:pt x="92683" y="1609787"/>
                    <a:pt x="90053" y="1601241"/>
                    <a:pt x="88739" y="1589410"/>
                  </a:cubicBezTo>
                  <a:cubicBezTo>
                    <a:pt x="87424" y="1577578"/>
                    <a:pt x="84137" y="1567718"/>
                    <a:pt x="78879" y="1559830"/>
                  </a:cubicBezTo>
                  <a:cubicBezTo>
                    <a:pt x="74935" y="1553257"/>
                    <a:pt x="71648" y="1549970"/>
                    <a:pt x="69019" y="1549970"/>
                  </a:cubicBezTo>
                  <a:cubicBezTo>
                    <a:pt x="69019" y="1549970"/>
                    <a:pt x="68361" y="1549313"/>
                    <a:pt x="67047" y="1547998"/>
                  </a:cubicBezTo>
                  <a:cubicBezTo>
                    <a:pt x="64418" y="1544054"/>
                    <a:pt x="63760" y="1541425"/>
                    <a:pt x="65075" y="1540110"/>
                  </a:cubicBezTo>
                  <a:cubicBezTo>
                    <a:pt x="65075" y="1538796"/>
                    <a:pt x="69019" y="1538138"/>
                    <a:pt x="76907" y="1538138"/>
                  </a:cubicBezTo>
                  <a:close/>
                  <a:moveTo>
                    <a:pt x="274104" y="1496727"/>
                  </a:moveTo>
                  <a:cubicBezTo>
                    <a:pt x="287250" y="1499356"/>
                    <a:pt x="299740" y="1502643"/>
                    <a:pt x="311571" y="1506587"/>
                  </a:cubicBezTo>
                  <a:cubicBezTo>
                    <a:pt x="327347" y="1510531"/>
                    <a:pt x="335235" y="1515132"/>
                    <a:pt x="335235" y="1520391"/>
                  </a:cubicBezTo>
                  <a:cubicBezTo>
                    <a:pt x="335235" y="1524335"/>
                    <a:pt x="329977" y="1528936"/>
                    <a:pt x="319459" y="1534194"/>
                  </a:cubicBezTo>
                  <a:lnTo>
                    <a:pt x="319459" y="1569690"/>
                  </a:lnTo>
                  <a:lnTo>
                    <a:pt x="352983" y="1567718"/>
                  </a:lnTo>
                  <a:cubicBezTo>
                    <a:pt x="355612" y="1561145"/>
                    <a:pt x="362843" y="1549970"/>
                    <a:pt x="374675" y="1534194"/>
                  </a:cubicBezTo>
                  <a:cubicBezTo>
                    <a:pt x="375989" y="1535509"/>
                    <a:pt x="378619" y="1537481"/>
                    <a:pt x="382562" y="1540110"/>
                  </a:cubicBezTo>
                  <a:cubicBezTo>
                    <a:pt x="385192" y="1541425"/>
                    <a:pt x="395709" y="1549313"/>
                    <a:pt x="414114" y="1563774"/>
                  </a:cubicBezTo>
                  <a:cubicBezTo>
                    <a:pt x="420687" y="1569033"/>
                    <a:pt x="423317" y="1573634"/>
                    <a:pt x="422002" y="1577578"/>
                  </a:cubicBezTo>
                  <a:cubicBezTo>
                    <a:pt x="422002" y="1580207"/>
                    <a:pt x="416743" y="1581522"/>
                    <a:pt x="406226" y="1581522"/>
                  </a:cubicBezTo>
                  <a:cubicBezTo>
                    <a:pt x="381248" y="1581522"/>
                    <a:pt x="364157" y="1582179"/>
                    <a:pt x="354955" y="1583494"/>
                  </a:cubicBezTo>
                  <a:cubicBezTo>
                    <a:pt x="341808" y="1583494"/>
                    <a:pt x="329977" y="1584151"/>
                    <a:pt x="319459" y="1585466"/>
                  </a:cubicBezTo>
                  <a:lnTo>
                    <a:pt x="321431" y="1628849"/>
                  </a:lnTo>
                  <a:lnTo>
                    <a:pt x="390450" y="1624905"/>
                  </a:lnTo>
                  <a:cubicBezTo>
                    <a:pt x="391765" y="1622276"/>
                    <a:pt x="395709" y="1617674"/>
                    <a:pt x="402282" y="1611101"/>
                  </a:cubicBezTo>
                  <a:cubicBezTo>
                    <a:pt x="407541" y="1605843"/>
                    <a:pt x="411485" y="1601241"/>
                    <a:pt x="414114" y="1597298"/>
                  </a:cubicBezTo>
                  <a:cubicBezTo>
                    <a:pt x="416743" y="1599927"/>
                    <a:pt x="420687" y="1603213"/>
                    <a:pt x="425946" y="1607157"/>
                  </a:cubicBezTo>
                  <a:cubicBezTo>
                    <a:pt x="436463" y="1617674"/>
                    <a:pt x="445008" y="1626220"/>
                    <a:pt x="451581" y="1632793"/>
                  </a:cubicBezTo>
                  <a:cubicBezTo>
                    <a:pt x="459469" y="1640681"/>
                    <a:pt x="463413" y="1647254"/>
                    <a:pt x="463413" y="1652513"/>
                  </a:cubicBezTo>
                  <a:cubicBezTo>
                    <a:pt x="463413" y="1657771"/>
                    <a:pt x="460127" y="1660401"/>
                    <a:pt x="453553" y="1660401"/>
                  </a:cubicBezTo>
                  <a:cubicBezTo>
                    <a:pt x="451581" y="1660401"/>
                    <a:pt x="448624" y="1660565"/>
                    <a:pt x="444680" y="1660894"/>
                  </a:cubicBezTo>
                  <a:lnTo>
                    <a:pt x="434017" y="1661960"/>
                  </a:lnTo>
                  <a:lnTo>
                    <a:pt x="430999" y="1662742"/>
                  </a:lnTo>
                  <a:cubicBezTo>
                    <a:pt x="429274" y="1663153"/>
                    <a:pt x="426932" y="1663687"/>
                    <a:pt x="423974" y="1664345"/>
                  </a:cubicBezTo>
                  <a:cubicBezTo>
                    <a:pt x="414771" y="1666974"/>
                    <a:pt x="400968" y="1675519"/>
                    <a:pt x="382562" y="1689980"/>
                  </a:cubicBezTo>
                  <a:cubicBezTo>
                    <a:pt x="377304" y="1695239"/>
                    <a:pt x="373360" y="1696553"/>
                    <a:pt x="370731" y="1693924"/>
                  </a:cubicBezTo>
                  <a:cubicBezTo>
                    <a:pt x="370731" y="1693924"/>
                    <a:pt x="371388" y="1690637"/>
                    <a:pt x="372703" y="1684064"/>
                  </a:cubicBezTo>
                  <a:cubicBezTo>
                    <a:pt x="374017" y="1681435"/>
                    <a:pt x="375332" y="1678148"/>
                    <a:pt x="376647" y="1674204"/>
                  </a:cubicBezTo>
                  <a:cubicBezTo>
                    <a:pt x="379276" y="1668946"/>
                    <a:pt x="381248" y="1665002"/>
                    <a:pt x="382562" y="1662373"/>
                  </a:cubicBezTo>
                  <a:cubicBezTo>
                    <a:pt x="383877" y="1659743"/>
                    <a:pt x="385849" y="1656457"/>
                    <a:pt x="388478" y="1652513"/>
                  </a:cubicBezTo>
                  <a:cubicBezTo>
                    <a:pt x="391108" y="1647254"/>
                    <a:pt x="393080" y="1643310"/>
                    <a:pt x="394394" y="1640681"/>
                  </a:cubicBezTo>
                  <a:cubicBezTo>
                    <a:pt x="377304" y="1641996"/>
                    <a:pt x="354298" y="1643310"/>
                    <a:pt x="325375" y="1644625"/>
                  </a:cubicBezTo>
                  <a:cubicBezTo>
                    <a:pt x="278048" y="1647254"/>
                    <a:pt x="241895" y="1649226"/>
                    <a:pt x="216917" y="1650541"/>
                  </a:cubicBezTo>
                  <a:cubicBezTo>
                    <a:pt x="193253" y="1653170"/>
                    <a:pt x="177477" y="1655799"/>
                    <a:pt x="169589" y="1658429"/>
                  </a:cubicBezTo>
                  <a:cubicBezTo>
                    <a:pt x="165646" y="1649226"/>
                    <a:pt x="162359" y="1641338"/>
                    <a:pt x="159730" y="1634765"/>
                  </a:cubicBezTo>
                  <a:cubicBezTo>
                    <a:pt x="175505" y="1636080"/>
                    <a:pt x="193910" y="1636080"/>
                    <a:pt x="214945" y="1634765"/>
                  </a:cubicBezTo>
                  <a:lnTo>
                    <a:pt x="274104" y="1632793"/>
                  </a:lnTo>
                  <a:cubicBezTo>
                    <a:pt x="274104" y="1620961"/>
                    <a:pt x="274104" y="1605843"/>
                    <a:pt x="274104" y="1587438"/>
                  </a:cubicBezTo>
                  <a:lnTo>
                    <a:pt x="238608" y="1591382"/>
                  </a:lnTo>
                  <a:cubicBezTo>
                    <a:pt x="228091" y="1591382"/>
                    <a:pt x="212973" y="1593354"/>
                    <a:pt x="193253" y="1597298"/>
                  </a:cubicBezTo>
                  <a:cubicBezTo>
                    <a:pt x="190624" y="1589410"/>
                    <a:pt x="187337" y="1581522"/>
                    <a:pt x="183393" y="1573634"/>
                  </a:cubicBezTo>
                  <a:cubicBezTo>
                    <a:pt x="203113" y="1573634"/>
                    <a:pt x="220861" y="1573634"/>
                    <a:pt x="236637" y="1573634"/>
                  </a:cubicBezTo>
                  <a:cubicBezTo>
                    <a:pt x="247154" y="1573634"/>
                    <a:pt x="259643" y="1572977"/>
                    <a:pt x="274104" y="1571662"/>
                  </a:cubicBezTo>
                  <a:cubicBezTo>
                    <a:pt x="276733" y="1557201"/>
                    <a:pt x="276733" y="1547341"/>
                    <a:pt x="274104" y="1542082"/>
                  </a:cubicBezTo>
                  <a:cubicBezTo>
                    <a:pt x="274104" y="1526307"/>
                    <a:pt x="274104" y="1511188"/>
                    <a:pt x="274104" y="1496727"/>
                  </a:cubicBezTo>
                  <a:close/>
                  <a:moveTo>
                    <a:pt x="195225" y="1258118"/>
                  </a:moveTo>
                  <a:cubicBezTo>
                    <a:pt x="197854" y="1259433"/>
                    <a:pt x="203113" y="1262719"/>
                    <a:pt x="211001" y="1267978"/>
                  </a:cubicBezTo>
                  <a:cubicBezTo>
                    <a:pt x="216259" y="1273237"/>
                    <a:pt x="220861" y="1277181"/>
                    <a:pt x="224805" y="1279810"/>
                  </a:cubicBezTo>
                  <a:cubicBezTo>
                    <a:pt x="232693" y="1286383"/>
                    <a:pt x="236637" y="1291642"/>
                    <a:pt x="236637" y="1295586"/>
                  </a:cubicBezTo>
                  <a:cubicBezTo>
                    <a:pt x="235322" y="1299530"/>
                    <a:pt x="230721" y="1303474"/>
                    <a:pt x="222833" y="1307418"/>
                  </a:cubicBezTo>
                  <a:cubicBezTo>
                    <a:pt x="211001" y="1324508"/>
                    <a:pt x="198512" y="1338312"/>
                    <a:pt x="185365" y="1348829"/>
                  </a:cubicBezTo>
                  <a:cubicBezTo>
                    <a:pt x="168275" y="1363290"/>
                    <a:pt x="148555" y="1374465"/>
                    <a:pt x="126206" y="1382353"/>
                  </a:cubicBezTo>
                  <a:cubicBezTo>
                    <a:pt x="120947" y="1383667"/>
                    <a:pt x="117003" y="1383667"/>
                    <a:pt x="114374" y="1382353"/>
                  </a:cubicBezTo>
                  <a:cubicBezTo>
                    <a:pt x="113060" y="1381038"/>
                    <a:pt x="115689" y="1377094"/>
                    <a:pt x="122262" y="1370521"/>
                  </a:cubicBezTo>
                  <a:cubicBezTo>
                    <a:pt x="145926" y="1352116"/>
                    <a:pt x="164988" y="1330424"/>
                    <a:pt x="179449" y="1305446"/>
                  </a:cubicBezTo>
                  <a:cubicBezTo>
                    <a:pt x="187337" y="1289670"/>
                    <a:pt x="192596" y="1273894"/>
                    <a:pt x="195225" y="1258118"/>
                  </a:cubicBezTo>
                  <a:close/>
                  <a:moveTo>
                    <a:pt x="283964" y="1183183"/>
                  </a:moveTo>
                  <a:lnTo>
                    <a:pt x="189309" y="1191071"/>
                  </a:lnTo>
                  <a:cubicBezTo>
                    <a:pt x="190624" y="1196330"/>
                    <a:pt x="191281" y="1204218"/>
                    <a:pt x="191281" y="1214735"/>
                  </a:cubicBezTo>
                  <a:cubicBezTo>
                    <a:pt x="192596" y="1225252"/>
                    <a:pt x="193253" y="1233140"/>
                    <a:pt x="193253" y="1238398"/>
                  </a:cubicBezTo>
                  <a:cubicBezTo>
                    <a:pt x="211658" y="1235769"/>
                    <a:pt x="239266" y="1233797"/>
                    <a:pt x="276076" y="1232483"/>
                  </a:cubicBezTo>
                  <a:cubicBezTo>
                    <a:pt x="276076" y="1229853"/>
                    <a:pt x="276733" y="1224595"/>
                    <a:pt x="278048" y="1216707"/>
                  </a:cubicBezTo>
                  <a:cubicBezTo>
                    <a:pt x="280677" y="1202246"/>
                    <a:pt x="282649" y="1191071"/>
                    <a:pt x="283964" y="1183183"/>
                  </a:cubicBezTo>
                  <a:close/>
                  <a:moveTo>
                    <a:pt x="167617" y="1096416"/>
                  </a:moveTo>
                  <a:cubicBezTo>
                    <a:pt x="170247" y="1095102"/>
                    <a:pt x="174191" y="1095102"/>
                    <a:pt x="179449" y="1096416"/>
                  </a:cubicBezTo>
                  <a:cubicBezTo>
                    <a:pt x="209686" y="1097731"/>
                    <a:pt x="226777" y="1109563"/>
                    <a:pt x="230721" y="1131912"/>
                  </a:cubicBezTo>
                  <a:cubicBezTo>
                    <a:pt x="230721" y="1137171"/>
                    <a:pt x="228749" y="1143744"/>
                    <a:pt x="224805" y="1151632"/>
                  </a:cubicBezTo>
                  <a:cubicBezTo>
                    <a:pt x="218231" y="1155576"/>
                    <a:pt x="212973" y="1158205"/>
                    <a:pt x="209029" y="1159520"/>
                  </a:cubicBezTo>
                  <a:cubicBezTo>
                    <a:pt x="197197" y="1159520"/>
                    <a:pt x="189309" y="1152946"/>
                    <a:pt x="185365" y="1139800"/>
                  </a:cubicBezTo>
                  <a:cubicBezTo>
                    <a:pt x="184051" y="1125339"/>
                    <a:pt x="179449" y="1113507"/>
                    <a:pt x="171561" y="1104304"/>
                  </a:cubicBezTo>
                  <a:cubicBezTo>
                    <a:pt x="167617" y="1101675"/>
                    <a:pt x="166303" y="1099046"/>
                    <a:pt x="167617" y="1096416"/>
                  </a:cubicBezTo>
                  <a:close/>
                  <a:moveTo>
                    <a:pt x="266216" y="1082613"/>
                  </a:moveTo>
                  <a:cubicBezTo>
                    <a:pt x="272789" y="1085242"/>
                    <a:pt x="280677" y="1089843"/>
                    <a:pt x="289880" y="1096416"/>
                  </a:cubicBezTo>
                  <a:cubicBezTo>
                    <a:pt x="293824" y="1099046"/>
                    <a:pt x="297110" y="1101018"/>
                    <a:pt x="299740" y="1102332"/>
                  </a:cubicBezTo>
                  <a:cubicBezTo>
                    <a:pt x="301054" y="1102332"/>
                    <a:pt x="302369" y="1102990"/>
                    <a:pt x="303684" y="1104304"/>
                  </a:cubicBezTo>
                  <a:cubicBezTo>
                    <a:pt x="311571" y="1109563"/>
                    <a:pt x="314858" y="1114164"/>
                    <a:pt x="313543" y="1118108"/>
                  </a:cubicBezTo>
                  <a:cubicBezTo>
                    <a:pt x="312229" y="1123367"/>
                    <a:pt x="306313" y="1126653"/>
                    <a:pt x="295796" y="1127968"/>
                  </a:cubicBezTo>
                  <a:cubicBezTo>
                    <a:pt x="294481" y="1129283"/>
                    <a:pt x="291852" y="1131912"/>
                    <a:pt x="287908" y="1135856"/>
                  </a:cubicBezTo>
                  <a:cubicBezTo>
                    <a:pt x="273447" y="1154261"/>
                    <a:pt x="262929" y="1166093"/>
                    <a:pt x="256356" y="1171351"/>
                  </a:cubicBezTo>
                  <a:lnTo>
                    <a:pt x="285936" y="1169379"/>
                  </a:lnTo>
                  <a:lnTo>
                    <a:pt x="301712" y="1151632"/>
                  </a:lnTo>
                  <a:cubicBezTo>
                    <a:pt x="309599" y="1155576"/>
                    <a:pt x="316830" y="1160834"/>
                    <a:pt x="323403" y="1167407"/>
                  </a:cubicBezTo>
                  <a:cubicBezTo>
                    <a:pt x="323403" y="1167407"/>
                    <a:pt x="324061" y="1168065"/>
                    <a:pt x="325375" y="1169379"/>
                  </a:cubicBezTo>
                  <a:cubicBezTo>
                    <a:pt x="335892" y="1175953"/>
                    <a:pt x="340494" y="1181869"/>
                    <a:pt x="339179" y="1187127"/>
                  </a:cubicBezTo>
                  <a:cubicBezTo>
                    <a:pt x="337864" y="1189756"/>
                    <a:pt x="333263" y="1193043"/>
                    <a:pt x="325375" y="1196987"/>
                  </a:cubicBezTo>
                  <a:cubicBezTo>
                    <a:pt x="325375" y="1196987"/>
                    <a:pt x="324718" y="1198959"/>
                    <a:pt x="323403" y="1202903"/>
                  </a:cubicBezTo>
                  <a:cubicBezTo>
                    <a:pt x="322089" y="1212106"/>
                    <a:pt x="321431" y="1218022"/>
                    <a:pt x="321431" y="1220651"/>
                  </a:cubicBezTo>
                  <a:lnTo>
                    <a:pt x="325375" y="1224595"/>
                  </a:lnTo>
                  <a:cubicBezTo>
                    <a:pt x="331949" y="1231168"/>
                    <a:pt x="335235" y="1236427"/>
                    <a:pt x="335235" y="1240370"/>
                  </a:cubicBezTo>
                  <a:cubicBezTo>
                    <a:pt x="335235" y="1244314"/>
                    <a:pt x="329319" y="1246286"/>
                    <a:pt x="317487" y="1246286"/>
                  </a:cubicBezTo>
                  <a:cubicBezTo>
                    <a:pt x="316173" y="1246286"/>
                    <a:pt x="304998" y="1246944"/>
                    <a:pt x="283964" y="1248258"/>
                  </a:cubicBezTo>
                  <a:lnTo>
                    <a:pt x="260300" y="1250230"/>
                  </a:lnTo>
                  <a:cubicBezTo>
                    <a:pt x="268188" y="1251545"/>
                    <a:pt x="274761" y="1254174"/>
                    <a:pt x="280020" y="1258118"/>
                  </a:cubicBezTo>
                  <a:cubicBezTo>
                    <a:pt x="289222" y="1262062"/>
                    <a:pt x="293824" y="1266006"/>
                    <a:pt x="293824" y="1269950"/>
                  </a:cubicBezTo>
                  <a:cubicBezTo>
                    <a:pt x="293824" y="1273894"/>
                    <a:pt x="290537" y="1278495"/>
                    <a:pt x="283964" y="1283754"/>
                  </a:cubicBezTo>
                  <a:cubicBezTo>
                    <a:pt x="283964" y="1290327"/>
                    <a:pt x="283964" y="1301502"/>
                    <a:pt x="283964" y="1317277"/>
                  </a:cubicBezTo>
                  <a:cubicBezTo>
                    <a:pt x="283964" y="1321221"/>
                    <a:pt x="283964" y="1323851"/>
                    <a:pt x="283964" y="1325165"/>
                  </a:cubicBezTo>
                  <a:cubicBezTo>
                    <a:pt x="285278" y="1327794"/>
                    <a:pt x="288565" y="1329109"/>
                    <a:pt x="293824" y="1329109"/>
                  </a:cubicBezTo>
                  <a:cubicBezTo>
                    <a:pt x="301712" y="1329109"/>
                    <a:pt x="307627" y="1327137"/>
                    <a:pt x="311571" y="1323193"/>
                  </a:cubicBezTo>
                  <a:cubicBezTo>
                    <a:pt x="315515" y="1320564"/>
                    <a:pt x="319459" y="1314648"/>
                    <a:pt x="323403" y="1305446"/>
                  </a:cubicBezTo>
                  <a:cubicBezTo>
                    <a:pt x="324718" y="1302816"/>
                    <a:pt x="326690" y="1298872"/>
                    <a:pt x="329319" y="1293614"/>
                  </a:cubicBezTo>
                  <a:cubicBezTo>
                    <a:pt x="331949" y="1288355"/>
                    <a:pt x="333920" y="1283754"/>
                    <a:pt x="335235" y="1279810"/>
                  </a:cubicBezTo>
                  <a:cubicBezTo>
                    <a:pt x="337864" y="1269293"/>
                    <a:pt x="340494" y="1265349"/>
                    <a:pt x="343123" y="1267978"/>
                  </a:cubicBezTo>
                  <a:cubicBezTo>
                    <a:pt x="345752" y="1267978"/>
                    <a:pt x="346410" y="1273894"/>
                    <a:pt x="345095" y="1285726"/>
                  </a:cubicBezTo>
                  <a:cubicBezTo>
                    <a:pt x="343780" y="1296243"/>
                    <a:pt x="343123" y="1305446"/>
                    <a:pt x="343123" y="1313333"/>
                  </a:cubicBezTo>
                  <a:cubicBezTo>
                    <a:pt x="343123" y="1317277"/>
                    <a:pt x="344438" y="1321221"/>
                    <a:pt x="347067" y="1325165"/>
                  </a:cubicBezTo>
                  <a:cubicBezTo>
                    <a:pt x="348382" y="1326480"/>
                    <a:pt x="349696" y="1327794"/>
                    <a:pt x="351011" y="1329109"/>
                  </a:cubicBezTo>
                  <a:cubicBezTo>
                    <a:pt x="352326" y="1331738"/>
                    <a:pt x="352983" y="1333710"/>
                    <a:pt x="352983" y="1335025"/>
                  </a:cubicBezTo>
                  <a:cubicBezTo>
                    <a:pt x="353969" y="1336997"/>
                    <a:pt x="354544" y="1338969"/>
                    <a:pt x="354708" y="1340941"/>
                  </a:cubicBezTo>
                  <a:cubicBezTo>
                    <a:pt x="355201" y="1346857"/>
                    <a:pt x="351997" y="1352773"/>
                    <a:pt x="345095" y="1358689"/>
                  </a:cubicBezTo>
                  <a:cubicBezTo>
                    <a:pt x="337207" y="1362633"/>
                    <a:pt x="331291" y="1364605"/>
                    <a:pt x="327347" y="1364605"/>
                  </a:cubicBezTo>
                  <a:cubicBezTo>
                    <a:pt x="320774" y="1365919"/>
                    <a:pt x="310914" y="1367234"/>
                    <a:pt x="297768" y="1368549"/>
                  </a:cubicBezTo>
                  <a:cubicBezTo>
                    <a:pt x="291194" y="1369863"/>
                    <a:pt x="286593" y="1370521"/>
                    <a:pt x="283964" y="1370521"/>
                  </a:cubicBezTo>
                  <a:cubicBezTo>
                    <a:pt x="281335" y="1370521"/>
                    <a:pt x="276733" y="1369863"/>
                    <a:pt x="270160" y="1368549"/>
                  </a:cubicBezTo>
                  <a:cubicBezTo>
                    <a:pt x="267531" y="1368549"/>
                    <a:pt x="265559" y="1368549"/>
                    <a:pt x="264244" y="1368549"/>
                  </a:cubicBezTo>
                  <a:cubicBezTo>
                    <a:pt x="257671" y="1367234"/>
                    <a:pt x="252412" y="1364605"/>
                    <a:pt x="248468" y="1360661"/>
                  </a:cubicBezTo>
                  <a:cubicBezTo>
                    <a:pt x="245839" y="1356717"/>
                    <a:pt x="244524" y="1344885"/>
                    <a:pt x="244524" y="1325165"/>
                  </a:cubicBezTo>
                  <a:cubicBezTo>
                    <a:pt x="244524" y="1321221"/>
                    <a:pt x="245182" y="1312676"/>
                    <a:pt x="246496" y="1299530"/>
                  </a:cubicBezTo>
                  <a:cubicBezTo>
                    <a:pt x="246496" y="1285069"/>
                    <a:pt x="246496" y="1275209"/>
                    <a:pt x="246496" y="1269950"/>
                  </a:cubicBezTo>
                  <a:cubicBezTo>
                    <a:pt x="246496" y="1264691"/>
                    <a:pt x="246496" y="1258118"/>
                    <a:pt x="246496" y="1250230"/>
                  </a:cubicBezTo>
                  <a:cubicBezTo>
                    <a:pt x="239923" y="1250230"/>
                    <a:pt x="230721" y="1250888"/>
                    <a:pt x="218889" y="1252202"/>
                  </a:cubicBezTo>
                  <a:cubicBezTo>
                    <a:pt x="205742" y="1252202"/>
                    <a:pt x="196540" y="1252860"/>
                    <a:pt x="191281" y="1254174"/>
                  </a:cubicBezTo>
                  <a:cubicBezTo>
                    <a:pt x="187337" y="1263377"/>
                    <a:pt x="181421" y="1269950"/>
                    <a:pt x="173533" y="1273894"/>
                  </a:cubicBezTo>
                  <a:cubicBezTo>
                    <a:pt x="172219" y="1273894"/>
                    <a:pt x="170904" y="1274551"/>
                    <a:pt x="169589" y="1275866"/>
                  </a:cubicBezTo>
                  <a:cubicBezTo>
                    <a:pt x="163016" y="1279810"/>
                    <a:pt x="158415" y="1281125"/>
                    <a:pt x="155786" y="1279810"/>
                  </a:cubicBezTo>
                  <a:cubicBezTo>
                    <a:pt x="153156" y="1277181"/>
                    <a:pt x="151842" y="1273237"/>
                    <a:pt x="151842" y="1267978"/>
                  </a:cubicBezTo>
                  <a:lnTo>
                    <a:pt x="151842" y="1236427"/>
                  </a:lnTo>
                  <a:cubicBezTo>
                    <a:pt x="151842" y="1229853"/>
                    <a:pt x="151842" y="1220651"/>
                    <a:pt x="151842" y="1208819"/>
                  </a:cubicBezTo>
                  <a:cubicBezTo>
                    <a:pt x="150527" y="1195672"/>
                    <a:pt x="149870" y="1186470"/>
                    <a:pt x="149870" y="1181211"/>
                  </a:cubicBezTo>
                  <a:cubicBezTo>
                    <a:pt x="149870" y="1177267"/>
                    <a:pt x="149212" y="1170037"/>
                    <a:pt x="147898" y="1159520"/>
                  </a:cubicBezTo>
                  <a:cubicBezTo>
                    <a:pt x="146583" y="1152946"/>
                    <a:pt x="145926" y="1147688"/>
                    <a:pt x="145926" y="1143744"/>
                  </a:cubicBezTo>
                  <a:cubicBezTo>
                    <a:pt x="163016" y="1152946"/>
                    <a:pt x="172219" y="1157548"/>
                    <a:pt x="173533" y="1157548"/>
                  </a:cubicBezTo>
                  <a:cubicBezTo>
                    <a:pt x="185365" y="1165436"/>
                    <a:pt x="193253" y="1171351"/>
                    <a:pt x="197197" y="1175295"/>
                  </a:cubicBezTo>
                  <a:lnTo>
                    <a:pt x="238608" y="1171351"/>
                  </a:lnTo>
                  <a:cubicBezTo>
                    <a:pt x="243867" y="1159520"/>
                    <a:pt x="251098" y="1135856"/>
                    <a:pt x="260300" y="1100360"/>
                  </a:cubicBezTo>
                  <a:cubicBezTo>
                    <a:pt x="262929" y="1092473"/>
                    <a:pt x="264901" y="1086557"/>
                    <a:pt x="266216" y="1082613"/>
                  </a:cubicBezTo>
                  <a:close/>
                  <a:moveTo>
                    <a:pt x="61131" y="1074725"/>
                  </a:moveTo>
                  <a:cubicBezTo>
                    <a:pt x="67704" y="1077354"/>
                    <a:pt x="77564" y="1081298"/>
                    <a:pt x="90711" y="1086557"/>
                  </a:cubicBezTo>
                  <a:cubicBezTo>
                    <a:pt x="94654" y="1087871"/>
                    <a:pt x="97941" y="1089186"/>
                    <a:pt x="100570" y="1090501"/>
                  </a:cubicBezTo>
                  <a:cubicBezTo>
                    <a:pt x="108458" y="1091815"/>
                    <a:pt x="113717" y="1093787"/>
                    <a:pt x="116346" y="1096416"/>
                  </a:cubicBezTo>
                  <a:cubicBezTo>
                    <a:pt x="120290" y="1097731"/>
                    <a:pt x="122262" y="1100360"/>
                    <a:pt x="122262" y="1104304"/>
                  </a:cubicBezTo>
                  <a:cubicBezTo>
                    <a:pt x="123577" y="1106934"/>
                    <a:pt x="122262" y="1110220"/>
                    <a:pt x="118318" y="1114164"/>
                  </a:cubicBezTo>
                  <a:cubicBezTo>
                    <a:pt x="117003" y="1115479"/>
                    <a:pt x="116346" y="1116793"/>
                    <a:pt x="116346" y="1118108"/>
                  </a:cubicBezTo>
                  <a:cubicBezTo>
                    <a:pt x="113717" y="1120737"/>
                    <a:pt x="111745" y="1123367"/>
                    <a:pt x="110430" y="1125996"/>
                  </a:cubicBezTo>
                  <a:lnTo>
                    <a:pt x="110430" y="1218679"/>
                  </a:lnTo>
                  <a:cubicBezTo>
                    <a:pt x="110430" y="1247601"/>
                    <a:pt x="111088" y="1294271"/>
                    <a:pt x="112402" y="1358689"/>
                  </a:cubicBezTo>
                  <a:cubicBezTo>
                    <a:pt x="112402" y="1381038"/>
                    <a:pt x="111745" y="1392870"/>
                    <a:pt x="110430" y="1394184"/>
                  </a:cubicBezTo>
                  <a:cubicBezTo>
                    <a:pt x="109116" y="1408645"/>
                    <a:pt x="100570" y="1419820"/>
                    <a:pt x="84795" y="1427708"/>
                  </a:cubicBezTo>
                  <a:cubicBezTo>
                    <a:pt x="72963" y="1434281"/>
                    <a:pt x="65075" y="1436253"/>
                    <a:pt x="61131" y="1433624"/>
                  </a:cubicBezTo>
                  <a:cubicBezTo>
                    <a:pt x="58502" y="1432309"/>
                    <a:pt x="57844" y="1429680"/>
                    <a:pt x="59159" y="1425736"/>
                  </a:cubicBezTo>
                  <a:cubicBezTo>
                    <a:pt x="59159" y="1421792"/>
                    <a:pt x="59816" y="1415219"/>
                    <a:pt x="61131" y="1406016"/>
                  </a:cubicBezTo>
                  <a:cubicBezTo>
                    <a:pt x="61131" y="1396814"/>
                    <a:pt x="61131" y="1390240"/>
                    <a:pt x="61131" y="1386296"/>
                  </a:cubicBezTo>
                  <a:cubicBezTo>
                    <a:pt x="63760" y="1350801"/>
                    <a:pt x="65075" y="1302159"/>
                    <a:pt x="65075" y="1240370"/>
                  </a:cubicBezTo>
                  <a:cubicBezTo>
                    <a:pt x="65075" y="1206190"/>
                    <a:pt x="65075" y="1179239"/>
                    <a:pt x="65075" y="1159520"/>
                  </a:cubicBezTo>
                  <a:cubicBezTo>
                    <a:pt x="65075" y="1146373"/>
                    <a:pt x="64418" y="1123367"/>
                    <a:pt x="63103" y="1090501"/>
                  </a:cubicBezTo>
                  <a:cubicBezTo>
                    <a:pt x="61788" y="1083927"/>
                    <a:pt x="61131" y="1078669"/>
                    <a:pt x="61131" y="1074725"/>
                  </a:cubicBezTo>
                  <a:close/>
                  <a:moveTo>
                    <a:pt x="378619" y="1017537"/>
                  </a:moveTo>
                  <a:cubicBezTo>
                    <a:pt x="381248" y="1020167"/>
                    <a:pt x="387164" y="1024111"/>
                    <a:pt x="396366" y="1029369"/>
                  </a:cubicBezTo>
                  <a:cubicBezTo>
                    <a:pt x="405569" y="1034628"/>
                    <a:pt x="412799" y="1039229"/>
                    <a:pt x="418058" y="1043173"/>
                  </a:cubicBezTo>
                  <a:cubicBezTo>
                    <a:pt x="427261" y="1051061"/>
                    <a:pt x="431862" y="1056977"/>
                    <a:pt x="431862" y="1060921"/>
                  </a:cubicBezTo>
                  <a:cubicBezTo>
                    <a:pt x="433176" y="1064865"/>
                    <a:pt x="429890" y="1069466"/>
                    <a:pt x="422002" y="1074725"/>
                  </a:cubicBezTo>
                  <a:cubicBezTo>
                    <a:pt x="418058" y="1076039"/>
                    <a:pt x="414114" y="1078011"/>
                    <a:pt x="410170" y="1080641"/>
                  </a:cubicBezTo>
                  <a:cubicBezTo>
                    <a:pt x="412799" y="1127968"/>
                    <a:pt x="415429" y="1204218"/>
                    <a:pt x="418058" y="1309390"/>
                  </a:cubicBezTo>
                  <a:cubicBezTo>
                    <a:pt x="419373" y="1340941"/>
                    <a:pt x="420030" y="1365919"/>
                    <a:pt x="420030" y="1384324"/>
                  </a:cubicBezTo>
                  <a:cubicBezTo>
                    <a:pt x="420030" y="1410617"/>
                    <a:pt x="411485" y="1429680"/>
                    <a:pt x="394394" y="1441512"/>
                  </a:cubicBezTo>
                  <a:cubicBezTo>
                    <a:pt x="387821" y="1442826"/>
                    <a:pt x="382562" y="1445456"/>
                    <a:pt x="378619" y="1449400"/>
                  </a:cubicBezTo>
                  <a:cubicBezTo>
                    <a:pt x="373360" y="1452029"/>
                    <a:pt x="368759" y="1452029"/>
                    <a:pt x="364815" y="1449400"/>
                  </a:cubicBezTo>
                  <a:cubicBezTo>
                    <a:pt x="363500" y="1449400"/>
                    <a:pt x="361528" y="1446770"/>
                    <a:pt x="358899" y="1441512"/>
                  </a:cubicBezTo>
                  <a:cubicBezTo>
                    <a:pt x="358899" y="1440197"/>
                    <a:pt x="358241" y="1438225"/>
                    <a:pt x="356927" y="1435596"/>
                  </a:cubicBezTo>
                  <a:cubicBezTo>
                    <a:pt x="355612" y="1432967"/>
                    <a:pt x="354955" y="1430995"/>
                    <a:pt x="354955" y="1429680"/>
                  </a:cubicBezTo>
                  <a:cubicBezTo>
                    <a:pt x="351011" y="1419163"/>
                    <a:pt x="344438" y="1409960"/>
                    <a:pt x="335235" y="1402072"/>
                  </a:cubicBezTo>
                  <a:cubicBezTo>
                    <a:pt x="333920" y="1399443"/>
                    <a:pt x="329319" y="1396156"/>
                    <a:pt x="321431" y="1392212"/>
                  </a:cubicBezTo>
                  <a:cubicBezTo>
                    <a:pt x="320117" y="1392212"/>
                    <a:pt x="318802" y="1391555"/>
                    <a:pt x="317487" y="1390240"/>
                  </a:cubicBezTo>
                  <a:cubicBezTo>
                    <a:pt x="313543" y="1387611"/>
                    <a:pt x="311571" y="1385639"/>
                    <a:pt x="311571" y="1384324"/>
                  </a:cubicBezTo>
                  <a:cubicBezTo>
                    <a:pt x="312886" y="1380381"/>
                    <a:pt x="317487" y="1379066"/>
                    <a:pt x="325375" y="1380381"/>
                  </a:cubicBezTo>
                  <a:cubicBezTo>
                    <a:pt x="331949" y="1381695"/>
                    <a:pt x="337864" y="1382353"/>
                    <a:pt x="343123" y="1382353"/>
                  </a:cubicBezTo>
                  <a:cubicBezTo>
                    <a:pt x="352326" y="1382353"/>
                    <a:pt x="359556" y="1381038"/>
                    <a:pt x="364815" y="1378409"/>
                  </a:cubicBezTo>
                  <a:cubicBezTo>
                    <a:pt x="368759" y="1377094"/>
                    <a:pt x="370731" y="1370521"/>
                    <a:pt x="370731" y="1358689"/>
                  </a:cubicBezTo>
                  <a:cubicBezTo>
                    <a:pt x="370731" y="1286383"/>
                    <a:pt x="369416" y="1218679"/>
                    <a:pt x="366787" y="1155576"/>
                  </a:cubicBezTo>
                  <a:cubicBezTo>
                    <a:pt x="366787" y="1133227"/>
                    <a:pt x="366129" y="1102332"/>
                    <a:pt x="364815" y="1062893"/>
                  </a:cubicBezTo>
                  <a:lnTo>
                    <a:pt x="283964" y="1066837"/>
                  </a:lnTo>
                  <a:cubicBezTo>
                    <a:pt x="262929" y="1068152"/>
                    <a:pt x="244524" y="1070781"/>
                    <a:pt x="228749" y="1074725"/>
                  </a:cubicBezTo>
                  <a:cubicBezTo>
                    <a:pt x="228749" y="1073410"/>
                    <a:pt x="228091" y="1072095"/>
                    <a:pt x="226777" y="1070781"/>
                  </a:cubicBezTo>
                  <a:cubicBezTo>
                    <a:pt x="222833" y="1062893"/>
                    <a:pt x="219546" y="1056320"/>
                    <a:pt x="216917" y="1051061"/>
                  </a:cubicBezTo>
                  <a:cubicBezTo>
                    <a:pt x="240580" y="1051061"/>
                    <a:pt x="257671" y="1051061"/>
                    <a:pt x="268188" y="1051061"/>
                  </a:cubicBezTo>
                  <a:lnTo>
                    <a:pt x="354955" y="1047117"/>
                  </a:lnTo>
                  <a:cubicBezTo>
                    <a:pt x="357584" y="1043173"/>
                    <a:pt x="365472" y="1033313"/>
                    <a:pt x="378619" y="1017537"/>
                  </a:cubicBezTo>
                  <a:close/>
                  <a:moveTo>
                    <a:pt x="104514" y="1003734"/>
                  </a:moveTo>
                  <a:cubicBezTo>
                    <a:pt x="105829" y="1001104"/>
                    <a:pt x="110430" y="1001104"/>
                    <a:pt x="118318" y="1003734"/>
                  </a:cubicBezTo>
                  <a:cubicBezTo>
                    <a:pt x="126206" y="1003734"/>
                    <a:pt x="134751" y="1005706"/>
                    <a:pt x="143954" y="1009650"/>
                  </a:cubicBezTo>
                  <a:cubicBezTo>
                    <a:pt x="154471" y="1012279"/>
                    <a:pt x="163674" y="1017537"/>
                    <a:pt x="171561" y="1025425"/>
                  </a:cubicBezTo>
                  <a:cubicBezTo>
                    <a:pt x="180764" y="1033313"/>
                    <a:pt x="186023" y="1041858"/>
                    <a:pt x="187337" y="1051061"/>
                  </a:cubicBezTo>
                  <a:cubicBezTo>
                    <a:pt x="188652" y="1070781"/>
                    <a:pt x="180107" y="1082613"/>
                    <a:pt x="161702" y="1086557"/>
                  </a:cubicBezTo>
                  <a:cubicBezTo>
                    <a:pt x="145926" y="1087871"/>
                    <a:pt x="136723" y="1078011"/>
                    <a:pt x="134094" y="1056977"/>
                  </a:cubicBezTo>
                  <a:cubicBezTo>
                    <a:pt x="131465" y="1042516"/>
                    <a:pt x="123577" y="1028055"/>
                    <a:pt x="110430" y="1013593"/>
                  </a:cubicBezTo>
                  <a:cubicBezTo>
                    <a:pt x="106486" y="1009650"/>
                    <a:pt x="104514" y="1006363"/>
                    <a:pt x="104514" y="1003734"/>
                  </a:cubicBezTo>
                  <a:close/>
                  <a:moveTo>
                    <a:pt x="360871" y="763153"/>
                  </a:moveTo>
                  <a:cubicBezTo>
                    <a:pt x="367444" y="771041"/>
                    <a:pt x="377304" y="781558"/>
                    <a:pt x="390450" y="794705"/>
                  </a:cubicBezTo>
                  <a:cubicBezTo>
                    <a:pt x="395709" y="799963"/>
                    <a:pt x="398338" y="803907"/>
                    <a:pt x="398338" y="806536"/>
                  </a:cubicBezTo>
                  <a:cubicBezTo>
                    <a:pt x="398338" y="810480"/>
                    <a:pt x="397024" y="812452"/>
                    <a:pt x="394394" y="812452"/>
                  </a:cubicBezTo>
                  <a:cubicBezTo>
                    <a:pt x="390450" y="813767"/>
                    <a:pt x="384534" y="813767"/>
                    <a:pt x="376647" y="812452"/>
                  </a:cubicBezTo>
                  <a:cubicBezTo>
                    <a:pt x="368759" y="817711"/>
                    <a:pt x="354298" y="825599"/>
                    <a:pt x="333263" y="836116"/>
                  </a:cubicBezTo>
                  <a:cubicBezTo>
                    <a:pt x="356927" y="850577"/>
                    <a:pt x="386506" y="861752"/>
                    <a:pt x="422002" y="869640"/>
                  </a:cubicBezTo>
                  <a:cubicBezTo>
                    <a:pt x="424631" y="869640"/>
                    <a:pt x="430547" y="870297"/>
                    <a:pt x="439750" y="871611"/>
                  </a:cubicBezTo>
                  <a:cubicBezTo>
                    <a:pt x="452896" y="874241"/>
                    <a:pt x="464071" y="876213"/>
                    <a:pt x="473273" y="877527"/>
                  </a:cubicBezTo>
                  <a:cubicBezTo>
                    <a:pt x="474588" y="877527"/>
                    <a:pt x="475902" y="878185"/>
                    <a:pt x="477217" y="879499"/>
                  </a:cubicBezTo>
                  <a:cubicBezTo>
                    <a:pt x="481161" y="879499"/>
                    <a:pt x="483133" y="880814"/>
                    <a:pt x="483133" y="883443"/>
                  </a:cubicBezTo>
                  <a:cubicBezTo>
                    <a:pt x="484448" y="884758"/>
                    <a:pt x="481161" y="886730"/>
                    <a:pt x="473273" y="889359"/>
                  </a:cubicBezTo>
                  <a:cubicBezTo>
                    <a:pt x="454868" y="897247"/>
                    <a:pt x="441722" y="905135"/>
                    <a:pt x="433834" y="913023"/>
                  </a:cubicBezTo>
                  <a:lnTo>
                    <a:pt x="422002" y="924855"/>
                  </a:lnTo>
                  <a:cubicBezTo>
                    <a:pt x="420687" y="927484"/>
                    <a:pt x="416743" y="930771"/>
                    <a:pt x="410170" y="934715"/>
                  </a:cubicBezTo>
                  <a:cubicBezTo>
                    <a:pt x="406226" y="934715"/>
                    <a:pt x="397681" y="931428"/>
                    <a:pt x="384534" y="924855"/>
                  </a:cubicBezTo>
                  <a:cubicBezTo>
                    <a:pt x="351668" y="909079"/>
                    <a:pt x="318145" y="878842"/>
                    <a:pt x="283964" y="834144"/>
                  </a:cubicBezTo>
                  <a:cubicBezTo>
                    <a:pt x="282649" y="831515"/>
                    <a:pt x="280677" y="828228"/>
                    <a:pt x="278048" y="824284"/>
                  </a:cubicBezTo>
                  <a:cubicBezTo>
                    <a:pt x="271475" y="815082"/>
                    <a:pt x="264901" y="803250"/>
                    <a:pt x="258328" y="788789"/>
                  </a:cubicBezTo>
                  <a:cubicBezTo>
                    <a:pt x="254384" y="780901"/>
                    <a:pt x="253727" y="776300"/>
                    <a:pt x="256356" y="774985"/>
                  </a:cubicBezTo>
                  <a:cubicBezTo>
                    <a:pt x="258986" y="774985"/>
                    <a:pt x="262929" y="777614"/>
                    <a:pt x="268188" y="782873"/>
                  </a:cubicBezTo>
                  <a:cubicBezTo>
                    <a:pt x="286593" y="799963"/>
                    <a:pt x="302369" y="813767"/>
                    <a:pt x="315515" y="824284"/>
                  </a:cubicBezTo>
                  <a:cubicBezTo>
                    <a:pt x="326033" y="816396"/>
                    <a:pt x="333920" y="807194"/>
                    <a:pt x="339179" y="796677"/>
                  </a:cubicBezTo>
                  <a:cubicBezTo>
                    <a:pt x="340494" y="795362"/>
                    <a:pt x="343780" y="790761"/>
                    <a:pt x="349039" y="782873"/>
                  </a:cubicBezTo>
                  <a:cubicBezTo>
                    <a:pt x="352983" y="774985"/>
                    <a:pt x="356927" y="768412"/>
                    <a:pt x="360871" y="763153"/>
                  </a:cubicBezTo>
                  <a:close/>
                  <a:moveTo>
                    <a:pt x="287908" y="696106"/>
                  </a:moveTo>
                  <a:lnTo>
                    <a:pt x="242552" y="698078"/>
                  </a:lnTo>
                  <a:lnTo>
                    <a:pt x="244524" y="749349"/>
                  </a:lnTo>
                  <a:lnTo>
                    <a:pt x="285936" y="749349"/>
                  </a:lnTo>
                  <a:cubicBezTo>
                    <a:pt x="285936" y="737517"/>
                    <a:pt x="286593" y="719770"/>
                    <a:pt x="287908" y="696106"/>
                  </a:cubicBezTo>
                  <a:close/>
                  <a:moveTo>
                    <a:pt x="197197" y="619199"/>
                  </a:moveTo>
                  <a:lnTo>
                    <a:pt x="149870" y="621171"/>
                  </a:lnTo>
                  <a:cubicBezTo>
                    <a:pt x="148555" y="651408"/>
                    <a:pt x="145926" y="676386"/>
                    <a:pt x="141982" y="696106"/>
                  </a:cubicBezTo>
                  <a:cubicBezTo>
                    <a:pt x="139353" y="717140"/>
                    <a:pt x="135409" y="736860"/>
                    <a:pt x="130150" y="755265"/>
                  </a:cubicBezTo>
                  <a:lnTo>
                    <a:pt x="167617" y="755265"/>
                  </a:lnTo>
                  <a:cubicBezTo>
                    <a:pt x="175505" y="753950"/>
                    <a:pt x="187337" y="753293"/>
                    <a:pt x="203113" y="753293"/>
                  </a:cubicBezTo>
                  <a:cubicBezTo>
                    <a:pt x="203113" y="749349"/>
                    <a:pt x="203113" y="742119"/>
                    <a:pt x="203113" y="731602"/>
                  </a:cubicBezTo>
                  <a:cubicBezTo>
                    <a:pt x="201798" y="718455"/>
                    <a:pt x="201141" y="707938"/>
                    <a:pt x="201141" y="700050"/>
                  </a:cubicBezTo>
                  <a:cubicBezTo>
                    <a:pt x="185365" y="700050"/>
                    <a:pt x="169589" y="701364"/>
                    <a:pt x="153814" y="703994"/>
                  </a:cubicBezTo>
                  <a:lnTo>
                    <a:pt x="145926" y="682302"/>
                  </a:lnTo>
                  <a:cubicBezTo>
                    <a:pt x="149870" y="682302"/>
                    <a:pt x="159730" y="682960"/>
                    <a:pt x="175505" y="684274"/>
                  </a:cubicBezTo>
                  <a:cubicBezTo>
                    <a:pt x="189966" y="684274"/>
                    <a:pt x="198512" y="684274"/>
                    <a:pt x="201141" y="684274"/>
                  </a:cubicBezTo>
                  <a:cubicBezTo>
                    <a:pt x="199826" y="675072"/>
                    <a:pt x="199169" y="664554"/>
                    <a:pt x="199169" y="652723"/>
                  </a:cubicBezTo>
                  <a:close/>
                  <a:moveTo>
                    <a:pt x="287908" y="615255"/>
                  </a:moveTo>
                  <a:lnTo>
                    <a:pt x="207057" y="617227"/>
                  </a:lnTo>
                  <a:cubicBezTo>
                    <a:pt x="212316" y="618542"/>
                    <a:pt x="219546" y="621171"/>
                    <a:pt x="228749" y="625115"/>
                  </a:cubicBezTo>
                  <a:cubicBezTo>
                    <a:pt x="243210" y="629059"/>
                    <a:pt x="250440" y="633003"/>
                    <a:pt x="250440" y="636947"/>
                  </a:cubicBezTo>
                  <a:cubicBezTo>
                    <a:pt x="251755" y="640891"/>
                    <a:pt x="248468" y="645492"/>
                    <a:pt x="240580" y="650751"/>
                  </a:cubicBezTo>
                  <a:lnTo>
                    <a:pt x="242552" y="682302"/>
                  </a:lnTo>
                  <a:cubicBezTo>
                    <a:pt x="249126" y="680988"/>
                    <a:pt x="264244" y="680330"/>
                    <a:pt x="287908" y="680330"/>
                  </a:cubicBezTo>
                  <a:cubicBezTo>
                    <a:pt x="289222" y="665869"/>
                    <a:pt x="289880" y="654037"/>
                    <a:pt x="289880" y="644835"/>
                  </a:cubicBezTo>
                  <a:cubicBezTo>
                    <a:pt x="289880" y="642205"/>
                    <a:pt x="289880" y="638261"/>
                    <a:pt x="289880" y="633003"/>
                  </a:cubicBezTo>
                  <a:cubicBezTo>
                    <a:pt x="288565" y="625115"/>
                    <a:pt x="287908" y="619199"/>
                    <a:pt x="287908" y="615255"/>
                  </a:cubicBezTo>
                  <a:close/>
                  <a:moveTo>
                    <a:pt x="335235" y="542292"/>
                  </a:moveTo>
                  <a:cubicBezTo>
                    <a:pt x="328662" y="542292"/>
                    <a:pt x="318145" y="542949"/>
                    <a:pt x="303684" y="544264"/>
                  </a:cubicBezTo>
                  <a:cubicBezTo>
                    <a:pt x="285278" y="544264"/>
                    <a:pt x="234665" y="546893"/>
                    <a:pt x="151842" y="552152"/>
                  </a:cubicBezTo>
                  <a:cubicBezTo>
                    <a:pt x="151842" y="563984"/>
                    <a:pt x="151184" y="582389"/>
                    <a:pt x="149870" y="607367"/>
                  </a:cubicBezTo>
                  <a:lnTo>
                    <a:pt x="329319" y="599479"/>
                  </a:lnTo>
                  <a:cubicBezTo>
                    <a:pt x="330634" y="590277"/>
                    <a:pt x="331949" y="577788"/>
                    <a:pt x="333263" y="562012"/>
                  </a:cubicBezTo>
                  <a:cubicBezTo>
                    <a:pt x="334578" y="552809"/>
                    <a:pt x="335235" y="546236"/>
                    <a:pt x="335235" y="542292"/>
                  </a:cubicBezTo>
                  <a:close/>
                  <a:moveTo>
                    <a:pt x="352983" y="498909"/>
                  </a:moveTo>
                  <a:cubicBezTo>
                    <a:pt x="355612" y="500223"/>
                    <a:pt x="359556" y="503510"/>
                    <a:pt x="364815" y="508769"/>
                  </a:cubicBezTo>
                  <a:cubicBezTo>
                    <a:pt x="375332" y="515342"/>
                    <a:pt x="383877" y="521258"/>
                    <a:pt x="390450" y="526516"/>
                  </a:cubicBezTo>
                  <a:cubicBezTo>
                    <a:pt x="393080" y="527831"/>
                    <a:pt x="395052" y="529803"/>
                    <a:pt x="396366" y="532432"/>
                  </a:cubicBezTo>
                  <a:cubicBezTo>
                    <a:pt x="398996" y="533747"/>
                    <a:pt x="400310" y="534404"/>
                    <a:pt x="400310" y="534404"/>
                  </a:cubicBezTo>
                  <a:cubicBezTo>
                    <a:pt x="400310" y="535719"/>
                    <a:pt x="400968" y="537034"/>
                    <a:pt x="402282" y="538348"/>
                  </a:cubicBezTo>
                  <a:cubicBezTo>
                    <a:pt x="403597" y="539663"/>
                    <a:pt x="404254" y="540977"/>
                    <a:pt x="404254" y="542292"/>
                  </a:cubicBezTo>
                  <a:cubicBezTo>
                    <a:pt x="404254" y="547551"/>
                    <a:pt x="401625" y="552152"/>
                    <a:pt x="396366" y="556096"/>
                  </a:cubicBezTo>
                  <a:cubicBezTo>
                    <a:pt x="392422" y="557411"/>
                    <a:pt x="387821" y="559383"/>
                    <a:pt x="382562" y="562012"/>
                  </a:cubicBezTo>
                  <a:cubicBezTo>
                    <a:pt x="382562" y="567270"/>
                    <a:pt x="381905" y="575816"/>
                    <a:pt x="380590" y="587647"/>
                  </a:cubicBezTo>
                  <a:cubicBezTo>
                    <a:pt x="381905" y="588962"/>
                    <a:pt x="383220" y="589619"/>
                    <a:pt x="384534" y="589619"/>
                  </a:cubicBezTo>
                  <a:cubicBezTo>
                    <a:pt x="387164" y="590934"/>
                    <a:pt x="390450" y="593563"/>
                    <a:pt x="394394" y="597507"/>
                  </a:cubicBezTo>
                  <a:cubicBezTo>
                    <a:pt x="398338" y="600137"/>
                    <a:pt x="399653" y="603423"/>
                    <a:pt x="398338" y="607367"/>
                  </a:cubicBezTo>
                  <a:cubicBezTo>
                    <a:pt x="397024" y="609997"/>
                    <a:pt x="391108" y="611311"/>
                    <a:pt x="380590" y="611311"/>
                  </a:cubicBezTo>
                  <a:cubicBezTo>
                    <a:pt x="364815" y="611311"/>
                    <a:pt x="336550" y="611968"/>
                    <a:pt x="295796" y="613283"/>
                  </a:cubicBezTo>
                  <a:cubicBezTo>
                    <a:pt x="297110" y="613283"/>
                    <a:pt x="299082" y="613940"/>
                    <a:pt x="301712" y="615255"/>
                  </a:cubicBezTo>
                  <a:cubicBezTo>
                    <a:pt x="309599" y="619199"/>
                    <a:pt x="316830" y="621828"/>
                    <a:pt x="323403" y="623143"/>
                  </a:cubicBezTo>
                  <a:cubicBezTo>
                    <a:pt x="331291" y="627087"/>
                    <a:pt x="336550" y="629059"/>
                    <a:pt x="339179" y="629059"/>
                  </a:cubicBezTo>
                  <a:cubicBezTo>
                    <a:pt x="343123" y="633003"/>
                    <a:pt x="345095" y="635632"/>
                    <a:pt x="345095" y="636947"/>
                  </a:cubicBezTo>
                  <a:cubicBezTo>
                    <a:pt x="345095" y="642205"/>
                    <a:pt x="340494" y="646807"/>
                    <a:pt x="331291" y="650751"/>
                  </a:cubicBezTo>
                  <a:lnTo>
                    <a:pt x="329319" y="678358"/>
                  </a:lnTo>
                  <a:lnTo>
                    <a:pt x="345095" y="678358"/>
                  </a:lnTo>
                  <a:cubicBezTo>
                    <a:pt x="347724" y="674414"/>
                    <a:pt x="353640" y="665869"/>
                    <a:pt x="362843" y="652723"/>
                  </a:cubicBezTo>
                  <a:cubicBezTo>
                    <a:pt x="356269" y="661925"/>
                    <a:pt x="357584" y="659296"/>
                    <a:pt x="366787" y="644835"/>
                  </a:cubicBezTo>
                  <a:cubicBezTo>
                    <a:pt x="374675" y="650093"/>
                    <a:pt x="384534" y="658639"/>
                    <a:pt x="396366" y="670470"/>
                  </a:cubicBezTo>
                  <a:cubicBezTo>
                    <a:pt x="406883" y="675729"/>
                    <a:pt x="410827" y="681645"/>
                    <a:pt x="408198" y="688218"/>
                  </a:cubicBezTo>
                  <a:cubicBezTo>
                    <a:pt x="406883" y="690847"/>
                    <a:pt x="400968" y="692162"/>
                    <a:pt x="390450" y="692162"/>
                  </a:cubicBezTo>
                  <a:cubicBezTo>
                    <a:pt x="377304" y="692162"/>
                    <a:pt x="362843" y="692162"/>
                    <a:pt x="347067" y="692162"/>
                  </a:cubicBezTo>
                  <a:lnTo>
                    <a:pt x="329319" y="694134"/>
                  </a:lnTo>
                  <a:cubicBezTo>
                    <a:pt x="328005" y="716483"/>
                    <a:pt x="327347" y="733573"/>
                    <a:pt x="327347" y="745405"/>
                  </a:cubicBezTo>
                  <a:lnTo>
                    <a:pt x="364815" y="743433"/>
                  </a:lnTo>
                  <a:cubicBezTo>
                    <a:pt x="368759" y="736860"/>
                    <a:pt x="376647" y="725028"/>
                    <a:pt x="388478" y="707938"/>
                  </a:cubicBezTo>
                  <a:cubicBezTo>
                    <a:pt x="391108" y="709252"/>
                    <a:pt x="395052" y="712539"/>
                    <a:pt x="400310" y="717798"/>
                  </a:cubicBezTo>
                  <a:cubicBezTo>
                    <a:pt x="409513" y="724371"/>
                    <a:pt x="417401" y="730287"/>
                    <a:pt x="423974" y="735545"/>
                  </a:cubicBezTo>
                  <a:cubicBezTo>
                    <a:pt x="434491" y="744748"/>
                    <a:pt x="439092" y="751321"/>
                    <a:pt x="437778" y="755265"/>
                  </a:cubicBezTo>
                  <a:cubicBezTo>
                    <a:pt x="437778" y="757894"/>
                    <a:pt x="431862" y="759209"/>
                    <a:pt x="420030" y="759209"/>
                  </a:cubicBezTo>
                  <a:cubicBezTo>
                    <a:pt x="352983" y="759209"/>
                    <a:pt x="285936" y="761838"/>
                    <a:pt x="218889" y="767097"/>
                  </a:cubicBezTo>
                  <a:lnTo>
                    <a:pt x="218889" y="877527"/>
                  </a:lnTo>
                  <a:cubicBezTo>
                    <a:pt x="222833" y="876213"/>
                    <a:pt x="231378" y="873583"/>
                    <a:pt x="244524" y="869640"/>
                  </a:cubicBezTo>
                  <a:cubicBezTo>
                    <a:pt x="261615" y="865696"/>
                    <a:pt x="273447" y="862409"/>
                    <a:pt x="280020" y="859780"/>
                  </a:cubicBezTo>
                  <a:cubicBezTo>
                    <a:pt x="287908" y="858465"/>
                    <a:pt x="291852" y="859122"/>
                    <a:pt x="291852" y="861752"/>
                  </a:cubicBezTo>
                  <a:cubicBezTo>
                    <a:pt x="293166" y="864381"/>
                    <a:pt x="290537" y="867668"/>
                    <a:pt x="283964" y="871611"/>
                  </a:cubicBezTo>
                  <a:cubicBezTo>
                    <a:pt x="261615" y="883443"/>
                    <a:pt x="233350" y="903820"/>
                    <a:pt x="199169" y="932743"/>
                  </a:cubicBezTo>
                  <a:cubicBezTo>
                    <a:pt x="197854" y="935372"/>
                    <a:pt x="193910" y="937344"/>
                    <a:pt x="187337" y="938659"/>
                  </a:cubicBezTo>
                  <a:cubicBezTo>
                    <a:pt x="184708" y="939973"/>
                    <a:pt x="179449" y="934715"/>
                    <a:pt x="171561" y="922883"/>
                  </a:cubicBezTo>
                  <a:cubicBezTo>
                    <a:pt x="170247" y="921568"/>
                    <a:pt x="167617" y="918282"/>
                    <a:pt x="163674" y="913023"/>
                  </a:cubicBezTo>
                  <a:cubicBezTo>
                    <a:pt x="159730" y="906450"/>
                    <a:pt x="156443" y="901191"/>
                    <a:pt x="153814" y="897247"/>
                  </a:cubicBezTo>
                  <a:cubicBezTo>
                    <a:pt x="168275" y="891989"/>
                    <a:pt x="175505" y="879499"/>
                    <a:pt x="175505" y="859780"/>
                  </a:cubicBezTo>
                  <a:lnTo>
                    <a:pt x="175505" y="771041"/>
                  </a:lnTo>
                  <a:cubicBezTo>
                    <a:pt x="170247" y="771041"/>
                    <a:pt x="164988" y="771041"/>
                    <a:pt x="159730" y="771041"/>
                  </a:cubicBezTo>
                  <a:cubicBezTo>
                    <a:pt x="159730" y="771041"/>
                    <a:pt x="151184" y="771698"/>
                    <a:pt x="134094" y="773013"/>
                  </a:cubicBezTo>
                  <a:cubicBezTo>
                    <a:pt x="132779" y="771698"/>
                    <a:pt x="131465" y="769069"/>
                    <a:pt x="130150" y="765125"/>
                  </a:cubicBezTo>
                  <a:cubicBezTo>
                    <a:pt x="128835" y="763810"/>
                    <a:pt x="128178" y="762496"/>
                    <a:pt x="128178" y="761181"/>
                  </a:cubicBezTo>
                  <a:cubicBezTo>
                    <a:pt x="116346" y="799306"/>
                    <a:pt x="96626" y="834144"/>
                    <a:pt x="69019" y="865696"/>
                  </a:cubicBezTo>
                  <a:cubicBezTo>
                    <a:pt x="50614" y="884101"/>
                    <a:pt x="31551" y="898562"/>
                    <a:pt x="11832" y="909079"/>
                  </a:cubicBezTo>
                  <a:cubicBezTo>
                    <a:pt x="6573" y="913023"/>
                    <a:pt x="2629" y="913680"/>
                    <a:pt x="0" y="911051"/>
                  </a:cubicBezTo>
                  <a:cubicBezTo>
                    <a:pt x="0" y="911051"/>
                    <a:pt x="1972" y="907764"/>
                    <a:pt x="5916" y="901191"/>
                  </a:cubicBezTo>
                  <a:cubicBezTo>
                    <a:pt x="28265" y="878842"/>
                    <a:pt x="44040" y="859780"/>
                    <a:pt x="53243" y="844004"/>
                  </a:cubicBezTo>
                  <a:cubicBezTo>
                    <a:pt x="66390" y="824284"/>
                    <a:pt x="76907" y="801935"/>
                    <a:pt x="84795" y="776957"/>
                  </a:cubicBezTo>
                  <a:cubicBezTo>
                    <a:pt x="101885" y="729629"/>
                    <a:pt x="109116" y="669156"/>
                    <a:pt x="106486" y="595535"/>
                  </a:cubicBezTo>
                  <a:cubicBezTo>
                    <a:pt x="106486" y="573186"/>
                    <a:pt x="105829" y="543607"/>
                    <a:pt x="104514" y="506797"/>
                  </a:cubicBezTo>
                  <a:cubicBezTo>
                    <a:pt x="112402" y="510740"/>
                    <a:pt x="122262" y="515342"/>
                    <a:pt x="134094" y="520600"/>
                  </a:cubicBezTo>
                  <a:cubicBezTo>
                    <a:pt x="149870" y="527174"/>
                    <a:pt x="160387" y="531775"/>
                    <a:pt x="165646" y="534404"/>
                  </a:cubicBezTo>
                  <a:cubicBezTo>
                    <a:pt x="194568" y="533090"/>
                    <a:pt x="232035" y="531118"/>
                    <a:pt x="278048" y="528488"/>
                  </a:cubicBezTo>
                  <a:cubicBezTo>
                    <a:pt x="303026" y="527174"/>
                    <a:pt x="320774" y="526516"/>
                    <a:pt x="331291" y="526516"/>
                  </a:cubicBezTo>
                  <a:close/>
                  <a:moveTo>
                    <a:pt x="368759" y="218889"/>
                  </a:moveTo>
                  <a:cubicBezTo>
                    <a:pt x="351668" y="218889"/>
                    <a:pt x="323403" y="220860"/>
                    <a:pt x="283964" y="224804"/>
                  </a:cubicBezTo>
                  <a:cubicBezTo>
                    <a:pt x="286593" y="253727"/>
                    <a:pt x="287908" y="297767"/>
                    <a:pt x="287908" y="356927"/>
                  </a:cubicBezTo>
                  <a:lnTo>
                    <a:pt x="364815" y="352983"/>
                  </a:lnTo>
                  <a:cubicBezTo>
                    <a:pt x="367444" y="305655"/>
                    <a:pt x="367444" y="301711"/>
                    <a:pt x="364815" y="341151"/>
                  </a:cubicBezTo>
                  <a:cubicBezTo>
                    <a:pt x="367444" y="301711"/>
                    <a:pt x="368759" y="260957"/>
                    <a:pt x="368759" y="218889"/>
                  </a:cubicBezTo>
                  <a:close/>
                  <a:moveTo>
                    <a:pt x="414114" y="17747"/>
                  </a:moveTo>
                  <a:cubicBezTo>
                    <a:pt x="418058" y="20377"/>
                    <a:pt x="424631" y="24978"/>
                    <a:pt x="433834" y="31551"/>
                  </a:cubicBezTo>
                  <a:cubicBezTo>
                    <a:pt x="443036" y="39439"/>
                    <a:pt x="450924" y="45355"/>
                    <a:pt x="457497" y="49299"/>
                  </a:cubicBezTo>
                  <a:cubicBezTo>
                    <a:pt x="465385" y="55215"/>
                    <a:pt x="469576" y="60021"/>
                    <a:pt x="470069" y="63719"/>
                  </a:cubicBezTo>
                  <a:cubicBezTo>
                    <a:pt x="470233" y="64951"/>
                    <a:pt x="469987" y="66061"/>
                    <a:pt x="469329" y="67047"/>
                  </a:cubicBezTo>
                  <a:cubicBezTo>
                    <a:pt x="469329" y="69676"/>
                    <a:pt x="463413" y="70991"/>
                    <a:pt x="451581" y="70991"/>
                  </a:cubicBezTo>
                  <a:cubicBezTo>
                    <a:pt x="434491" y="72305"/>
                    <a:pt x="410170" y="73620"/>
                    <a:pt x="378619" y="74935"/>
                  </a:cubicBezTo>
                  <a:cubicBezTo>
                    <a:pt x="333920" y="77564"/>
                    <a:pt x="302369" y="79536"/>
                    <a:pt x="283964" y="80850"/>
                  </a:cubicBezTo>
                  <a:cubicBezTo>
                    <a:pt x="290537" y="83480"/>
                    <a:pt x="299740" y="88738"/>
                    <a:pt x="311571" y="96626"/>
                  </a:cubicBezTo>
                  <a:cubicBezTo>
                    <a:pt x="318145" y="100570"/>
                    <a:pt x="322089" y="103857"/>
                    <a:pt x="323403" y="106486"/>
                  </a:cubicBezTo>
                  <a:cubicBezTo>
                    <a:pt x="327347" y="107801"/>
                    <a:pt x="328662" y="109773"/>
                    <a:pt x="327347" y="112402"/>
                  </a:cubicBezTo>
                  <a:cubicBezTo>
                    <a:pt x="327347" y="117661"/>
                    <a:pt x="320117" y="122262"/>
                    <a:pt x="305656" y="126206"/>
                  </a:cubicBezTo>
                  <a:cubicBezTo>
                    <a:pt x="299082" y="145926"/>
                    <a:pt x="289222" y="171561"/>
                    <a:pt x="276076" y="203113"/>
                  </a:cubicBezTo>
                  <a:cubicBezTo>
                    <a:pt x="274761" y="205742"/>
                    <a:pt x="274104" y="207714"/>
                    <a:pt x="274104" y="209029"/>
                  </a:cubicBezTo>
                  <a:lnTo>
                    <a:pt x="366787" y="203113"/>
                  </a:lnTo>
                  <a:lnTo>
                    <a:pt x="384534" y="171561"/>
                  </a:lnTo>
                  <a:cubicBezTo>
                    <a:pt x="388478" y="174190"/>
                    <a:pt x="395709" y="178792"/>
                    <a:pt x="406226" y="185365"/>
                  </a:cubicBezTo>
                  <a:cubicBezTo>
                    <a:pt x="411485" y="189309"/>
                    <a:pt x="415429" y="192596"/>
                    <a:pt x="418058" y="195225"/>
                  </a:cubicBezTo>
                  <a:cubicBezTo>
                    <a:pt x="419373" y="196539"/>
                    <a:pt x="421345" y="198511"/>
                    <a:pt x="423974" y="201141"/>
                  </a:cubicBezTo>
                  <a:cubicBezTo>
                    <a:pt x="427918" y="203770"/>
                    <a:pt x="430547" y="205085"/>
                    <a:pt x="431862" y="205085"/>
                  </a:cubicBezTo>
                  <a:cubicBezTo>
                    <a:pt x="431862" y="206399"/>
                    <a:pt x="432519" y="207057"/>
                    <a:pt x="433834" y="207057"/>
                  </a:cubicBezTo>
                  <a:cubicBezTo>
                    <a:pt x="435148" y="208371"/>
                    <a:pt x="435806" y="211001"/>
                    <a:pt x="435806" y="214945"/>
                  </a:cubicBezTo>
                  <a:cubicBezTo>
                    <a:pt x="435806" y="220203"/>
                    <a:pt x="429890" y="226776"/>
                    <a:pt x="418058" y="234664"/>
                  </a:cubicBezTo>
                  <a:cubicBezTo>
                    <a:pt x="418058" y="241238"/>
                    <a:pt x="417401" y="253069"/>
                    <a:pt x="416086" y="270160"/>
                  </a:cubicBezTo>
                  <a:cubicBezTo>
                    <a:pt x="414771" y="297767"/>
                    <a:pt x="413457" y="320774"/>
                    <a:pt x="412142" y="339179"/>
                  </a:cubicBezTo>
                  <a:cubicBezTo>
                    <a:pt x="414771" y="339179"/>
                    <a:pt x="418058" y="341808"/>
                    <a:pt x="422002" y="347067"/>
                  </a:cubicBezTo>
                  <a:cubicBezTo>
                    <a:pt x="427261" y="353640"/>
                    <a:pt x="429890" y="358899"/>
                    <a:pt x="429890" y="362843"/>
                  </a:cubicBezTo>
                  <a:cubicBezTo>
                    <a:pt x="428575" y="366786"/>
                    <a:pt x="422002" y="368758"/>
                    <a:pt x="410170" y="368758"/>
                  </a:cubicBezTo>
                  <a:cubicBezTo>
                    <a:pt x="400968" y="368758"/>
                    <a:pt x="385192" y="368758"/>
                    <a:pt x="362843" y="368758"/>
                  </a:cubicBezTo>
                  <a:cubicBezTo>
                    <a:pt x="356269" y="368758"/>
                    <a:pt x="341151" y="369416"/>
                    <a:pt x="317487" y="370730"/>
                  </a:cubicBezTo>
                  <a:cubicBezTo>
                    <a:pt x="305656" y="372045"/>
                    <a:pt x="296453" y="372702"/>
                    <a:pt x="289880" y="372702"/>
                  </a:cubicBezTo>
                  <a:cubicBezTo>
                    <a:pt x="289880" y="376646"/>
                    <a:pt x="289222" y="381248"/>
                    <a:pt x="287908" y="386506"/>
                  </a:cubicBezTo>
                  <a:cubicBezTo>
                    <a:pt x="287908" y="393079"/>
                    <a:pt x="287250" y="397681"/>
                    <a:pt x="285936" y="400310"/>
                  </a:cubicBezTo>
                  <a:cubicBezTo>
                    <a:pt x="280677" y="410827"/>
                    <a:pt x="271475" y="418715"/>
                    <a:pt x="258328" y="423974"/>
                  </a:cubicBezTo>
                  <a:cubicBezTo>
                    <a:pt x="253070" y="425288"/>
                    <a:pt x="249126" y="425946"/>
                    <a:pt x="246496" y="425946"/>
                  </a:cubicBezTo>
                  <a:cubicBezTo>
                    <a:pt x="243867" y="424631"/>
                    <a:pt x="242552" y="421344"/>
                    <a:pt x="242552" y="416086"/>
                  </a:cubicBezTo>
                  <a:cubicBezTo>
                    <a:pt x="242552" y="413457"/>
                    <a:pt x="242552" y="408855"/>
                    <a:pt x="242552" y="402282"/>
                  </a:cubicBezTo>
                  <a:cubicBezTo>
                    <a:pt x="243867" y="378618"/>
                    <a:pt x="244524" y="362843"/>
                    <a:pt x="244524" y="354955"/>
                  </a:cubicBezTo>
                  <a:cubicBezTo>
                    <a:pt x="244524" y="335235"/>
                    <a:pt x="243867" y="304998"/>
                    <a:pt x="242552" y="264244"/>
                  </a:cubicBezTo>
                  <a:cubicBezTo>
                    <a:pt x="222833" y="295795"/>
                    <a:pt x="199169" y="322746"/>
                    <a:pt x="171561" y="345095"/>
                  </a:cubicBezTo>
                  <a:cubicBezTo>
                    <a:pt x="163674" y="350353"/>
                    <a:pt x="159072" y="351668"/>
                    <a:pt x="157758" y="349039"/>
                  </a:cubicBezTo>
                  <a:cubicBezTo>
                    <a:pt x="156443" y="347724"/>
                    <a:pt x="157758" y="343780"/>
                    <a:pt x="161702" y="337207"/>
                  </a:cubicBezTo>
                  <a:cubicBezTo>
                    <a:pt x="202456" y="280677"/>
                    <a:pt x="233350" y="215602"/>
                    <a:pt x="254384" y="141982"/>
                  </a:cubicBezTo>
                  <a:cubicBezTo>
                    <a:pt x="258328" y="132779"/>
                    <a:pt x="262929" y="112402"/>
                    <a:pt x="268188" y="80850"/>
                  </a:cubicBezTo>
                  <a:cubicBezTo>
                    <a:pt x="264244" y="80850"/>
                    <a:pt x="259643" y="81508"/>
                    <a:pt x="254384" y="82822"/>
                  </a:cubicBezTo>
                  <a:cubicBezTo>
                    <a:pt x="249126" y="82822"/>
                    <a:pt x="245839" y="82822"/>
                    <a:pt x="244524" y="82822"/>
                  </a:cubicBezTo>
                  <a:cubicBezTo>
                    <a:pt x="240580" y="82822"/>
                    <a:pt x="234665" y="83480"/>
                    <a:pt x="226777" y="84794"/>
                  </a:cubicBezTo>
                  <a:cubicBezTo>
                    <a:pt x="217574" y="84794"/>
                    <a:pt x="211001" y="85452"/>
                    <a:pt x="207057" y="86766"/>
                  </a:cubicBezTo>
                  <a:lnTo>
                    <a:pt x="197197" y="67047"/>
                  </a:lnTo>
                  <a:cubicBezTo>
                    <a:pt x="211658" y="67047"/>
                    <a:pt x="231378" y="66389"/>
                    <a:pt x="256356" y="65075"/>
                  </a:cubicBezTo>
                  <a:lnTo>
                    <a:pt x="390450" y="57187"/>
                  </a:lnTo>
                  <a:close/>
                  <a:moveTo>
                    <a:pt x="104514" y="0"/>
                  </a:moveTo>
                  <a:cubicBezTo>
                    <a:pt x="107144" y="2629"/>
                    <a:pt x="116346" y="5915"/>
                    <a:pt x="132122" y="9859"/>
                  </a:cubicBezTo>
                  <a:cubicBezTo>
                    <a:pt x="136066" y="11174"/>
                    <a:pt x="139353" y="12489"/>
                    <a:pt x="141982" y="13803"/>
                  </a:cubicBezTo>
                  <a:cubicBezTo>
                    <a:pt x="157758" y="19062"/>
                    <a:pt x="165646" y="24321"/>
                    <a:pt x="165646" y="29579"/>
                  </a:cubicBezTo>
                  <a:cubicBezTo>
                    <a:pt x="165646" y="33523"/>
                    <a:pt x="159730" y="39439"/>
                    <a:pt x="147898" y="47327"/>
                  </a:cubicBezTo>
                  <a:cubicBezTo>
                    <a:pt x="147898" y="64417"/>
                    <a:pt x="147898" y="86109"/>
                    <a:pt x="147898" y="112402"/>
                  </a:cubicBezTo>
                  <a:lnTo>
                    <a:pt x="155786" y="112402"/>
                  </a:lnTo>
                  <a:lnTo>
                    <a:pt x="171561" y="80850"/>
                  </a:lnTo>
                  <a:cubicBezTo>
                    <a:pt x="174191" y="83480"/>
                    <a:pt x="180107" y="88081"/>
                    <a:pt x="189309" y="94654"/>
                  </a:cubicBezTo>
                  <a:cubicBezTo>
                    <a:pt x="194568" y="97284"/>
                    <a:pt x="198512" y="99913"/>
                    <a:pt x="201141" y="102542"/>
                  </a:cubicBezTo>
                  <a:cubicBezTo>
                    <a:pt x="209029" y="109115"/>
                    <a:pt x="212973" y="113717"/>
                    <a:pt x="212973" y="116346"/>
                  </a:cubicBezTo>
                  <a:cubicBezTo>
                    <a:pt x="212973" y="120290"/>
                    <a:pt x="207714" y="122919"/>
                    <a:pt x="197197" y="124234"/>
                  </a:cubicBezTo>
                  <a:cubicBezTo>
                    <a:pt x="194568" y="124234"/>
                    <a:pt x="187337" y="124891"/>
                    <a:pt x="175505" y="126206"/>
                  </a:cubicBezTo>
                  <a:cubicBezTo>
                    <a:pt x="163674" y="127520"/>
                    <a:pt x="154471" y="128178"/>
                    <a:pt x="147898" y="128178"/>
                  </a:cubicBezTo>
                  <a:lnTo>
                    <a:pt x="147898" y="197197"/>
                  </a:lnTo>
                  <a:cubicBezTo>
                    <a:pt x="149212" y="195882"/>
                    <a:pt x="152499" y="193910"/>
                    <a:pt x="157758" y="191281"/>
                  </a:cubicBezTo>
                  <a:cubicBezTo>
                    <a:pt x="164331" y="186022"/>
                    <a:pt x="170247" y="182078"/>
                    <a:pt x="175505" y="179449"/>
                  </a:cubicBezTo>
                  <a:cubicBezTo>
                    <a:pt x="179449" y="176820"/>
                    <a:pt x="184708" y="173533"/>
                    <a:pt x="191281" y="169589"/>
                  </a:cubicBezTo>
                  <a:cubicBezTo>
                    <a:pt x="197854" y="165645"/>
                    <a:pt x="202456" y="163016"/>
                    <a:pt x="205085" y="161701"/>
                  </a:cubicBezTo>
                  <a:cubicBezTo>
                    <a:pt x="211658" y="157757"/>
                    <a:pt x="215602" y="157100"/>
                    <a:pt x="216917" y="159729"/>
                  </a:cubicBezTo>
                  <a:cubicBezTo>
                    <a:pt x="218231" y="160387"/>
                    <a:pt x="218396" y="161701"/>
                    <a:pt x="217410" y="163673"/>
                  </a:cubicBezTo>
                  <a:cubicBezTo>
                    <a:pt x="216424" y="165645"/>
                    <a:pt x="214287" y="168275"/>
                    <a:pt x="211001" y="171561"/>
                  </a:cubicBezTo>
                  <a:cubicBezTo>
                    <a:pt x="207057" y="175505"/>
                    <a:pt x="198512" y="184050"/>
                    <a:pt x="185365" y="197197"/>
                  </a:cubicBezTo>
                  <a:cubicBezTo>
                    <a:pt x="176163" y="202455"/>
                    <a:pt x="163674" y="212315"/>
                    <a:pt x="147898" y="226776"/>
                  </a:cubicBezTo>
                  <a:cubicBezTo>
                    <a:pt x="147898" y="271474"/>
                    <a:pt x="148555" y="311571"/>
                    <a:pt x="149870" y="347067"/>
                  </a:cubicBezTo>
                  <a:cubicBezTo>
                    <a:pt x="149870" y="351011"/>
                    <a:pt x="149870" y="353640"/>
                    <a:pt x="149870" y="354955"/>
                  </a:cubicBezTo>
                  <a:cubicBezTo>
                    <a:pt x="149870" y="362843"/>
                    <a:pt x="148555" y="370730"/>
                    <a:pt x="145926" y="378618"/>
                  </a:cubicBezTo>
                  <a:cubicBezTo>
                    <a:pt x="144611" y="385192"/>
                    <a:pt x="140010" y="391765"/>
                    <a:pt x="132122" y="398338"/>
                  </a:cubicBezTo>
                  <a:cubicBezTo>
                    <a:pt x="116346" y="414114"/>
                    <a:pt x="103200" y="421344"/>
                    <a:pt x="92683" y="420030"/>
                  </a:cubicBezTo>
                  <a:cubicBezTo>
                    <a:pt x="87424" y="420030"/>
                    <a:pt x="84137" y="416743"/>
                    <a:pt x="82823" y="410170"/>
                  </a:cubicBezTo>
                  <a:cubicBezTo>
                    <a:pt x="82823" y="408855"/>
                    <a:pt x="82165" y="406883"/>
                    <a:pt x="80851" y="404254"/>
                  </a:cubicBezTo>
                  <a:cubicBezTo>
                    <a:pt x="80851" y="400310"/>
                    <a:pt x="80193" y="397681"/>
                    <a:pt x="78879" y="396366"/>
                  </a:cubicBezTo>
                  <a:cubicBezTo>
                    <a:pt x="77564" y="393737"/>
                    <a:pt x="75592" y="389793"/>
                    <a:pt x="72963" y="384534"/>
                  </a:cubicBezTo>
                  <a:cubicBezTo>
                    <a:pt x="71648" y="383220"/>
                    <a:pt x="70991" y="381905"/>
                    <a:pt x="70991" y="380590"/>
                  </a:cubicBezTo>
                  <a:cubicBezTo>
                    <a:pt x="69676" y="379276"/>
                    <a:pt x="67704" y="377304"/>
                    <a:pt x="65075" y="374674"/>
                  </a:cubicBezTo>
                  <a:cubicBezTo>
                    <a:pt x="62446" y="372045"/>
                    <a:pt x="60474" y="370073"/>
                    <a:pt x="59159" y="368758"/>
                  </a:cubicBezTo>
                  <a:cubicBezTo>
                    <a:pt x="55215" y="362185"/>
                    <a:pt x="53243" y="358899"/>
                    <a:pt x="53243" y="358899"/>
                  </a:cubicBezTo>
                  <a:cubicBezTo>
                    <a:pt x="54558" y="356269"/>
                    <a:pt x="59159" y="355612"/>
                    <a:pt x="67047" y="356927"/>
                  </a:cubicBezTo>
                  <a:cubicBezTo>
                    <a:pt x="78879" y="356927"/>
                    <a:pt x="86767" y="356927"/>
                    <a:pt x="90711" y="356927"/>
                  </a:cubicBezTo>
                  <a:cubicBezTo>
                    <a:pt x="94654" y="356927"/>
                    <a:pt x="97941" y="356269"/>
                    <a:pt x="100570" y="354955"/>
                  </a:cubicBezTo>
                  <a:cubicBezTo>
                    <a:pt x="103200" y="353640"/>
                    <a:pt x="104514" y="350353"/>
                    <a:pt x="104514" y="345095"/>
                  </a:cubicBezTo>
                  <a:cubicBezTo>
                    <a:pt x="104514" y="333263"/>
                    <a:pt x="105172" y="314858"/>
                    <a:pt x="106486" y="289880"/>
                  </a:cubicBezTo>
                  <a:cubicBezTo>
                    <a:pt x="106486" y="280677"/>
                    <a:pt x="106486" y="270817"/>
                    <a:pt x="106486" y="260300"/>
                  </a:cubicBezTo>
                  <a:cubicBezTo>
                    <a:pt x="101228" y="265559"/>
                    <a:pt x="95969" y="270817"/>
                    <a:pt x="90711" y="276076"/>
                  </a:cubicBezTo>
                  <a:cubicBezTo>
                    <a:pt x="88081" y="277390"/>
                    <a:pt x="83480" y="281334"/>
                    <a:pt x="76907" y="287908"/>
                  </a:cubicBezTo>
                  <a:cubicBezTo>
                    <a:pt x="70333" y="294481"/>
                    <a:pt x="65075" y="299082"/>
                    <a:pt x="61131" y="301711"/>
                  </a:cubicBezTo>
                  <a:cubicBezTo>
                    <a:pt x="59816" y="305655"/>
                    <a:pt x="53900" y="310257"/>
                    <a:pt x="43383" y="315515"/>
                  </a:cubicBezTo>
                  <a:cubicBezTo>
                    <a:pt x="42069" y="315515"/>
                    <a:pt x="34181" y="310257"/>
                    <a:pt x="19720" y="299739"/>
                  </a:cubicBezTo>
                  <a:cubicBezTo>
                    <a:pt x="18405" y="297110"/>
                    <a:pt x="15118" y="293166"/>
                    <a:pt x="9860" y="287908"/>
                  </a:cubicBezTo>
                  <a:cubicBezTo>
                    <a:pt x="5916" y="283964"/>
                    <a:pt x="2629" y="280677"/>
                    <a:pt x="0" y="278048"/>
                  </a:cubicBezTo>
                  <a:cubicBezTo>
                    <a:pt x="7888" y="274104"/>
                    <a:pt x="28265" y="263587"/>
                    <a:pt x="61131" y="246496"/>
                  </a:cubicBezTo>
                  <a:cubicBezTo>
                    <a:pt x="34838" y="260957"/>
                    <a:pt x="38782" y="258985"/>
                    <a:pt x="72963" y="240580"/>
                  </a:cubicBezTo>
                  <a:lnTo>
                    <a:pt x="106486" y="220860"/>
                  </a:lnTo>
                  <a:lnTo>
                    <a:pt x="106486" y="132122"/>
                  </a:lnTo>
                  <a:cubicBezTo>
                    <a:pt x="95969" y="133436"/>
                    <a:pt x="83480" y="135408"/>
                    <a:pt x="69019" y="138038"/>
                  </a:cubicBezTo>
                  <a:cubicBezTo>
                    <a:pt x="61131" y="138038"/>
                    <a:pt x="46670" y="140010"/>
                    <a:pt x="25635" y="143954"/>
                  </a:cubicBezTo>
                  <a:lnTo>
                    <a:pt x="13804" y="124234"/>
                  </a:lnTo>
                  <a:cubicBezTo>
                    <a:pt x="17748" y="122919"/>
                    <a:pt x="25635" y="122262"/>
                    <a:pt x="37467" y="122262"/>
                  </a:cubicBezTo>
                  <a:cubicBezTo>
                    <a:pt x="49299" y="120947"/>
                    <a:pt x="57844" y="120290"/>
                    <a:pt x="63103" y="120290"/>
                  </a:cubicBezTo>
                  <a:lnTo>
                    <a:pt x="106486" y="116346"/>
                  </a:lnTo>
                  <a:lnTo>
                    <a:pt x="106486" y="63103"/>
                  </a:lnTo>
                  <a:cubicBezTo>
                    <a:pt x="106486" y="51271"/>
                    <a:pt x="105829" y="30236"/>
                    <a:pt x="10451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
          <p:nvSpPr>
            <p:cNvPr id="6" name="直角三角形 5"/>
            <p:cNvSpPr/>
            <p:nvPr/>
          </p:nvSpPr>
          <p:spPr>
            <a:xfrm>
              <a:off x="11004847" y="633105"/>
              <a:ext cx="108000" cy="180000"/>
            </a:xfrm>
            <a:prstGeom prst="rtTriangle">
              <a:avLst/>
            </a:prstGeom>
            <a:solidFill>
              <a:srgbClr val="61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图文框 22"/>
            <p:cNvSpPr/>
            <p:nvPr/>
          </p:nvSpPr>
          <p:spPr>
            <a:xfrm>
              <a:off x="9991962" y="775896"/>
              <a:ext cx="864000" cy="2304000"/>
            </a:xfrm>
            <a:prstGeom prst="frame">
              <a:avLst>
                <a:gd name="adj1" fmla="val 6790"/>
              </a:avLst>
            </a:prstGeom>
            <a:noFill/>
            <a:ln w="635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KSO_WM_UNIT_PLACING_PICTURE_USER_VIEWPORT" val="{&quot;height&quot;:4590,&quot;width&quot;:9620}"/>
</p:tagLst>
</file>

<file path=ppt/tags/tag10.xml><?xml version="1.0" encoding="utf-8"?>
<p:tagLst xmlns:p="http://schemas.openxmlformats.org/presentationml/2006/main">
  <p:tag name="POCKET_APPLY_TIME" val="2018年8月1日"/>
  <p:tag name="POCKET_APPLY_TYPE" val="Slide"/>
  <p:tag name="APPLYTYPE" val="SubTitle"/>
  <p:tag name="APPLYORDER" val="1"/>
</p:tagLst>
</file>

<file path=ppt/tags/tag11.xml><?xml version="1.0" encoding="utf-8"?>
<p:tagLst xmlns:p="http://schemas.openxmlformats.org/presentationml/2006/main">
  <p:tag name="ISLIDE.DIAGRAM" val="904"/>
</p:tagLst>
</file>

<file path=ppt/tags/tag12.xml><?xml version="1.0" encoding="utf-8"?>
<p:tagLst xmlns:p="http://schemas.openxmlformats.org/presentationml/2006/main">
  <p:tag name="ISLIDE.DIAGRAM" val="904"/>
</p:tagLst>
</file>

<file path=ppt/tags/tag13.xml><?xml version="1.0" encoding="utf-8"?>
<p:tagLst xmlns:p="http://schemas.openxmlformats.org/presentationml/2006/main">
  <p:tag name="COMMONDATA" val="eyJoZGlkIjoiNWM4NTkwYTFkNDAzM2M2NTE3MTUwY2NlNTQzZDVmMmUifQ=="/>
  <p:tag name="KSO_WPP_MARK_KEY" val="50e651ac-3b19-4585-acfb-e7707793978a"/>
</p:tagLst>
</file>

<file path=ppt/tags/tag2.xml><?xml version="1.0" encoding="utf-8"?>
<p:tagLst xmlns:p="http://schemas.openxmlformats.org/presentationml/2006/main">
  <p:tag name="POCKET_APPLY_TIME" val="2018年8月3日"/>
  <p:tag name="POCKET_APPLY_TYPE" val="Slide"/>
  <p:tag name="APPLYTYPE" val="Other"/>
  <p:tag name="APPLYORDER" val="3"/>
</p:tagLst>
</file>

<file path=ppt/tags/tag3.xml><?xml version="1.0" encoding="utf-8"?>
<p:tagLst xmlns:p="http://schemas.openxmlformats.org/presentationml/2006/main">
  <p:tag name="POCKET_APPLY_TIME" val="2018年8月3日"/>
  <p:tag name="POCKET_APPLY_TYPE" val="Slide"/>
  <p:tag name="APPLYTYPE" val="Other"/>
  <p:tag name="APPLYORDER" val="7"/>
</p:tagLst>
</file>

<file path=ppt/tags/tag4.xml><?xml version="1.0" encoding="utf-8"?>
<p:tagLst xmlns:p="http://schemas.openxmlformats.org/presentationml/2006/main">
  <p:tag name="POCKET_APPLY_TIME" val="2018年8月3日"/>
  <p:tag name="POCKET_APPLY_TYPE" val="Slide"/>
  <p:tag name="APPLYTYPE" val="Other"/>
  <p:tag name="APPLYORDER" val="1"/>
</p:tagLst>
</file>

<file path=ppt/tags/tag5.xml><?xml version="1.0" encoding="utf-8"?>
<p:tagLst xmlns:p="http://schemas.openxmlformats.org/presentationml/2006/main">
  <p:tag name="POCKET_APPLY_TIME" val="2018年8月3日"/>
  <p:tag name="POCKET_APPLY_TYPE" val="Slide"/>
  <p:tag name="APPLYTYPE" val="Other"/>
  <p:tag name="APPLYORDER" val="5"/>
</p:tagLst>
</file>

<file path=ppt/tags/tag6.xml><?xml version="1.0" encoding="utf-8"?>
<p:tagLst xmlns:p="http://schemas.openxmlformats.org/presentationml/2006/main">
  <p:tag name="KSO_WM_UNIT_PLACING_PICTURE_USER_VIEWPORT" val="{&quot;height&quot;:12817,&quot;width&quot;:19201}"/>
</p:tagLst>
</file>

<file path=ppt/tags/tag7.xml><?xml version="1.0" encoding="utf-8"?>
<p:tagLst xmlns:p="http://schemas.openxmlformats.org/presentationml/2006/main">
  <p:tag name="KSO_WM_UNIT_PLACING_PICTURE_USER_VIEWPORT" val="{&quot;height&quot;:4492.3577395577395,&quot;width&quot;:7400}"/>
</p:tagLst>
</file>

<file path=ppt/tags/tag8.xml><?xml version="1.0" encoding="utf-8"?>
<p:tagLst xmlns:p="http://schemas.openxmlformats.org/presentationml/2006/main">
  <p:tag name="KSO_WM_UNIT_PLACING_PICTURE_USER_VIEWPORT" val="{&quot;height&quot;:5112.456692913386,&quot;width&quot;:19200}"/>
</p:tagLst>
</file>

<file path=ppt/tags/tag9.xml><?xml version="1.0" encoding="utf-8"?>
<p:tagLst xmlns:p="http://schemas.openxmlformats.org/presentationml/2006/main">
  <p:tag name="POCKET_APPLY_TIME" val="2018年8月1日"/>
  <p:tag name="POCKET_APPLY_TYPE" val="Slide"/>
  <p:tag name="APPLYTYPE" val="SubTitle"/>
  <p:tag name="APPLY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12891</Words>
  <Application>WPS 演示</Application>
  <PresentationFormat>宽屏</PresentationFormat>
  <Paragraphs>497</Paragraphs>
  <Slides>90</Slides>
  <Notes>31</Notes>
  <HiddenSlides>0</HiddenSlides>
  <MMClips>3</MMClips>
  <ScaleCrop>false</ScaleCrop>
  <HeadingPairs>
    <vt:vector size="6" baseType="variant">
      <vt:variant>
        <vt:lpstr>已用的字体</vt:lpstr>
      </vt:variant>
      <vt:variant>
        <vt:i4>34</vt:i4>
      </vt:variant>
      <vt:variant>
        <vt:lpstr>主题</vt:lpstr>
      </vt:variant>
      <vt:variant>
        <vt:i4>1</vt:i4>
      </vt:variant>
      <vt:variant>
        <vt:lpstr>幻灯片标题</vt:lpstr>
      </vt:variant>
      <vt:variant>
        <vt:i4>90</vt:i4>
      </vt:variant>
    </vt:vector>
  </HeadingPairs>
  <TitlesOfParts>
    <vt:vector size="125" baseType="lpstr">
      <vt:lpstr>Arial</vt:lpstr>
      <vt:lpstr>宋体</vt:lpstr>
      <vt:lpstr>Wingdings</vt:lpstr>
      <vt:lpstr>微软雅黑</vt:lpstr>
      <vt:lpstr>华文中宋</vt:lpstr>
      <vt:lpstr>华文新魏</vt:lpstr>
      <vt:lpstr>黑体</vt:lpstr>
      <vt:lpstr>Times New Roman</vt:lpstr>
      <vt:lpstr>Vrinda</vt:lpstr>
      <vt:lpstr>Segoe UI Symbol</vt:lpstr>
      <vt:lpstr>字魂36号-正文宋楷</vt:lpstr>
      <vt:lpstr>Calibri</vt:lpstr>
      <vt:lpstr>inpin yayati-Dban</vt:lpstr>
      <vt:lpstr>等线</vt:lpstr>
      <vt:lpstr>Arial Unicode MS</vt:lpstr>
      <vt:lpstr>楷体</vt:lpstr>
      <vt:lpstr>方正粗楷简体</vt:lpstr>
      <vt:lpstr>方正粗金陵简体</vt:lpstr>
      <vt:lpstr>Helvetica</vt:lpstr>
      <vt:lpstr>Wingdings</vt:lpstr>
      <vt:lpstr>方正榜书行简体</vt:lpstr>
      <vt:lpstr>Calibri Light</vt:lpstr>
      <vt:lpstr>inpin heiti</vt:lpstr>
      <vt:lpstr>华光魏体_CNKI</vt:lpstr>
      <vt:lpstr>仿宋</vt:lpstr>
      <vt:lpstr>方正兰亭黑_GBK</vt:lpstr>
      <vt:lpstr>Calibri</vt:lpstr>
      <vt:lpstr>Source Han Sans SC</vt:lpstr>
      <vt:lpstr>Angsana New</vt:lpstr>
      <vt:lpstr>思源黑体 CN Medium</vt:lpstr>
      <vt:lpstr>等线 Light</vt:lpstr>
      <vt:lpstr>Cordia New</vt:lpstr>
      <vt:lpstr>Segoe Print</vt:lpstr>
      <vt:lpstr>Microsoft Sans Serif</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Sky123.Org</dc:creator>
  <cp:lastModifiedBy>跟随流行风</cp:lastModifiedBy>
  <cp:revision>1578</cp:revision>
  <cp:lastPrinted>2022-07-12T02:14:00Z</cp:lastPrinted>
  <dcterms:created xsi:type="dcterms:W3CDTF">2020-03-17T08:25:00Z</dcterms:created>
  <dcterms:modified xsi:type="dcterms:W3CDTF">2022-09-04T03:32:04Z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652E55C04BC04B939853257CC399859E</vt:lpwstr>
  </property>
  <property fmtid="{D5CDD505-2E9C-101B-9397-08002B2CF9AE}" pid="3" name="KSOProductBuildVer">
    <vt:lpwstr>2052-11.1.0.12313</vt:lpwstr>
  </property>
</Properties>
</file>