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0" r:id="rId3"/>
    <p:sldMasterId id="2147483667" r:id="rId4"/>
  </p:sldMasterIdLst>
  <p:notesMasterIdLst>
    <p:notesMasterId r:id="rId55"/>
  </p:notesMasterIdLst>
  <p:sldIdLst>
    <p:sldId id="399" r:id="rId5"/>
    <p:sldId id="323" r:id="rId6"/>
    <p:sldId id="324" r:id="rId7"/>
    <p:sldId id="398" r:id="rId8"/>
    <p:sldId id="325" r:id="rId9"/>
    <p:sldId id="326" r:id="rId10"/>
    <p:sldId id="327" r:id="rId11"/>
    <p:sldId id="328" r:id="rId12"/>
    <p:sldId id="329" r:id="rId13"/>
    <p:sldId id="330" r:id="rId14"/>
    <p:sldId id="331" r:id="rId15"/>
    <p:sldId id="400" r:id="rId16"/>
    <p:sldId id="401" r:id="rId17"/>
    <p:sldId id="402" r:id="rId18"/>
    <p:sldId id="405" r:id="rId19"/>
    <p:sldId id="403" r:id="rId20"/>
    <p:sldId id="404" r:id="rId21"/>
    <p:sldId id="406" r:id="rId22"/>
    <p:sldId id="408" r:id="rId23"/>
    <p:sldId id="409" r:id="rId24"/>
    <p:sldId id="410" r:id="rId25"/>
    <p:sldId id="407" r:id="rId26"/>
    <p:sldId id="333" r:id="rId27"/>
    <p:sldId id="334" r:id="rId28"/>
    <p:sldId id="335" r:id="rId29"/>
    <p:sldId id="336" r:id="rId30"/>
    <p:sldId id="411" r:id="rId31"/>
    <p:sldId id="412" r:id="rId32"/>
    <p:sldId id="414" r:id="rId33"/>
    <p:sldId id="413" r:id="rId34"/>
    <p:sldId id="418" r:id="rId35"/>
    <p:sldId id="415" r:id="rId36"/>
    <p:sldId id="416" r:id="rId37"/>
    <p:sldId id="419" r:id="rId38"/>
    <p:sldId id="417" r:id="rId39"/>
    <p:sldId id="445" r:id="rId40"/>
    <p:sldId id="446" r:id="rId41"/>
    <p:sldId id="420" r:id="rId42"/>
    <p:sldId id="447" r:id="rId43"/>
    <p:sldId id="421" r:id="rId44"/>
    <p:sldId id="422" r:id="rId45"/>
    <p:sldId id="448" r:id="rId46"/>
    <p:sldId id="423" r:id="rId47"/>
    <p:sldId id="424" r:id="rId48"/>
    <p:sldId id="425" r:id="rId49"/>
    <p:sldId id="358" r:id="rId50"/>
    <p:sldId id="426" r:id="rId51"/>
    <p:sldId id="359" r:id="rId52"/>
    <p:sldId id="444" r:id="rId53"/>
    <p:sldId id="2263" r:id="rId54"/>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082">
          <p15:clr>
            <a:srgbClr val="A4A3A4"/>
          </p15:clr>
        </p15:guide>
        <p15:guide id="2" pos="29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8" d="100"/>
          <a:sy n="68" d="100"/>
        </p:scale>
        <p:origin x="720" y="66"/>
      </p:cViewPr>
      <p:guideLst>
        <p:guide orient="horz" pos="2082"/>
        <p:guide pos="295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1">
  <dgm:title val=""/>
  <dgm:desc val=""/>
  <dgm:catLst>
    <dgm:cat type="accent4" pri="11400"/>
  </dgm:catLst>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35ED910-21B0-4021-ADA9-AEEDB9C760FB}" type="doc">
      <dgm:prSet loTypeId="urn:microsoft.com/office/officeart/2005/8/layout/cycle8#1" loCatId="cycle" qsTypeId="urn:microsoft.com/office/officeart/2005/8/quickstyle/simple2#1" qsCatId="simple" csTypeId="urn:microsoft.com/office/officeart/2005/8/colors/colorful4#1" csCatId="colorful" phldr="1"/>
      <dgm:spPr/>
      <dgm:t>
        <a:bodyPr/>
        <a:lstStyle/>
        <a:p>
          <a:endParaRPr lang="zh-CN" altLang="en-US"/>
        </a:p>
      </dgm:t>
    </dgm:pt>
    <dgm:pt modelId="{8D36F46C-8242-4CEA-B0ED-B87AEC432F76}">
      <dgm:prSet custT="1"/>
      <dgm:spPr/>
      <dgm:t>
        <a:bodyPr/>
        <a:lstStyle/>
        <a:p>
          <a:pPr rtl="0">
            <a:lnSpc>
              <a:spcPct val="70000"/>
            </a:lnSpc>
            <a:spcAft>
              <a:spcPts val="0"/>
            </a:spcAft>
          </a:pPr>
          <a:r>
            <a:rPr lang="zh-CN" altLang="en-US" sz="2800" b="1"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认识功能</a:t>
          </a:r>
        </a:p>
      </dgm:t>
    </dgm:pt>
    <dgm:pt modelId="{8E10EB0B-D7C1-4063-9620-0899335B5FA1}" type="parTrans" cxnId="{29850D51-F197-41CF-A135-6A9EEFB70852}">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EA6909ED-C4FB-43EA-9854-F0AE101586D8}" type="sibTrans" cxnId="{29850D51-F197-41CF-A135-6A9EEFB70852}">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CBE4AAAA-89E0-4B6B-85B1-45A3DF1D1215}">
      <dgm:prSet custT="1"/>
      <dgm:spPr/>
      <dgm:t>
        <a:bodyPr/>
        <a:lstStyle/>
        <a:p>
          <a:pPr rtl="0">
            <a:lnSpc>
              <a:spcPct val="70000"/>
            </a:lnSpc>
            <a:spcAft>
              <a:spcPts val="0"/>
            </a:spcAft>
          </a:pPr>
          <a:r>
            <a:rPr lang="zh-CN" altLang="en-US" sz="2800" b="1"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规范功能</a:t>
          </a:r>
        </a:p>
      </dgm:t>
    </dgm:pt>
    <dgm:pt modelId="{60860D46-361E-4541-8D9E-9AFDB11042BF}" type="parTrans" cxnId="{4E55D4BF-26C5-4E3C-A03A-78B9A708536D}">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37AC1E35-CF57-49B2-BE6B-D305BE5EF928}" type="sibTrans" cxnId="{4E55D4BF-26C5-4E3C-A03A-78B9A708536D}">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552C353F-CFEB-4ED1-959B-3D3997CBD43F}">
      <dgm:prSet custT="1"/>
      <dgm:spPr/>
      <dgm:t>
        <a:bodyPr/>
        <a:lstStyle/>
        <a:p>
          <a:pPr rtl="0">
            <a:lnSpc>
              <a:spcPct val="70000"/>
            </a:lnSpc>
            <a:spcAft>
              <a:spcPts val="0"/>
            </a:spcAft>
          </a:pPr>
          <a:r>
            <a:rPr lang="zh-CN" altLang="en-US" sz="2800" b="1"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调节 功能</a:t>
          </a:r>
        </a:p>
      </dgm:t>
    </dgm:pt>
    <dgm:pt modelId="{545561FB-6296-4ADC-84E1-6A6BAD3C46DB}" type="parTrans" cxnId="{0371D995-5BEE-4217-B6FC-8275095B0265}">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0AA90CF5-1C8F-4868-AE1E-F95982A27B1D}" type="sibTrans" cxnId="{0371D995-5BEE-4217-B6FC-8275095B0265}">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B9914128-2DEF-48E0-BA73-C5C71D5C4C19}" type="pres">
      <dgm:prSet presAssocID="{A35ED910-21B0-4021-ADA9-AEEDB9C760FB}" presName="compositeShape" presStyleCnt="0">
        <dgm:presLayoutVars>
          <dgm:chMax val="7"/>
          <dgm:dir/>
          <dgm:resizeHandles val="exact"/>
        </dgm:presLayoutVars>
      </dgm:prSet>
      <dgm:spPr/>
    </dgm:pt>
    <dgm:pt modelId="{8083379D-BE54-4716-B022-A5D28BA63FBC}" type="pres">
      <dgm:prSet presAssocID="{A35ED910-21B0-4021-ADA9-AEEDB9C760FB}" presName="wedge1" presStyleLbl="node1" presStyleIdx="0" presStyleCnt="3"/>
      <dgm:spPr/>
    </dgm:pt>
    <dgm:pt modelId="{E48CCCEB-4DAD-4018-AE74-8599ECF2EB7F}" type="pres">
      <dgm:prSet presAssocID="{A35ED910-21B0-4021-ADA9-AEEDB9C760FB}" presName="dummy1a" presStyleCnt="0"/>
      <dgm:spPr/>
    </dgm:pt>
    <dgm:pt modelId="{B257B3CC-B926-434E-99B7-40B52532C02C}" type="pres">
      <dgm:prSet presAssocID="{A35ED910-21B0-4021-ADA9-AEEDB9C760FB}" presName="dummy1b" presStyleCnt="0"/>
      <dgm:spPr/>
    </dgm:pt>
    <dgm:pt modelId="{D935EC4D-E820-44A6-9FDA-04F991C3412D}" type="pres">
      <dgm:prSet presAssocID="{A35ED910-21B0-4021-ADA9-AEEDB9C760FB}" presName="wedge1Tx" presStyleLbl="node1" presStyleIdx="0" presStyleCnt="3">
        <dgm:presLayoutVars>
          <dgm:chMax val="0"/>
          <dgm:chPref val="0"/>
          <dgm:bulletEnabled val="1"/>
        </dgm:presLayoutVars>
      </dgm:prSet>
      <dgm:spPr/>
    </dgm:pt>
    <dgm:pt modelId="{516715B4-064B-4504-8804-EB3BCA09EE42}" type="pres">
      <dgm:prSet presAssocID="{A35ED910-21B0-4021-ADA9-AEEDB9C760FB}" presName="wedge2" presStyleLbl="node1" presStyleIdx="1" presStyleCnt="3"/>
      <dgm:spPr/>
    </dgm:pt>
    <dgm:pt modelId="{CA391457-37C9-4F93-9CF8-AF06F9F7539F}" type="pres">
      <dgm:prSet presAssocID="{A35ED910-21B0-4021-ADA9-AEEDB9C760FB}" presName="dummy2a" presStyleCnt="0"/>
      <dgm:spPr/>
    </dgm:pt>
    <dgm:pt modelId="{54B4F823-5D0A-40FD-8E9C-BD4DEF8784C3}" type="pres">
      <dgm:prSet presAssocID="{A35ED910-21B0-4021-ADA9-AEEDB9C760FB}" presName="dummy2b" presStyleCnt="0"/>
      <dgm:spPr/>
    </dgm:pt>
    <dgm:pt modelId="{96D45DED-4259-4CEF-B649-453CC27599DD}" type="pres">
      <dgm:prSet presAssocID="{A35ED910-21B0-4021-ADA9-AEEDB9C760FB}" presName="wedge2Tx" presStyleLbl="node1" presStyleIdx="1" presStyleCnt="3">
        <dgm:presLayoutVars>
          <dgm:chMax val="0"/>
          <dgm:chPref val="0"/>
          <dgm:bulletEnabled val="1"/>
        </dgm:presLayoutVars>
      </dgm:prSet>
      <dgm:spPr/>
    </dgm:pt>
    <dgm:pt modelId="{DF9E7FAC-AD6A-4ED7-8343-11F6A5A9B4EE}" type="pres">
      <dgm:prSet presAssocID="{A35ED910-21B0-4021-ADA9-AEEDB9C760FB}" presName="wedge3" presStyleLbl="node1" presStyleIdx="2" presStyleCnt="3"/>
      <dgm:spPr/>
    </dgm:pt>
    <dgm:pt modelId="{4E3E5BAF-7046-40FC-8991-6B3D75371CA8}" type="pres">
      <dgm:prSet presAssocID="{A35ED910-21B0-4021-ADA9-AEEDB9C760FB}" presName="dummy3a" presStyleCnt="0"/>
      <dgm:spPr/>
    </dgm:pt>
    <dgm:pt modelId="{2EB891E9-C36B-481B-B7BF-B7F6A6FBB40B}" type="pres">
      <dgm:prSet presAssocID="{A35ED910-21B0-4021-ADA9-AEEDB9C760FB}" presName="dummy3b" presStyleCnt="0"/>
      <dgm:spPr/>
    </dgm:pt>
    <dgm:pt modelId="{A75EFEED-AEA5-4B32-9593-5FAEE4E1A960}" type="pres">
      <dgm:prSet presAssocID="{A35ED910-21B0-4021-ADA9-AEEDB9C760FB}" presName="wedge3Tx" presStyleLbl="node1" presStyleIdx="2" presStyleCnt="3">
        <dgm:presLayoutVars>
          <dgm:chMax val="0"/>
          <dgm:chPref val="0"/>
          <dgm:bulletEnabled val="1"/>
        </dgm:presLayoutVars>
      </dgm:prSet>
      <dgm:spPr/>
    </dgm:pt>
    <dgm:pt modelId="{B6D58039-CB9C-4485-A999-145ABCDFB520}" type="pres">
      <dgm:prSet presAssocID="{EA6909ED-C4FB-43EA-9854-F0AE101586D8}" presName="arrowWedge1" presStyleLbl="fgSibTrans2D1" presStyleIdx="0" presStyleCnt="3"/>
      <dgm:spPr/>
    </dgm:pt>
    <dgm:pt modelId="{C83C4CFC-B261-4100-9944-626551DF23D1}" type="pres">
      <dgm:prSet presAssocID="{37AC1E35-CF57-49B2-BE6B-D305BE5EF928}" presName="arrowWedge2" presStyleLbl="fgSibTrans2D1" presStyleIdx="1" presStyleCnt="3"/>
      <dgm:spPr/>
    </dgm:pt>
    <dgm:pt modelId="{8C288CD2-145C-4B1C-A179-7177B2378AF5}" type="pres">
      <dgm:prSet presAssocID="{0AA90CF5-1C8F-4868-AE1E-F95982A27B1D}" presName="arrowWedge3" presStyleLbl="fgSibTrans2D1" presStyleIdx="2" presStyleCnt="3"/>
      <dgm:spPr/>
    </dgm:pt>
  </dgm:ptLst>
  <dgm:cxnLst>
    <dgm:cxn modelId="{9AEAAD21-49CB-40DD-BBF2-EAA77E48EE73}" type="presOf" srcId="{552C353F-CFEB-4ED1-959B-3D3997CBD43F}" destId="{A75EFEED-AEA5-4B32-9593-5FAEE4E1A960}" srcOrd="1" destOrd="0" presId="urn:microsoft.com/office/officeart/2005/8/layout/cycle8#1"/>
    <dgm:cxn modelId="{F49BC13B-56B8-4AA5-87A6-BEE7AE72EE94}" type="presOf" srcId="{8D36F46C-8242-4CEA-B0ED-B87AEC432F76}" destId="{D935EC4D-E820-44A6-9FDA-04F991C3412D}" srcOrd="1" destOrd="0" presId="urn:microsoft.com/office/officeart/2005/8/layout/cycle8#1"/>
    <dgm:cxn modelId="{9B208040-6A85-44E8-BA7B-3AC313900680}" type="presOf" srcId="{A35ED910-21B0-4021-ADA9-AEEDB9C760FB}" destId="{B9914128-2DEF-48E0-BA73-C5C71D5C4C19}" srcOrd="0" destOrd="0" presId="urn:microsoft.com/office/officeart/2005/8/layout/cycle8#1"/>
    <dgm:cxn modelId="{789A0A63-F3B2-4846-9DF1-68F4645C9CEF}" type="presOf" srcId="{552C353F-CFEB-4ED1-959B-3D3997CBD43F}" destId="{DF9E7FAC-AD6A-4ED7-8343-11F6A5A9B4EE}" srcOrd="0" destOrd="0" presId="urn:microsoft.com/office/officeart/2005/8/layout/cycle8#1"/>
    <dgm:cxn modelId="{C1676566-3133-4A39-90E9-B57D2C2D4B82}" type="presOf" srcId="{8D36F46C-8242-4CEA-B0ED-B87AEC432F76}" destId="{8083379D-BE54-4716-B022-A5D28BA63FBC}" srcOrd="0" destOrd="0" presId="urn:microsoft.com/office/officeart/2005/8/layout/cycle8#1"/>
    <dgm:cxn modelId="{29850D51-F197-41CF-A135-6A9EEFB70852}" srcId="{A35ED910-21B0-4021-ADA9-AEEDB9C760FB}" destId="{8D36F46C-8242-4CEA-B0ED-B87AEC432F76}" srcOrd="0" destOrd="0" parTransId="{8E10EB0B-D7C1-4063-9620-0899335B5FA1}" sibTransId="{EA6909ED-C4FB-43EA-9854-F0AE101586D8}"/>
    <dgm:cxn modelId="{50A1F776-4E20-4401-8AE5-80714851C26A}" type="presOf" srcId="{CBE4AAAA-89E0-4B6B-85B1-45A3DF1D1215}" destId="{516715B4-064B-4504-8804-EB3BCA09EE42}" srcOrd="0" destOrd="0" presId="urn:microsoft.com/office/officeart/2005/8/layout/cycle8#1"/>
    <dgm:cxn modelId="{0371D995-5BEE-4217-B6FC-8275095B0265}" srcId="{A35ED910-21B0-4021-ADA9-AEEDB9C760FB}" destId="{552C353F-CFEB-4ED1-959B-3D3997CBD43F}" srcOrd="2" destOrd="0" parTransId="{545561FB-6296-4ADC-84E1-6A6BAD3C46DB}" sibTransId="{0AA90CF5-1C8F-4868-AE1E-F95982A27B1D}"/>
    <dgm:cxn modelId="{4E55D4BF-26C5-4E3C-A03A-78B9A708536D}" srcId="{A35ED910-21B0-4021-ADA9-AEEDB9C760FB}" destId="{CBE4AAAA-89E0-4B6B-85B1-45A3DF1D1215}" srcOrd="1" destOrd="0" parTransId="{60860D46-361E-4541-8D9E-9AFDB11042BF}" sibTransId="{37AC1E35-CF57-49B2-BE6B-D305BE5EF928}"/>
    <dgm:cxn modelId="{0D55E7E1-0AB9-4BB6-AE3F-A7DC687C56F7}" type="presOf" srcId="{CBE4AAAA-89E0-4B6B-85B1-45A3DF1D1215}" destId="{96D45DED-4259-4CEF-B649-453CC27599DD}" srcOrd="1" destOrd="0" presId="urn:microsoft.com/office/officeart/2005/8/layout/cycle8#1"/>
    <dgm:cxn modelId="{429F03D1-E907-4673-AE36-6CAC4E715927}" type="presParOf" srcId="{B9914128-2DEF-48E0-BA73-C5C71D5C4C19}" destId="{8083379D-BE54-4716-B022-A5D28BA63FBC}" srcOrd="0" destOrd="0" presId="urn:microsoft.com/office/officeart/2005/8/layout/cycle8#1"/>
    <dgm:cxn modelId="{598DF113-6131-4555-B970-9C08ECB6C31F}" type="presParOf" srcId="{B9914128-2DEF-48E0-BA73-C5C71D5C4C19}" destId="{E48CCCEB-4DAD-4018-AE74-8599ECF2EB7F}" srcOrd="1" destOrd="0" presId="urn:microsoft.com/office/officeart/2005/8/layout/cycle8#1"/>
    <dgm:cxn modelId="{00D8A195-DEAA-4F77-B776-7F01F6A79FA6}" type="presParOf" srcId="{B9914128-2DEF-48E0-BA73-C5C71D5C4C19}" destId="{B257B3CC-B926-434E-99B7-40B52532C02C}" srcOrd="2" destOrd="0" presId="urn:microsoft.com/office/officeart/2005/8/layout/cycle8#1"/>
    <dgm:cxn modelId="{4932AA5A-D4F0-487F-9B90-31ECDCC15E5E}" type="presParOf" srcId="{B9914128-2DEF-48E0-BA73-C5C71D5C4C19}" destId="{D935EC4D-E820-44A6-9FDA-04F991C3412D}" srcOrd="3" destOrd="0" presId="urn:microsoft.com/office/officeart/2005/8/layout/cycle8#1"/>
    <dgm:cxn modelId="{FF4B5DCF-87E3-4FB0-8606-7778F3080FBD}" type="presParOf" srcId="{B9914128-2DEF-48E0-BA73-C5C71D5C4C19}" destId="{516715B4-064B-4504-8804-EB3BCA09EE42}" srcOrd="4" destOrd="0" presId="urn:microsoft.com/office/officeart/2005/8/layout/cycle8#1"/>
    <dgm:cxn modelId="{09AA7F66-E7D3-44DF-B522-346DCFFE16EA}" type="presParOf" srcId="{B9914128-2DEF-48E0-BA73-C5C71D5C4C19}" destId="{CA391457-37C9-4F93-9CF8-AF06F9F7539F}" srcOrd="5" destOrd="0" presId="urn:microsoft.com/office/officeart/2005/8/layout/cycle8#1"/>
    <dgm:cxn modelId="{8C560C64-7918-4B45-9318-D0B3E39C4E79}" type="presParOf" srcId="{B9914128-2DEF-48E0-BA73-C5C71D5C4C19}" destId="{54B4F823-5D0A-40FD-8E9C-BD4DEF8784C3}" srcOrd="6" destOrd="0" presId="urn:microsoft.com/office/officeart/2005/8/layout/cycle8#1"/>
    <dgm:cxn modelId="{747A3042-A61D-489E-A88A-F51A8E6313D4}" type="presParOf" srcId="{B9914128-2DEF-48E0-BA73-C5C71D5C4C19}" destId="{96D45DED-4259-4CEF-B649-453CC27599DD}" srcOrd="7" destOrd="0" presId="urn:microsoft.com/office/officeart/2005/8/layout/cycle8#1"/>
    <dgm:cxn modelId="{3D198B7D-9642-415C-826A-7B7D663CC929}" type="presParOf" srcId="{B9914128-2DEF-48E0-BA73-C5C71D5C4C19}" destId="{DF9E7FAC-AD6A-4ED7-8343-11F6A5A9B4EE}" srcOrd="8" destOrd="0" presId="urn:microsoft.com/office/officeart/2005/8/layout/cycle8#1"/>
    <dgm:cxn modelId="{3B1B0885-8FB7-424D-B43C-623F3B63FC94}" type="presParOf" srcId="{B9914128-2DEF-48E0-BA73-C5C71D5C4C19}" destId="{4E3E5BAF-7046-40FC-8991-6B3D75371CA8}" srcOrd="9" destOrd="0" presId="urn:microsoft.com/office/officeart/2005/8/layout/cycle8#1"/>
    <dgm:cxn modelId="{2E45838E-C014-418A-BB73-17425EA5393A}" type="presParOf" srcId="{B9914128-2DEF-48E0-BA73-C5C71D5C4C19}" destId="{2EB891E9-C36B-481B-B7BF-B7F6A6FBB40B}" srcOrd="10" destOrd="0" presId="urn:microsoft.com/office/officeart/2005/8/layout/cycle8#1"/>
    <dgm:cxn modelId="{2D1268C9-2D59-4E08-A7CE-761BDF61FABD}" type="presParOf" srcId="{B9914128-2DEF-48E0-BA73-C5C71D5C4C19}" destId="{A75EFEED-AEA5-4B32-9593-5FAEE4E1A960}" srcOrd="11" destOrd="0" presId="urn:microsoft.com/office/officeart/2005/8/layout/cycle8#1"/>
    <dgm:cxn modelId="{9BFFF2B2-8030-4F34-ADD3-D4BC15CE639F}" type="presParOf" srcId="{B9914128-2DEF-48E0-BA73-C5C71D5C4C19}" destId="{B6D58039-CB9C-4485-A999-145ABCDFB520}" srcOrd="12" destOrd="0" presId="urn:microsoft.com/office/officeart/2005/8/layout/cycle8#1"/>
    <dgm:cxn modelId="{B4B5D1AC-0447-4A1B-927C-EA72C1A508BD}" type="presParOf" srcId="{B9914128-2DEF-48E0-BA73-C5C71D5C4C19}" destId="{C83C4CFC-B261-4100-9944-626551DF23D1}" srcOrd="13" destOrd="0" presId="urn:microsoft.com/office/officeart/2005/8/layout/cycle8#1"/>
    <dgm:cxn modelId="{05AF5086-F706-4463-A3B3-566AE1FC4503}" type="presParOf" srcId="{B9914128-2DEF-48E0-BA73-C5C71D5C4C19}" destId="{8C288CD2-145C-4B1C-A179-7177B2378AF5}" srcOrd="14" destOrd="0" presId="urn:microsoft.com/office/officeart/2005/8/layout/cycle8#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38B7A1-3A5E-49F8-9933-C96C204563C3}" type="doc">
      <dgm:prSet loTypeId="urn:microsoft.com/office/officeart/2005/8/layout/process4" loCatId="list" qsTypeId="urn:microsoft.com/office/officeart/2005/8/quickstyle/simple2#2" qsCatId="simple" csTypeId="urn:microsoft.com/office/officeart/2005/8/colors/accent4_4#1" csCatId="accent4"/>
      <dgm:spPr/>
      <dgm:t>
        <a:bodyPr/>
        <a:lstStyle/>
        <a:p>
          <a:endParaRPr lang="zh-CN" altLang="en-US"/>
        </a:p>
      </dgm:t>
    </dgm:pt>
    <dgm:pt modelId="{185E5FE7-61C1-4796-BE73-5BCEC2A9F2CF}">
      <dgm:prSet custT="1"/>
      <dgm:spPr/>
      <dgm:t>
        <a:bodyPr/>
        <a:lstStyle/>
        <a:p>
          <a:pPr rtl="0"/>
          <a:r>
            <a:rPr lang="zh-CN" altLang="en-US" sz="2800" b="1"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原始社会的道德</a:t>
          </a:r>
        </a:p>
      </dgm:t>
    </dgm:pt>
    <dgm:pt modelId="{D0F8BD03-FB7E-478E-883D-FD5A848C5B04}" type="parTrans" cxnId="{69527FDD-B190-439F-94F0-48B8DD5DA6C7}">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60251843-A0D3-47D5-9D0B-DBF9CAA1955A}" type="sibTrans" cxnId="{69527FDD-B190-439F-94F0-48B8DD5DA6C7}">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6B74297A-CF6A-4594-B1E3-BF58A9F806F2}">
      <dgm:prSet custT="1"/>
      <dgm:spPr/>
      <dgm:t>
        <a:bodyPr/>
        <a:lstStyle/>
        <a:p>
          <a:pPr rtl="0"/>
          <a:r>
            <a:rPr lang="zh-CN" altLang="en-US" sz="2800" b="1"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奴隶社会的道德</a:t>
          </a:r>
        </a:p>
      </dgm:t>
    </dgm:pt>
    <dgm:pt modelId="{B71E5AFF-0C3C-4AF0-884E-3A385A839EC3}" type="parTrans" cxnId="{9E249BE2-9010-4CA9-9208-EDD4B49EB587}">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EE8222A7-414A-4C33-8EF9-42AD6D95CB09}" type="sibTrans" cxnId="{9E249BE2-9010-4CA9-9208-EDD4B49EB587}">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CA7EB26B-8E4C-4C5B-A67E-90C0A2E4CDC3}">
      <dgm:prSet custT="1"/>
      <dgm:spPr/>
      <dgm:t>
        <a:bodyPr/>
        <a:lstStyle/>
        <a:p>
          <a:pPr rtl="0"/>
          <a:r>
            <a:rPr lang="zh-CN" altLang="en-US" sz="2800" b="1"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封建社会的道德</a:t>
          </a:r>
        </a:p>
      </dgm:t>
    </dgm:pt>
    <dgm:pt modelId="{2D55DB7E-CBC6-4DF0-9264-63CE81093768}" type="parTrans" cxnId="{6A40CBBC-B275-40F9-8C93-D5148BFCD569}">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2BF87C52-4AB8-40EA-9337-DA136DC99959}" type="sibTrans" cxnId="{6A40CBBC-B275-40F9-8C93-D5148BFCD569}">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45280BB4-8C31-45E3-A9DA-587EB6A52478}">
      <dgm:prSet custT="1"/>
      <dgm:spPr/>
      <dgm:t>
        <a:bodyPr/>
        <a:lstStyle/>
        <a:p>
          <a:pPr rtl="0"/>
          <a:r>
            <a:rPr lang="zh-CN" altLang="en-US" sz="2800" b="1"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资本主义社会的道德</a:t>
          </a:r>
        </a:p>
      </dgm:t>
    </dgm:pt>
    <dgm:pt modelId="{5A469096-2417-493B-B8D4-7FCE4AB433EA}" type="parTrans" cxnId="{AEBFFD7E-3C07-41F6-B1F4-B91D8787E63D}">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90C7750E-8DE0-47FF-B149-0549CD52DC03}" type="sibTrans" cxnId="{AEBFFD7E-3C07-41F6-B1F4-B91D8787E63D}">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721C350C-3EE3-4167-B090-E34E52805E49}">
      <dgm:prSet custT="1"/>
      <dgm:spPr/>
      <dgm:t>
        <a:bodyPr/>
        <a:lstStyle/>
        <a:p>
          <a:pPr rtl="0"/>
          <a:r>
            <a:rPr lang="zh-CN" altLang="en-US" sz="2800" b="1"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社会主义社会的道德</a:t>
          </a:r>
        </a:p>
      </dgm:t>
    </dgm:pt>
    <dgm:pt modelId="{EFEC4A0D-6394-450F-B1D9-5589E46C5DE8}" type="parTrans" cxnId="{2E83522B-8849-468F-ABAB-968394A45DD8}">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127EE503-A61B-45ED-AC95-0E345451893D}" type="sibTrans" cxnId="{2E83522B-8849-468F-ABAB-968394A45DD8}">
      <dgm:prSet/>
      <dgm:spPr/>
      <dgm:t>
        <a:bodyPr/>
        <a:lstStyle/>
        <a:p>
          <a:endParaRPr lang="zh-CN" altLang="en-US" sz="2800" b="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dgm:t>
    </dgm:pt>
    <dgm:pt modelId="{EFF4BE4C-6D0E-43C8-9C7D-E96A1BC30F56}" type="pres">
      <dgm:prSet presAssocID="{E238B7A1-3A5E-49F8-9933-C96C204563C3}" presName="Name0" presStyleCnt="0">
        <dgm:presLayoutVars>
          <dgm:dir/>
          <dgm:animLvl val="lvl"/>
          <dgm:resizeHandles val="exact"/>
        </dgm:presLayoutVars>
      </dgm:prSet>
      <dgm:spPr/>
    </dgm:pt>
    <dgm:pt modelId="{38890FFB-08AC-47BB-9F66-EEC142DE60EE}" type="pres">
      <dgm:prSet presAssocID="{721C350C-3EE3-4167-B090-E34E52805E49}" presName="boxAndChildren" presStyleCnt="0"/>
      <dgm:spPr/>
    </dgm:pt>
    <dgm:pt modelId="{D2964C5D-8216-4F4D-9783-2C0591C43249}" type="pres">
      <dgm:prSet presAssocID="{721C350C-3EE3-4167-B090-E34E52805E49}" presName="parentTextBox" presStyleLbl="node1" presStyleIdx="0" presStyleCnt="5"/>
      <dgm:spPr/>
    </dgm:pt>
    <dgm:pt modelId="{C372C70E-6765-4E86-AB73-61DF4E86EE56}" type="pres">
      <dgm:prSet presAssocID="{90C7750E-8DE0-47FF-B149-0549CD52DC03}" presName="sp" presStyleCnt="0"/>
      <dgm:spPr/>
    </dgm:pt>
    <dgm:pt modelId="{240EFD76-9629-45B8-A424-47ADF8F073FE}" type="pres">
      <dgm:prSet presAssocID="{45280BB4-8C31-45E3-A9DA-587EB6A52478}" presName="arrowAndChildren" presStyleCnt="0"/>
      <dgm:spPr/>
    </dgm:pt>
    <dgm:pt modelId="{53913B41-109F-49C5-AF0E-B9DEEA8FA983}" type="pres">
      <dgm:prSet presAssocID="{45280BB4-8C31-45E3-A9DA-587EB6A52478}" presName="parentTextArrow" presStyleLbl="node1" presStyleIdx="1" presStyleCnt="5"/>
      <dgm:spPr/>
    </dgm:pt>
    <dgm:pt modelId="{4D81A701-1A37-4C76-9623-093E669B0D23}" type="pres">
      <dgm:prSet presAssocID="{2BF87C52-4AB8-40EA-9337-DA136DC99959}" presName="sp" presStyleCnt="0"/>
      <dgm:spPr/>
    </dgm:pt>
    <dgm:pt modelId="{EE1CA920-5C07-43C6-8329-370887CB8177}" type="pres">
      <dgm:prSet presAssocID="{CA7EB26B-8E4C-4C5B-A67E-90C0A2E4CDC3}" presName="arrowAndChildren" presStyleCnt="0"/>
      <dgm:spPr/>
    </dgm:pt>
    <dgm:pt modelId="{75956A54-2998-49A2-B06C-319E22D3EEBD}" type="pres">
      <dgm:prSet presAssocID="{CA7EB26B-8E4C-4C5B-A67E-90C0A2E4CDC3}" presName="parentTextArrow" presStyleLbl="node1" presStyleIdx="2" presStyleCnt="5"/>
      <dgm:spPr/>
    </dgm:pt>
    <dgm:pt modelId="{5C32C994-7549-4C51-8447-9A75139AC472}" type="pres">
      <dgm:prSet presAssocID="{EE8222A7-414A-4C33-8EF9-42AD6D95CB09}" presName="sp" presStyleCnt="0"/>
      <dgm:spPr/>
    </dgm:pt>
    <dgm:pt modelId="{967C6924-F7C9-4F9F-A2F1-26315314AB90}" type="pres">
      <dgm:prSet presAssocID="{6B74297A-CF6A-4594-B1E3-BF58A9F806F2}" presName="arrowAndChildren" presStyleCnt="0"/>
      <dgm:spPr/>
    </dgm:pt>
    <dgm:pt modelId="{A375B566-788C-419C-93BD-65679A8379ED}" type="pres">
      <dgm:prSet presAssocID="{6B74297A-CF6A-4594-B1E3-BF58A9F806F2}" presName="parentTextArrow" presStyleLbl="node1" presStyleIdx="3" presStyleCnt="5"/>
      <dgm:spPr/>
    </dgm:pt>
    <dgm:pt modelId="{151605F3-4216-4AF8-AC91-B2EC48FB830F}" type="pres">
      <dgm:prSet presAssocID="{60251843-A0D3-47D5-9D0B-DBF9CAA1955A}" presName="sp" presStyleCnt="0"/>
      <dgm:spPr/>
    </dgm:pt>
    <dgm:pt modelId="{4CB81EB7-D0FC-4669-A103-E6A85B6B6A97}" type="pres">
      <dgm:prSet presAssocID="{185E5FE7-61C1-4796-BE73-5BCEC2A9F2CF}" presName="arrowAndChildren" presStyleCnt="0"/>
      <dgm:spPr/>
    </dgm:pt>
    <dgm:pt modelId="{B75F3AE4-1399-452B-8DEB-2BD13F8F849D}" type="pres">
      <dgm:prSet presAssocID="{185E5FE7-61C1-4796-BE73-5BCEC2A9F2CF}" presName="parentTextArrow" presStyleLbl="node1" presStyleIdx="4" presStyleCnt="5" custLinFactNeighborX="-221"/>
      <dgm:spPr/>
    </dgm:pt>
  </dgm:ptLst>
  <dgm:cxnLst>
    <dgm:cxn modelId="{2E83522B-8849-468F-ABAB-968394A45DD8}" srcId="{E238B7A1-3A5E-49F8-9933-C96C204563C3}" destId="{721C350C-3EE3-4167-B090-E34E52805E49}" srcOrd="4" destOrd="0" parTransId="{EFEC4A0D-6394-450F-B1D9-5589E46C5DE8}" sibTransId="{127EE503-A61B-45ED-AC95-0E345451893D}"/>
    <dgm:cxn modelId="{973A5F3E-47AB-4980-9808-3F7B9D6C09E4}" type="presOf" srcId="{721C350C-3EE3-4167-B090-E34E52805E49}" destId="{D2964C5D-8216-4F4D-9783-2C0591C43249}" srcOrd="0" destOrd="0" presId="urn:microsoft.com/office/officeart/2005/8/layout/process4"/>
    <dgm:cxn modelId="{DB4BB078-186D-4832-8850-C974D58A66DC}" type="presOf" srcId="{45280BB4-8C31-45E3-A9DA-587EB6A52478}" destId="{53913B41-109F-49C5-AF0E-B9DEEA8FA983}" srcOrd="0" destOrd="0" presId="urn:microsoft.com/office/officeart/2005/8/layout/process4"/>
    <dgm:cxn modelId="{36BD2079-F7A0-411E-A1FA-924F14545A76}" type="presOf" srcId="{E238B7A1-3A5E-49F8-9933-C96C204563C3}" destId="{EFF4BE4C-6D0E-43C8-9C7D-E96A1BC30F56}" srcOrd="0" destOrd="0" presId="urn:microsoft.com/office/officeart/2005/8/layout/process4"/>
    <dgm:cxn modelId="{AEBFFD7E-3C07-41F6-B1F4-B91D8787E63D}" srcId="{E238B7A1-3A5E-49F8-9933-C96C204563C3}" destId="{45280BB4-8C31-45E3-A9DA-587EB6A52478}" srcOrd="3" destOrd="0" parTransId="{5A469096-2417-493B-B8D4-7FCE4AB433EA}" sibTransId="{90C7750E-8DE0-47FF-B149-0549CD52DC03}"/>
    <dgm:cxn modelId="{12A1148A-D99D-4271-BA1D-4C6B7BBC43A7}" type="presOf" srcId="{185E5FE7-61C1-4796-BE73-5BCEC2A9F2CF}" destId="{B75F3AE4-1399-452B-8DEB-2BD13F8F849D}" srcOrd="0" destOrd="0" presId="urn:microsoft.com/office/officeart/2005/8/layout/process4"/>
    <dgm:cxn modelId="{6A40CBBC-B275-40F9-8C93-D5148BFCD569}" srcId="{E238B7A1-3A5E-49F8-9933-C96C204563C3}" destId="{CA7EB26B-8E4C-4C5B-A67E-90C0A2E4CDC3}" srcOrd="2" destOrd="0" parTransId="{2D55DB7E-CBC6-4DF0-9264-63CE81093768}" sibTransId="{2BF87C52-4AB8-40EA-9337-DA136DC99959}"/>
    <dgm:cxn modelId="{7AEE4BC4-6C1B-428F-9189-2A7B409BC25C}" type="presOf" srcId="{6B74297A-CF6A-4594-B1E3-BF58A9F806F2}" destId="{A375B566-788C-419C-93BD-65679A8379ED}" srcOrd="0" destOrd="0" presId="urn:microsoft.com/office/officeart/2005/8/layout/process4"/>
    <dgm:cxn modelId="{D7C4E9D6-AA6C-4E1C-A669-43C210B5708E}" type="presOf" srcId="{CA7EB26B-8E4C-4C5B-A67E-90C0A2E4CDC3}" destId="{75956A54-2998-49A2-B06C-319E22D3EEBD}" srcOrd="0" destOrd="0" presId="urn:microsoft.com/office/officeart/2005/8/layout/process4"/>
    <dgm:cxn modelId="{69527FDD-B190-439F-94F0-48B8DD5DA6C7}" srcId="{E238B7A1-3A5E-49F8-9933-C96C204563C3}" destId="{185E5FE7-61C1-4796-BE73-5BCEC2A9F2CF}" srcOrd="0" destOrd="0" parTransId="{D0F8BD03-FB7E-478E-883D-FD5A848C5B04}" sibTransId="{60251843-A0D3-47D5-9D0B-DBF9CAA1955A}"/>
    <dgm:cxn modelId="{9E249BE2-9010-4CA9-9208-EDD4B49EB587}" srcId="{E238B7A1-3A5E-49F8-9933-C96C204563C3}" destId="{6B74297A-CF6A-4594-B1E3-BF58A9F806F2}" srcOrd="1" destOrd="0" parTransId="{B71E5AFF-0C3C-4AF0-884E-3A385A839EC3}" sibTransId="{EE8222A7-414A-4C33-8EF9-42AD6D95CB09}"/>
    <dgm:cxn modelId="{E311BAC8-E35A-41B6-B74E-E8334E097CB9}" type="presParOf" srcId="{EFF4BE4C-6D0E-43C8-9C7D-E96A1BC30F56}" destId="{38890FFB-08AC-47BB-9F66-EEC142DE60EE}" srcOrd="0" destOrd="0" presId="urn:microsoft.com/office/officeart/2005/8/layout/process4"/>
    <dgm:cxn modelId="{2153EAAC-3048-4453-A9DD-77DCD4479861}" type="presParOf" srcId="{38890FFB-08AC-47BB-9F66-EEC142DE60EE}" destId="{D2964C5D-8216-4F4D-9783-2C0591C43249}" srcOrd="0" destOrd="0" presId="urn:microsoft.com/office/officeart/2005/8/layout/process4"/>
    <dgm:cxn modelId="{E3CCDFA3-43F5-496C-9D1D-D1B9B60D2E84}" type="presParOf" srcId="{EFF4BE4C-6D0E-43C8-9C7D-E96A1BC30F56}" destId="{C372C70E-6765-4E86-AB73-61DF4E86EE56}" srcOrd="1" destOrd="0" presId="urn:microsoft.com/office/officeart/2005/8/layout/process4"/>
    <dgm:cxn modelId="{F793E63A-E016-4642-83FC-7D3B5419B52C}" type="presParOf" srcId="{EFF4BE4C-6D0E-43C8-9C7D-E96A1BC30F56}" destId="{240EFD76-9629-45B8-A424-47ADF8F073FE}" srcOrd="2" destOrd="0" presId="urn:microsoft.com/office/officeart/2005/8/layout/process4"/>
    <dgm:cxn modelId="{279E68EC-55E3-41A1-9A83-796855F96BA4}" type="presParOf" srcId="{240EFD76-9629-45B8-A424-47ADF8F073FE}" destId="{53913B41-109F-49C5-AF0E-B9DEEA8FA983}" srcOrd="0" destOrd="0" presId="urn:microsoft.com/office/officeart/2005/8/layout/process4"/>
    <dgm:cxn modelId="{D75F51C2-50BA-491B-BDE7-90EC50BD43BD}" type="presParOf" srcId="{EFF4BE4C-6D0E-43C8-9C7D-E96A1BC30F56}" destId="{4D81A701-1A37-4C76-9623-093E669B0D23}" srcOrd="3" destOrd="0" presId="urn:microsoft.com/office/officeart/2005/8/layout/process4"/>
    <dgm:cxn modelId="{B98E9233-BB71-401B-91D9-CC5F9F530D86}" type="presParOf" srcId="{EFF4BE4C-6D0E-43C8-9C7D-E96A1BC30F56}" destId="{EE1CA920-5C07-43C6-8329-370887CB8177}" srcOrd="4" destOrd="0" presId="urn:microsoft.com/office/officeart/2005/8/layout/process4"/>
    <dgm:cxn modelId="{169BCA83-0B8A-4DE5-94E1-0BA66ED13FA3}" type="presParOf" srcId="{EE1CA920-5C07-43C6-8329-370887CB8177}" destId="{75956A54-2998-49A2-B06C-319E22D3EEBD}" srcOrd="0" destOrd="0" presId="urn:microsoft.com/office/officeart/2005/8/layout/process4"/>
    <dgm:cxn modelId="{EEB39AD1-C8CC-43C8-98A2-93BE955A9194}" type="presParOf" srcId="{EFF4BE4C-6D0E-43C8-9C7D-E96A1BC30F56}" destId="{5C32C994-7549-4C51-8447-9A75139AC472}" srcOrd="5" destOrd="0" presId="urn:microsoft.com/office/officeart/2005/8/layout/process4"/>
    <dgm:cxn modelId="{E8CA1EB2-981A-4272-90EC-C51D816C1F06}" type="presParOf" srcId="{EFF4BE4C-6D0E-43C8-9C7D-E96A1BC30F56}" destId="{967C6924-F7C9-4F9F-A2F1-26315314AB90}" srcOrd="6" destOrd="0" presId="urn:microsoft.com/office/officeart/2005/8/layout/process4"/>
    <dgm:cxn modelId="{79335359-FFC4-4EED-87E7-B2B021F89AD3}" type="presParOf" srcId="{967C6924-F7C9-4F9F-A2F1-26315314AB90}" destId="{A375B566-788C-419C-93BD-65679A8379ED}" srcOrd="0" destOrd="0" presId="urn:microsoft.com/office/officeart/2005/8/layout/process4"/>
    <dgm:cxn modelId="{1C5DCD38-D6E6-4FB8-BF04-E4B681F23173}" type="presParOf" srcId="{EFF4BE4C-6D0E-43C8-9C7D-E96A1BC30F56}" destId="{151605F3-4216-4AF8-AC91-B2EC48FB830F}" srcOrd="7" destOrd="0" presId="urn:microsoft.com/office/officeart/2005/8/layout/process4"/>
    <dgm:cxn modelId="{DA342455-B82B-4CB0-9C3C-1485B1D45CA9}" type="presParOf" srcId="{EFF4BE4C-6D0E-43C8-9C7D-E96A1BC30F56}" destId="{4CB81EB7-D0FC-4669-A103-E6A85B6B6A97}" srcOrd="8" destOrd="0" presId="urn:microsoft.com/office/officeart/2005/8/layout/process4"/>
    <dgm:cxn modelId="{0099A430-0284-40D6-8F26-4163EC51F39A}" type="presParOf" srcId="{4CB81EB7-D0FC-4669-A103-E6A85B6B6A97}" destId="{B75F3AE4-1399-452B-8DEB-2BD13F8F849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3379D-BE54-4716-B022-A5D28BA63FBC}">
      <dsp:nvSpPr>
        <dsp:cNvPr id="0" name=""/>
        <dsp:cNvSpPr/>
      </dsp:nvSpPr>
      <dsp:spPr>
        <a:xfrm>
          <a:off x="682811" y="223410"/>
          <a:ext cx="2887154" cy="2887154"/>
        </a:xfrm>
        <a:prstGeom prst="pie">
          <a:avLst>
            <a:gd name="adj1" fmla="val 16200000"/>
            <a:gd name="adj2" fmla="val 180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70000"/>
            </a:lnSpc>
            <a:spcBef>
              <a:spcPct val="0"/>
            </a:spcBef>
            <a:spcAft>
              <a:spcPts val="0"/>
            </a:spcAft>
            <a:buNone/>
          </a:pPr>
          <a:r>
            <a:rPr lang="zh-CN" altLang="en-US" sz="2800" b="1" kern="1200"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认识功能</a:t>
          </a:r>
        </a:p>
      </dsp:txBody>
      <dsp:txXfrm>
        <a:off x="2204410" y="835212"/>
        <a:ext cx="1031126" cy="859272"/>
      </dsp:txXfrm>
    </dsp:sp>
    <dsp:sp modelId="{516715B4-064B-4504-8804-EB3BCA09EE42}">
      <dsp:nvSpPr>
        <dsp:cNvPr id="0" name=""/>
        <dsp:cNvSpPr/>
      </dsp:nvSpPr>
      <dsp:spPr>
        <a:xfrm>
          <a:off x="623349" y="326523"/>
          <a:ext cx="2887154" cy="2887154"/>
        </a:xfrm>
        <a:prstGeom prst="pie">
          <a:avLst>
            <a:gd name="adj1" fmla="val 1800000"/>
            <a:gd name="adj2" fmla="val 9000000"/>
          </a:avLst>
        </a:prstGeom>
        <a:solidFill>
          <a:schemeClr val="accent4">
            <a:hueOff val="5197846"/>
            <a:satOff val="-23984"/>
            <a:lumOff val="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70000"/>
            </a:lnSpc>
            <a:spcBef>
              <a:spcPct val="0"/>
            </a:spcBef>
            <a:spcAft>
              <a:spcPts val="0"/>
            </a:spcAft>
            <a:buNone/>
          </a:pPr>
          <a:r>
            <a:rPr lang="zh-CN" altLang="en-US" sz="2800" b="1" kern="1200"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规范功能</a:t>
          </a:r>
        </a:p>
      </dsp:txBody>
      <dsp:txXfrm>
        <a:off x="1310767" y="2199736"/>
        <a:ext cx="1546690" cy="756159"/>
      </dsp:txXfrm>
    </dsp:sp>
    <dsp:sp modelId="{DF9E7FAC-AD6A-4ED7-8343-11F6A5A9B4EE}">
      <dsp:nvSpPr>
        <dsp:cNvPr id="0" name=""/>
        <dsp:cNvSpPr/>
      </dsp:nvSpPr>
      <dsp:spPr>
        <a:xfrm>
          <a:off x="563887" y="223410"/>
          <a:ext cx="2887154" cy="2887154"/>
        </a:xfrm>
        <a:prstGeom prst="pie">
          <a:avLst>
            <a:gd name="adj1" fmla="val 9000000"/>
            <a:gd name="adj2" fmla="val 16200000"/>
          </a:avLst>
        </a:prstGeom>
        <a:solidFill>
          <a:schemeClr val="accent4">
            <a:hueOff val="10395692"/>
            <a:satOff val="-47968"/>
            <a:lumOff val="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70000"/>
            </a:lnSpc>
            <a:spcBef>
              <a:spcPct val="0"/>
            </a:spcBef>
            <a:spcAft>
              <a:spcPts val="0"/>
            </a:spcAft>
            <a:buNone/>
          </a:pPr>
          <a:r>
            <a:rPr lang="zh-CN" altLang="en-US" sz="2800" b="1" kern="1200"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调节 功能</a:t>
          </a:r>
        </a:p>
      </dsp:txBody>
      <dsp:txXfrm>
        <a:off x="898316" y="835212"/>
        <a:ext cx="1031126" cy="859272"/>
      </dsp:txXfrm>
    </dsp:sp>
    <dsp:sp modelId="{B6D58039-CB9C-4485-A999-145ABCDFB520}">
      <dsp:nvSpPr>
        <dsp:cNvPr id="0" name=""/>
        <dsp:cNvSpPr/>
      </dsp:nvSpPr>
      <dsp:spPr>
        <a:xfrm>
          <a:off x="504320" y="44682"/>
          <a:ext cx="3244612" cy="3244612"/>
        </a:xfrm>
        <a:prstGeom prst="circularArrow">
          <a:avLst>
            <a:gd name="adj1" fmla="val 5085"/>
            <a:gd name="adj2" fmla="val 327528"/>
            <a:gd name="adj3" fmla="val 1472472"/>
            <a:gd name="adj4" fmla="val 16199432"/>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83C4CFC-B261-4100-9944-626551DF23D1}">
      <dsp:nvSpPr>
        <dsp:cNvPr id="0" name=""/>
        <dsp:cNvSpPr/>
      </dsp:nvSpPr>
      <dsp:spPr>
        <a:xfrm>
          <a:off x="444620" y="147612"/>
          <a:ext cx="3244612" cy="3244612"/>
        </a:xfrm>
        <a:prstGeom prst="circularArrow">
          <a:avLst>
            <a:gd name="adj1" fmla="val 5085"/>
            <a:gd name="adj2" fmla="val 327528"/>
            <a:gd name="adj3" fmla="val 8671970"/>
            <a:gd name="adj4" fmla="val 1800502"/>
            <a:gd name="adj5" fmla="val 5932"/>
          </a:avLst>
        </a:prstGeom>
        <a:solidFill>
          <a:schemeClr val="accent4">
            <a:hueOff val="5197846"/>
            <a:satOff val="-23984"/>
            <a:lumOff val="883"/>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C288CD2-145C-4B1C-A179-7177B2378AF5}">
      <dsp:nvSpPr>
        <dsp:cNvPr id="0" name=""/>
        <dsp:cNvSpPr/>
      </dsp:nvSpPr>
      <dsp:spPr>
        <a:xfrm>
          <a:off x="384921" y="44682"/>
          <a:ext cx="3244612" cy="3244612"/>
        </a:xfrm>
        <a:prstGeom prst="circularArrow">
          <a:avLst>
            <a:gd name="adj1" fmla="val 5085"/>
            <a:gd name="adj2" fmla="val 327528"/>
            <a:gd name="adj3" fmla="val 15873039"/>
            <a:gd name="adj4" fmla="val 9000000"/>
            <a:gd name="adj5" fmla="val 5932"/>
          </a:avLst>
        </a:prstGeom>
        <a:solidFill>
          <a:schemeClr val="accent4">
            <a:hueOff val="10395692"/>
            <a:satOff val="-47968"/>
            <a:lumOff val="1765"/>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64C5D-8216-4F4D-9783-2C0591C43249}">
      <dsp:nvSpPr>
        <dsp:cNvPr id="0" name=""/>
        <dsp:cNvSpPr/>
      </dsp:nvSpPr>
      <dsp:spPr>
        <a:xfrm>
          <a:off x="0" y="2821179"/>
          <a:ext cx="4051338" cy="462837"/>
        </a:xfrm>
        <a:prstGeom prst="rect">
          <a:avLst/>
        </a:prstGeom>
        <a:solidFill>
          <a:schemeClr val="accent4">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zh-CN" altLang="en-US" sz="2800" b="1" kern="1200"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社会主义社会的道德</a:t>
          </a:r>
        </a:p>
      </dsp:txBody>
      <dsp:txXfrm>
        <a:off x="0" y="2821179"/>
        <a:ext cx="4051338" cy="462837"/>
      </dsp:txXfrm>
    </dsp:sp>
    <dsp:sp modelId="{53913B41-109F-49C5-AF0E-B9DEEA8FA983}">
      <dsp:nvSpPr>
        <dsp:cNvPr id="0" name=""/>
        <dsp:cNvSpPr/>
      </dsp:nvSpPr>
      <dsp:spPr>
        <a:xfrm rot="10800000">
          <a:off x="0" y="2116277"/>
          <a:ext cx="4051338" cy="711844"/>
        </a:xfrm>
        <a:prstGeom prst="upArrowCallout">
          <a:avLst/>
        </a:prstGeom>
        <a:solidFill>
          <a:schemeClr val="accent4">
            <a:shade val="50000"/>
            <a:hueOff val="-237682"/>
            <a:satOff val="0"/>
            <a:lumOff val="1932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zh-CN" altLang="en-US" sz="2800" b="1" kern="1200"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资本主义社会的道德</a:t>
          </a:r>
        </a:p>
      </dsp:txBody>
      <dsp:txXfrm rot="10800000">
        <a:off x="0" y="2116277"/>
        <a:ext cx="4051338" cy="462535"/>
      </dsp:txXfrm>
    </dsp:sp>
    <dsp:sp modelId="{75956A54-2998-49A2-B06C-319E22D3EEBD}">
      <dsp:nvSpPr>
        <dsp:cNvPr id="0" name=""/>
        <dsp:cNvSpPr/>
      </dsp:nvSpPr>
      <dsp:spPr>
        <a:xfrm rot="10800000">
          <a:off x="0" y="1411375"/>
          <a:ext cx="4051338" cy="711844"/>
        </a:xfrm>
        <a:prstGeom prst="upArrowCallout">
          <a:avLst/>
        </a:prstGeom>
        <a:solidFill>
          <a:schemeClr val="accent4">
            <a:shade val="50000"/>
            <a:hueOff val="-475363"/>
            <a:satOff val="0"/>
            <a:lumOff val="3864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zh-CN" altLang="en-US" sz="2800" b="1" kern="1200"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封建社会的道德</a:t>
          </a:r>
        </a:p>
      </dsp:txBody>
      <dsp:txXfrm rot="10800000">
        <a:off x="0" y="1411375"/>
        <a:ext cx="4051338" cy="462535"/>
      </dsp:txXfrm>
    </dsp:sp>
    <dsp:sp modelId="{A375B566-788C-419C-93BD-65679A8379ED}">
      <dsp:nvSpPr>
        <dsp:cNvPr id="0" name=""/>
        <dsp:cNvSpPr/>
      </dsp:nvSpPr>
      <dsp:spPr>
        <a:xfrm rot="10800000">
          <a:off x="0" y="706472"/>
          <a:ext cx="4051338" cy="711844"/>
        </a:xfrm>
        <a:prstGeom prst="upArrowCallout">
          <a:avLst/>
        </a:prstGeom>
        <a:solidFill>
          <a:schemeClr val="accent4">
            <a:shade val="50000"/>
            <a:hueOff val="-475363"/>
            <a:satOff val="0"/>
            <a:lumOff val="3864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zh-CN" altLang="en-US" sz="2800" b="1" kern="1200"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奴隶社会的道德</a:t>
          </a:r>
        </a:p>
      </dsp:txBody>
      <dsp:txXfrm rot="10800000">
        <a:off x="0" y="706472"/>
        <a:ext cx="4051338" cy="462535"/>
      </dsp:txXfrm>
    </dsp:sp>
    <dsp:sp modelId="{B75F3AE4-1399-452B-8DEB-2BD13F8F849D}">
      <dsp:nvSpPr>
        <dsp:cNvPr id="0" name=""/>
        <dsp:cNvSpPr/>
      </dsp:nvSpPr>
      <dsp:spPr>
        <a:xfrm rot="10800000">
          <a:off x="0" y="1570"/>
          <a:ext cx="4051338" cy="711844"/>
        </a:xfrm>
        <a:prstGeom prst="upArrowCallout">
          <a:avLst/>
        </a:prstGeom>
        <a:solidFill>
          <a:schemeClr val="accent4">
            <a:shade val="50000"/>
            <a:hueOff val="-237682"/>
            <a:satOff val="0"/>
            <a:lumOff val="1932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zh-CN" altLang="en-US" sz="2800" b="1" kern="1200" dirty="0">
              <a:solidFill>
                <a:schemeClr val="tx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原始社会的道德</a:t>
          </a:r>
        </a:p>
      </dsp:txBody>
      <dsp:txXfrm rot="10800000">
        <a:off x="0" y="1570"/>
        <a:ext cx="4051338" cy="462535"/>
      </dsp:txXfrm>
    </dsp:sp>
  </dsp:spTree>
</dsp:drawing>
</file>

<file path=ppt/diagrams/layout1.xml><?xml version="1.0" encoding="utf-8"?>
<dgm:layoutDef xmlns:dgm="http://schemas.openxmlformats.org/drawingml/2006/diagram" xmlns:a="http://schemas.openxmlformats.org/drawingml/2006/main" uniqueId="urn:microsoft.com/office/officeart/2005/8/layout/cycle8#1">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t>2021/9/6</a:t>
            </a:fld>
            <a:endParaRPr lang="zh-CN" altLang="en-US" strike="noStrike" noProof="1"/>
          </a:p>
        </p:txBody>
      </p:sp>
      <p:sp>
        <p:nvSpPr>
          <p:cNvPr id="6148"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6149"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lstStyle/>
          <a:p>
            <a:pPr lvl="0"/>
            <a:r>
              <a:rPr lang="zh-CN" altLang="en-US"/>
              <a:t>单击此处编辑母版文本样式</a:t>
            </a:r>
          </a:p>
          <a:p>
            <a:pPr lvl="1" indent="0"/>
            <a:r>
              <a:rPr lang="zh-CN" altLang="en-US"/>
              <a:t>第二级</a:t>
            </a:r>
          </a:p>
          <a:p>
            <a:pPr lvl="2" indent="0"/>
            <a:r>
              <a:rPr lang="zh-CN" altLang="en-US"/>
              <a:t>第三级</a:t>
            </a:r>
          </a:p>
          <a:p>
            <a:pPr lvl="3" indent="0"/>
            <a:r>
              <a:rPr lang="zh-CN" altLang="en-US"/>
              <a:t>第四级</a:t>
            </a:r>
          </a:p>
          <a:p>
            <a:pPr lvl="4" indent="0"/>
            <a:r>
              <a:rPr lang="zh-CN" altLang="en-US"/>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a:xfrm>
            <a:off x="1247775" y="1279525"/>
            <a:ext cx="4606925" cy="3454400"/>
          </a:xfrm>
        </p:spPr>
      </p:sp>
      <p:sp>
        <p:nvSpPr>
          <p:cNvPr id="8194"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p:sp>
      <p:sp>
        <p:nvSpPr>
          <p:cNvPr id="24578" name="备注占位符 2"/>
          <p:cNvSpPr>
            <a:spLocks noGrp="1"/>
          </p:cNvSpPr>
          <p:nvPr>
            <p:ph type="body"/>
          </p:nvPr>
        </p:nvSpPr>
        <p:spPr/>
        <p:txBody>
          <a:bodyPr lIns="91440" tIns="45720" rIns="91440" bIns="45720" anchor="t" anchorCtr="0"/>
          <a:lstStyle/>
          <a:p>
            <a:pPr lvl="0"/>
            <a:endParaRPr lang="zh-CN" altLang="en-US" dirty="0"/>
          </a:p>
        </p:txBody>
      </p:sp>
      <p:sp>
        <p:nvSpPr>
          <p:cNvPr id="2457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10</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nchorCtr="0"/>
          <a:lstStyle/>
          <a:p>
            <a:pPr lvl="0"/>
            <a:endParaRPr lang="zh-CN" altLang="en-US" dirty="0"/>
          </a:p>
        </p:txBody>
      </p:sp>
      <p:sp>
        <p:nvSpPr>
          <p:cNvPr id="2662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11</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p:cNvSpPr>
          <p:nvPr>
            <p:ph type="sldImg"/>
          </p:nvPr>
        </p:nvSpPr>
        <p:spPr/>
      </p:sp>
      <p:sp>
        <p:nvSpPr>
          <p:cNvPr id="30722" name="备注占位符 2"/>
          <p:cNvSpPr>
            <a:spLocks noGrp="1"/>
          </p:cNvSpPr>
          <p:nvPr>
            <p:ph type="body"/>
          </p:nvPr>
        </p:nvSpPr>
        <p:spPr/>
        <p:txBody>
          <a:bodyPr lIns="91440" tIns="45720" rIns="91440" bIns="45720" anchor="t" anchorCtr="0"/>
          <a:lstStyle/>
          <a:p>
            <a:pPr lvl="0"/>
            <a:endParaRPr lang="zh-CN" altLang="en-US" dirty="0"/>
          </a:p>
        </p:txBody>
      </p:sp>
      <p:sp>
        <p:nvSpPr>
          <p:cNvPr id="3072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23</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p:cNvSpPr>
          <p:nvPr>
            <p:ph type="sldImg"/>
          </p:nvPr>
        </p:nvSpPr>
        <p:spPr/>
      </p:sp>
      <p:sp>
        <p:nvSpPr>
          <p:cNvPr id="32770" name="备注占位符 2"/>
          <p:cNvSpPr>
            <a:spLocks noGrp="1"/>
          </p:cNvSpPr>
          <p:nvPr>
            <p:ph type="body"/>
          </p:nvPr>
        </p:nvSpPr>
        <p:spPr/>
        <p:txBody>
          <a:bodyPr lIns="91440" tIns="45720" rIns="91440" bIns="45720" anchor="t" anchorCtr="0"/>
          <a:lstStyle/>
          <a:p>
            <a:pPr lvl="0"/>
            <a:endParaRPr lang="zh-CN" altLang="en-US" dirty="0"/>
          </a:p>
        </p:txBody>
      </p:sp>
      <p:sp>
        <p:nvSpPr>
          <p:cNvPr id="3277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24</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p:sp>
      <p:sp>
        <p:nvSpPr>
          <p:cNvPr id="34818" name="备注占位符 2"/>
          <p:cNvSpPr>
            <a:spLocks noGrp="1"/>
          </p:cNvSpPr>
          <p:nvPr>
            <p:ph type="body"/>
          </p:nvPr>
        </p:nvSpPr>
        <p:spPr/>
        <p:txBody>
          <a:bodyPr lIns="91440" tIns="45720" rIns="91440" bIns="45720" anchor="t" anchorCtr="0"/>
          <a:lstStyle/>
          <a:p>
            <a:pPr lvl="0"/>
            <a:endParaRPr lang="zh-CN" altLang="en-US" dirty="0"/>
          </a:p>
        </p:txBody>
      </p:sp>
      <p:sp>
        <p:nvSpPr>
          <p:cNvPr id="3481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25</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p:nvPr>
        </p:nvSpPr>
        <p:spPr/>
      </p:sp>
      <p:sp>
        <p:nvSpPr>
          <p:cNvPr id="36866" name="备注占位符 2"/>
          <p:cNvSpPr>
            <a:spLocks noGrp="1"/>
          </p:cNvSpPr>
          <p:nvPr>
            <p:ph type="body"/>
          </p:nvPr>
        </p:nvSpPr>
        <p:spPr/>
        <p:txBody>
          <a:bodyPr lIns="91440" tIns="45720" rIns="91440" bIns="45720" anchor="t" anchorCtr="0"/>
          <a:lstStyle/>
          <a:p>
            <a:pPr lvl="0"/>
            <a:endParaRPr lang="zh-CN" altLang="en-US" dirty="0"/>
          </a:p>
        </p:txBody>
      </p:sp>
      <p:sp>
        <p:nvSpPr>
          <p:cNvPr id="3686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26</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幻灯片图像占位符 1"/>
          <p:cNvSpPr>
            <a:spLocks noGrp="1" noRot="1" noChangeAspect="1"/>
          </p:cNvSpPr>
          <p:nvPr>
            <p:ph type="sldImg"/>
          </p:nvPr>
        </p:nvSpPr>
        <p:spPr/>
      </p:sp>
      <p:sp>
        <p:nvSpPr>
          <p:cNvPr id="79874" name="备注占位符 2"/>
          <p:cNvSpPr>
            <a:spLocks noGrp="1"/>
          </p:cNvSpPr>
          <p:nvPr>
            <p:ph type="body"/>
          </p:nvPr>
        </p:nvSpPr>
        <p:spPr/>
        <p:txBody>
          <a:bodyPr lIns="91440" tIns="45720" rIns="91440" bIns="45720" anchor="t" anchorCtr="0"/>
          <a:lstStyle/>
          <a:p>
            <a:pPr lvl="0"/>
            <a:endParaRPr lang="zh-CN" altLang="en-US" dirty="0"/>
          </a:p>
        </p:txBody>
      </p:sp>
      <p:sp>
        <p:nvSpPr>
          <p:cNvPr id="7987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36</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幻灯片图像占位符 1"/>
          <p:cNvSpPr>
            <a:spLocks noGrp="1" noRot="1" noChangeAspect="1"/>
          </p:cNvSpPr>
          <p:nvPr>
            <p:ph type="sldImg"/>
          </p:nvPr>
        </p:nvSpPr>
        <p:spPr/>
      </p:sp>
      <p:sp>
        <p:nvSpPr>
          <p:cNvPr id="81922" name="备注占位符 2"/>
          <p:cNvSpPr>
            <a:spLocks noGrp="1"/>
          </p:cNvSpPr>
          <p:nvPr>
            <p:ph type="body"/>
          </p:nvPr>
        </p:nvSpPr>
        <p:spPr/>
        <p:txBody>
          <a:bodyPr lIns="91440" tIns="45720" rIns="91440" bIns="45720" anchor="t" anchorCtr="0"/>
          <a:lstStyle/>
          <a:p>
            <a:pPr lvl="0"/>
            <a:endParaRPr lang="zh-CN" altLang="en-US" dirty="0"/>
          </a:p>
        </p:txBody>
      </p:sp>
      <p:sp>
        <p:nvSpPr>
          <p:cNvPr id="8192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46</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幻灯片图像占位符 1"/>
          <p:cNvSpPr>
            <a:spLocks noGrp="1" noRot="1" noChangeAspect="1"/>
          </p:cNvSpPr>
          <p:nvPr>
            <p:ph type="sldImg"/>
          </p:nvPr>
        </p:nvSpPr>
        <p:spPr/>
      </p:sp>
      <p:sp>
        <p:nvSpPr>
          <p:cNvPr id="81922" name="备注占位符 2"/>
          <p:cNvSpPr>
            <a:spLocks noGrp="1"/>
          </p:cNvSpPr>
          <p:nvPr>
            <p:ph type="body"/>
          </p:nvPr>
        </p:nvSpPr>
        <p:spPr/>
        <p:txBody>
          <a:bodyPr lIns="91440" tIns="45720" rIns="91440" bIns="45720" anchor="t" anchorCtr="0"/>
          <a:lstStyle/>
          <a:p>
            <a:pPr lvl="0"/>
            <a:endParaRPr lang="zh-CN" altLang="en-US" dirty="0"/>
          </a:p>
        </p:txBody>
      </p:sp>
      <p:sp>
        <p:nvSpPr>
          <p:cNvPr id="8192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47</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幻灯片图像占位符 1"/>
          <p:cNvSpPr>
            <a:spLocks noGrp="1" noRot="1" noChangeAspect="1"/>
          </p:cNvSpPr>
          <p:nvPr>
            <p:ph type="sldImg"/>
          </p:nvPr>
        </p:nvSpPr>
        <p:spPr/>
      </p:sp>
      <p:sp>
        <p:nvSpPr>
          <p:cNvPr id="83970" name="备注占位符 2"/>
          <p:cNvSpPr>
            <a:spLocks noGrp="1"/>
          </p:cNvSpPr>
          <p:nvPr>
            <p:ph type="body"/>
          </p:nvPr>
        </p:nvSpPr>
        <p:spPr/>
        <p:txBody>
          <a:bodyPr lIns="91440" tIns="45720" rIns="91440" bIns="45720" anchor="t" anchorCtr="0"/>
          <a:lstStyle/>
          <a:p>
            <a:pPr lvl="0"/>
            <a:endParaRPr lang="zh-CN" altLang="en-US" dirty="0"/>
          </a:p>
        </p:txBody>
      </p:sp>
      <p:sp>
        <p:nvSpPr>
          <p:cNvPr id="8397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48</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p:sp>
      <p:sp>
        <p:nvSpPr>
          <p:cNvPr id="10242" name="备注占位符 2"/>
          <p:cNvSpPr>
            <a:spLocks noGrp="1"/>
          </p:cNvSpPr>
          <p:nvPr>
            <p:ph type="body"/>
          </p:nvPr>
        </p:nvSpPr>
        <p:spPr/>
        <p:txBody>
          <a:bodyPr lIns="91440" tIns="45720" rIns="91440" bIns="45720" anchor="t" anchorCtr="0"/>
          <a:lstStyle/>
          <a:p>
            <a:pPr lvl="0"/>
            <a:endParaRPr lang="zh-CN" altLang="en-US" dirty="0"/>
          </a:p>
        </p:txBody>
      </p:sp>
      <p:sp>
        <p:nvSpPr>
          <p:cNvPr id="102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2</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p:cNvSpPr>
          <p:nvPr>
            <p:ph type="sldImg"/>
          </p:nvPr>
        </p:nvSpPr>
        <p:spPr/>
      </p:sp>
      <p:sp>
        <p:nvSpPr>
          <p:cNvPr id="12290" name="备注占位符 2"/>
          <p:cNvSpPr>
            <a:spLocks noGrp="1"/>
          </p:cNvSpPr>
          <p:nvPr>
            <p:ph type="body"/>
          </p:nvPr>
        </p:nvSpPr>
        <p:spPr/>
        <p:txBody>
          <a:bodyPr lIns="91440" tIns="45720" rIns="91440" bIns="45720" anchor="t" anchorCtr="0"/>
          <a:lstStyle/>
          <a:p>
            <a:pPr lvl="0"/>
            <a:endParaRPr lang="zh-CN" altLang="en-US" dirty="0"/>
          </a:p>
        </p:txBody>
      </p:sp>
      <p:sp>
        <p:nvSpPr>
          <p:cNvPr id="1229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3</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a:xfrm>
            <a:off x="481013" y="1279525"/>
            <a:ext cx="6140450" cy="3454400"/>
          </a:xfrm>
        </p:spPr>
      </p:sp>
      <p:sp>
        <p:nvSpPr>
          <p:cNvPr id="8194"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nchorCtr="0"/>
          <a:lstStyle/>
          <a:p>
            <a:pPr lvl="0"/>
            <a:endParaRPr lang="zh-CN" altLang="en-US" dirty="0"/>
          </a:p>
        </p:txBody>
      </p:sp>
      <p:sp>
        <p:nvSpPr>
          <p:cNvPr id="143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5</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p:sp>
      <p:sp>
        <p:nvSpPr>
          <p:cNvPr id="16386" name="备注占位符 2"/>
          <p:cNvSpPr>
            <a:spLocks noGrp="1"/>
          </p:cNvSpPr>
          <p:nvPr>
            <p:ph type="body"/>
          </p:nvPr>
        </p:nvSpPr>
        <p:spPr/>
        <p:txBody>
          <a:bodyPr lIns="91440" tIns="45720" rIns="91440" bIns="45720" anchor="t" anchorCtr="0"/>
          <a:lstStyle/>
          <a:p>
            <a:pPr lvl="0"/>
            <a:endParaRPr lang="zh-CN" altLang="en-US" dirty="0"/>
          </a:p>
        </p:txBody>
      </p:sp>
      <p:sp>
        <p:nvSpPr>
          <p:cNvPr id="163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6</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p:sp>
      <p:sp>
        <p:nvSpPr>
          <p:cNvPr id="18434" name="备注占位符 2"/>
          <p:cNvSpPr>
            <a:spLocks noGrp="1"/>
          </p:cNvSpPr>
          <p:nvPr>
            <p:ph type="body"/>
          </p:nvPr>
        </p:nvSpPr>
        <p:spPr/>
        <p:txBody>
          <a:bodyPr lIns="91440" tIns="45720" rIns="91440" bIns="45720" anchor="t" anchorCtr="0"/>
          <a:lstStyle/>
          <a:p>
            <a:pPr lvl="0"/>
            <a:endParaRPr lang="zh-CN" altLang="en-US" dirty="0"/>
          </a:p>
        </p:txBody>
      </p:sp>
      <p:sp>
        <p:nvSpPr>
          <p:cNvPr id="1843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7</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p:sp>
      <p:sp>
        <p:nvSpPr>
          <p:cNvPr id="20482" name="备注占位符 2"/>
          <p:cNvSpPr>
            <a:spLocks noGrp="1"/>
          </p:cNvSpPr>
          <p:nvPr>
            <p:ph type="body"/>
          </p:nvPr>
        </p:nvSpPr>
        <p:spPr/>
        <p:txBody>
          <a:bodyPr lIns="91440" tIns="45720" rIns="91440" bIns="45720" anchor="t" anchorCtr="0"/>
          <a:lstStyle/>
          <a:p>
            <a:pPr lvl="0"/>
            <a:endParaRPr lang="zh-CN" altLang="en-US" dirty="0"/>
          </a:p>
        </p:txBody>
      </p:sp>
      <p:sp>
        <p:nvSpPr>
          <p:cNvPr id="2048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8</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p:sp>
      <p:sp>
        <p:nvSpPr>
          <p:cNvPr id="22530" name="备注占位符 2"/>
          <p:cNvSpPr>
            <a:spLocks noGrp="1"/>
          </p:cNvSpPr>
          <p:nvPr>
            <p:ph type="body"/>
          </p:nvPr>
        </p:nvSpPr>
        <p:spPr/>
        <p:txBody>
          <a:bodyPr lIns="91440" tIns="45720" rIns="91440" bIns="45720" anchor="t" anchorCtr="0"/>
          <a:lstStyle/>
          <a:p>
            <a:pPr lvl="0"/>
            <a:endParaRPr lang="zh-CN" altLang="en-US" dirty="0"/>
          </a:p>
        </p:txBody>
      </p:sp>
      <p:sp>
        <p:nvSpPr>
          <p:cNvPr id="2253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9</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265113"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4" name="Freeform 17"/>
          <p:cNvSpPr/>
          <p:nvPr userDrawn="1"/>
        </p:nvSpPr>
        <p:spPr bwMode="auto">
          <a:xfrm>
            <a:off x="473075"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5" name="Freeform 17"/>
          <p:cNvSpPr/>
          <p:nvPr userDrawn="1"/>
        </p:nvSpPr>
        <p:spPr bwMode="auto">
          <a:xfrm>
            <a:off x="57150"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pic>
        <p:nvPicPr>
          <p:cNvPr id="2055" name="图片 9"/>
          <p:cNvPicPr>
            <a:picLocks noChangeAspect="1"/>
          </p:cNvPicPr>
          <p:nvPr userDrawn="1"/>
        </p:nvPicPr>
        <p:blipFill>
          <a:blip r:embed="rId2"/>
          <a:stretch>
            <a:fillRect/>
          </a:stretch>
        </p:blipFill>
        <p:spPr>
          <a:xfrm>
            <a:off x="8280400" y="0"/>
            <a:ext cx="863600" cy="815975"/>
          </a:xfrm>
          <a:prstGeom prst="rect">
            <a:avLst/>
          </a:prstGeom>
          <a:noFill/>
          <a:ln w="9525">
            <a:noFill/>
          </a:ln>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0" y="0"/>
            <a:ext cx="0" cy="0"/>
          </a:xfrm>
        </p:spPr>
        <p:txBody>
          <a:bodyPr/>
          <a:lstStyle/>
          <a:p>
            <a:pPr fontAlgn="base"/>
            <a:endParaRPr lang="zh-CN" altLang="en-US" strike="noStrike" noProof="1"/>
          </a:p>
        </p:txBody>
      </p:sp>
      <p:sp>
        <p:nvSpPr>
          <p:cNvPr id="5" name="灯片编号占位符 4"/>
          <p:cNvSpPr>
            <a:spLocks noGrp="1"/>
          </p:cNvSpPr>
          <p:nvPr>
            <p:ph type="sldNum" sz="quarter" idx="12"/>
          </p:nvPr>
        </p:nvSpPr>
        <p:spPr>
          <a:xfrm>
            <a:off x="0" y="0"/>
            <a:ext cx="0" cy="0"/>
          </a:xfrm>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265113"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4" name="Freeform 17"/>
          <p:cNvSpPr/>
          <p:nvPr userDrawn="1"/>
        </p:nvSpPr>
        <p:spPr bwMode="auto">
          <a:xfrm>
            <a:off x="473075"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5" name="Freeform 17"/>
          <p:cNvSpPr/>
          <p:nvPr userDrawn="1"/>
        </p:nvSpPr>
        <p:spPr bwMode="auto">
          <a:xfrm>
            <a:off x="57150"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pic>
        <p:nvPicPr>
          <p:cNvPr id="2055" name="图片 9"/>
          <p:cNvPicPr>
            <a:picLocks noChangeAspect="1"/>
          </p:cNvPicPr>
          <p:nvPr userDrawn="1"/>
        </p:nvPicPr>
        <p:blipFill>
          <a:blip r:embed="rId2"/>
          <a:stretch>
            <a:fillRect/>
          </a:stretch>
        </p:blipFill>
        <p:spPr>
          <a:xfrm>
            <a:off x="8280400" y="0"/>
            <a:ext cx="863600" cy="815975"/>
          </a:xfrm>
          <a:prstGeom prst="rect">
            <a:avLst/>
          </a:prstGeom>
          <a:noFill/>
          <a:ln w="9525">
            <a:noFill/>
          </a:ln>
        </p:spPr>
      </p:pic>
    </p:spTree>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265113"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4" name="Freeform 17"/>
          <p:cNvSpPr/>
          <p:nvPr userDrawn="1"/>
        </p:nvSpPr>
        <p:spPr bwMode="auto">
          <a:xfrm>
            <a:off x="473075"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5" name="Freeform 17"/>
          <p:cNvSpPr/>
          <p:nvPr userDrawn="1"/>
        </p:nvSpPr>
        <p:spPr bwMode="auto">
          <a:xfrm>
            <a:off x="57150"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pic>
        <p:nvPicPr>
          <p:cNvPr id="3079" name="图片 9"/>
          <p:cNvPicPr>
            <a:picLocks noChangeAspect="1"/>
          </p:cNvPicPr>
          <p:nvPr userDrawn="1"/>
        </p:nvPicPr>
        <p:blipFill>
          <a:blip r:embed="rId2"/>
          <a:stretch>
            <a:fillRect/>
          </a:stretch>
        </p:blipFill>
        <p:spPr>
          <a:xfrm>
            <a:off x="8280400" y="0"/>
            <a:ext cx="863600" cy="815975"/>
          </a:xfrm>
          <a:prstGeom prst="rect">
            <a:avLst/>
          </a:prstGeom>
          <a:noFill/>
          <a:ln w="9525">
            <a:noFill/>
          </a:ln>
        </p:spPr>
      </p:pic>
      <p:grpSp>
        <p:nvGrpSpPr>
          <p:cNvPr id="3080" name="组合 10"/>
          <p:cNvGrpSpPr/>
          <p:nvPr userDrawn="1"/>
        </p:nvGrpSpPr>
        <p:grpSpPr>
          <a:xfrm>
            <a:off x="6316663" y="247650"/>
            <a:ext cx="2119312" cy="341313"/>
            <a:chOff x="9276237" y="6395484"/>
            <a:chExt cx="2825694" cy="341662"/>
          </a:xfrm>
        </p:grpSpPr>
        <p:sp>
          <p:nvSpPr>
            <p:cNvPr id="15" name="矩形 14"/>
            <p:cNvSpPr/>
            <p:nvPr userDrawn="1"/>
          </p:nvSpPr>
          <p:spPr>
            <a:xfrm>
              <a:off x="9343491" y="6395484"/>
              <a:ext cx="2758440" cy="299085"/>
            </a:xfrm>
            <a:prstGeom prst="rect">
              <a:avLst/>
            </a:prstGeom>
          </p:spPr>
          <p:txBody>
            <a:bodyPr wrap="none">
              <a:spAutoFit/>
            </a:bodyPr>
            <a:lstStyle/>
            <a:p>
              <a:pPr fontAlgn="base"/>
              <a:r>
                <a:rPr lang="zh-CN" altLang="en-US" sz="1350"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思想道德修养与法律基础</a:t>
              </a:r>
              <a:endParaRPr lang="zh-CN" altLang="en-US" sz="1350"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50" strike="noStrike" noProof="1"/>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50" strike="noStrike" noProof="1"/>
            </a:p>
          </p:txBody>
        </p:sp>
      </p:grpSp>
    </p:spTree>
  </p:cSld>
  <p:clrMapOvr>
    <a:masterClrMapping/>
  </p:clrMapOvr>
  <p:transition spd="slow">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100" name="图片 71"/>
          <p:cNvPicPr>
            <a:picLocks noChangeAspect="1"/>
          </p:cNvPicPr>
          <p:nvPr userDrawn="1"/>
        </p:nvPicPr>
        <p:blipFill>
          <a:blip r:embed="rId2"/>
          <a:stretch>
            <a:fillRect/>
          </a:stretch>
        </p:blipFill>
        <p:spPr>
          <a:xfrm flipH="1">
            <a:off x="301625" y="153988"/>
            <a:ext cx="1570038" cy="1373187"/>
          </a:xfrm>
          <a:prstGeom prst="rect">
            <a:avLst/>
          </a:prstGeom>
          <a:noFill/>
          <a:ln w="9525">
            <a:noFill/>
          </a:ln>
        </p:spPr>
      </p:pic>
      <p:pic>
        <p:nvPicPr>
          <p:cNvPr id="4101" name="图片 72"/>
          <p:cNvPicPr>
            <a:picLocks noChangeAspect="1"/>
          </p:cNvPicPr>
          <p:nvPr userDrawn="1"/>
        </p:nvPicPr>
        <p:blipFill>
          <a:blip r:embed="rId3"/>
          <a:srcRect l="26192" t="35074" r="44754" b="49667"/>
          <a:stretch>
            <a:fillRect/>
          </a:stretch>
        </p:blipFill>
        <p:spPr>
          <a:xfrm rot="-1030956" flipH="1">
            <a:off x="7659370" y="795655"/>
            <a:ext cx="779780" cy="544830"/>
          </a:xfrm>
          <a:prstGeom prst="rect">
            <a:avLst/>
          </a:prstGeom>
          <a:noFill/>
          <a:ln w="9525">
            <a:noFill/>
          </a:ln>
        </p:spPr>
      </p:pic>
      <p:pic>
        <p:nvPicPr>
          <p:cNvPr id="4102" name="图片 5" descr="059c4f682f1c2903a5f7eb732374c18副本"/>
          <p:cNvPicPr>
            <a:picLocks noChangeAspect="1"/>
          </p:cNvPicPr>
          <p:nvPr userDrawn="1"/>
        </p:nvPicPr>
        <p:blipFill>
          <a:blip r:embed="rId4"/>
          <a:stretch>
            <a:fillRect/>
          </a:stretch>
        </p:blipFill>
        <p:spPr>
          <a:xfrm>
            <a:off x="7812405" y="260985"/>
            <a:ext cx="699135" cy="682625"/>
          </a:xfrm>
          <a:prstGeom prst="rect">
            <a:avLst/>
          </a:prstGeom>
          <a:noFill/>
          <a:ln w="9525">
            <a:noFill/>
          </a:ln>
        </p:spPr>
      </p:pic>
      <p:sp>
        <p:nvSpPr>
          <p:cNvPr id="2" name="日期占位符 1"/>
          <p:cNvSpPr>
            <a:spLocks noGrp="1"/>
          </p:cNvSpPr>
          <p:nvPr>
            <p:ph type="dt" sz="half" idx="10"/>
          </p:nvPr>
        </p:nvSpPr>
        <p:spPr>
          <a:xfrm>
            <a:off x="628650" y="6356350"/>
            <a:ext cx="2057400" cy="365125"/>
          </a:xfrm>
          <a:prstGeom prst="rect">
            <a:avLst/>
          </a:prstGeom>
        </p:spPr>
        <p:txBody>
          <a:bodyPr/>
          <a:lstStyle/>
          <a:p>
            <a:pPr fontAlgn="base"/>
            <a:fld id="{41518551-1D4C-4D82-BA6D-CF5EDF50C7BA}" type="datetimeFigureOut">
              <a:rPr lang="zh-CN" altLang="en-US" strike="noStrike" noProof="1" smtClean="0">
                <a:latin typeface="Arial" panose="020B0604020202020204" pitchFamily="34" charset="0"/>
                <a:ea typeface="宋体" panose="02010600030101010101" pitchFamily="2" charset="-122"/>
                <a:cs typeface="+mn-cs"/>
              </a:rPr>
              <a:t>2021/9/6</a:t>
            </a:fld>
            <a:endParaRPr lang="zh-CN" altLang="en-US" strike="noStrike" noProof="1"/>
          </a:p>
        </p:txBody>
      </p:sp>
      <p:sp>
        <p:nvSpPr>
          <p:cNvPr id="3" name="页脚占位符 2"/>
          <p:cNvSpPr>
            <a:spLocks noGrp="1"/>
          </p:cNvSpPr>
          <p:nvPr>
            <p:ph type="ftr" sz="quarter" idx="11"/>
          </p:nvPr>
        </p:nvSpPr>
        <p:spPr>
          <a:xfrm>
            <a:off x="3028950" y="6356350"/>
            <a:ext cx="3086100" cy="365125"/>
          </a:xfrm>
          <a:prstGeom prst="rect">
            <a:avLst/>
          </a:prstGeom>
        </p:spPr>
        <p:txBody>
          <a:bodyPr/>
          <a:lstStyle/>
          <a:p>
            <a:pPr fontAlgn="base"/>
            <a:endParaRPr lang="zh-CN" altLang="en-US" strike="noStrike" noProof="1"/>
          </a:p>
        </p:txBody>
      </p:sp>
      <p:sp>
        <p:nvSpPr>
          <p:cNvPr id="4" name="灯片编号占位符 3"/>
          <p:cNvSpPr>
            <a:spLocks noGrp="1"/>
          </p:cNvSpPr>
          <p:nvPr>
            <p:ph type="sldNum" sz="quarter" idx="12"/>
          </p:nvPr>
        </p:nvSpPr>
        <p:spPr>
          <a:xfrm>
            <a:off x="6457950" y="6356350"/>
            <a:ext cx="2057400" cy="365125"/>
          </a:xfrm>
          <a:prstGeom prst="rect">
            <a:avLst/>
          </a:prstGeom>
        </p:spPr>
        <p:txBody>
          <a:bodyPr/>
          <a:lstStyle/>
          <a:p>
            <a:pPr fontAlgn="base"/>
            <a:fld id="{85C43F72-0C3C-4678-857F-E5FCB8D738E0}"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pPr fontAlgn="auto"/>
            <a:r>
              <a:rPr lang="zh-CN" altLang="en-US" strike="noStrike" noProof="1"/>
              <a:t>单击此处编辑母版标题样式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0" y="0"/>
            <a:ext cx="0" cy="0"/>
          </a:xfrm>
        </p:spPr>
        <p:txBody>
          <a:bodyPr/>
          <a:lstStyle/>
          <a:p>
            <a:pPr fontAlgn="base"/>
            <a:endParaRPr lang="zh-CN" altLang="en-US" strike="noStrike" noProof="1"/>
          </a:p>
        </p:txBody>
      </p:sp>
      <p:sp>
        <p:nvSpPr>
          <p:cNvPr id="5" name="灯片编号占位符 4"/>
          <p:cNvSpPr>
            <a:spLocks noGrp="1"/>
          </p:cNvSpPr>
          <p:nvPr>
            <p:ph type="sldNum" sz="quarter" idx="12"/>
          </p:nvPr>
        </p:nvSpPr>
        <p:spPr>
          <a:xfrm>
            <a:off x="0" y="0"/>
            <a:ext cx="0" cy="0"/>
          </a:xfrm>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1"/>
            <a:ext cx="20574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6356351"/>
            <a:ext cx="2057400" cy="365125"/>
          </a:xfrm>
          <a:prstGeom prst="rect">
            <a:avLst/>
          </a:prstGeom>
        </p:spPr>
        <p:txBody>
          <a:bodyPr/>
          <a:lstStyle/>
          <a:p>
            <a:fld id="{85C43F72-0C3C-4678-857F-E5FCB8D738E0}" type="slidenum">
              <a:rPr lang="zh-CN" altLang="en-US" smtClean="0"/>
              <a:t>‹#›</a:t>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31446" y="193220"/>
            <a:ext cx="1569752" cy="1374102"/>
          </a:xfrm>
          <a:prstGeom prst="rect">
            <a:avLst/>
          </a:prstGeom>
        </p:spPr>
      </p:pic>
      <p:pic>
        <p:nvPicPr>
          <p:cNvPr id="73" name="图片 72"/>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7263289" y="1729105"/>
            <a:ext cx="110871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7475697" y="1"/>
            <a:ext cx="1536859" cy="1951355"/>
          </a:xfrm>
          <a:prstGeom prst="rect">
            <a:avLst/>
          </a:prstGeom>
        </p:spPr>
      </p:pic>
    </p:spTree>
    <p:extLst>
      <p:ext uri="{BB962C8B-B14F-4D97-AF65-F5344CB8AC3E}">
        <p14:creationId xmlns:p14="http://schemas.microsoft.com/office/powerpoint/2010/main" val="64979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8950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31446" y="193220"/>
            <a:ext cx="1569752"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7362063" y="55715"/>
            <a:ext cx="1536859" cy="1951355"/>
          </a:xfrm>
          <a:prstGeom prst="rect">
            <a:avLst/>
          </a:prstGeom>
        </p:spPr>
      </p:pic>
      <p:pic>
        <p:nvPicPr>
          <p:cNvPr id="8" name="图片 7"/>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7300561" y="1937827"/>
            <a:ext cx="1108710" cy="774700"/>
          </a:xfrm>
          <a:prstGeom prst="rect">
            <a:avLst/>
          </a:prstGeom>
        </p:spPr>
      </p:pic>
    </p:spTree>
    <p:extLst>
      <p:ext uri="{BB962C8B-B14F-4D97-AF65-F5344CB8AC3E}">
        <p14:creationId xmlns:p14="http://schemas.microsoft.com/office/powerpoint/2010/main" val="1111307313"/>
      </p:ext>
    </p:extLst>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265113"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4" name="Freeform 17"/>
          <p:cNvSpPr/>
          <p:nvPr userDrawn="1"/>
        </p:nvSpPr>
        <p:spPr bwMode="auto">
          <a:xfrm>
            <a:off x="473075"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5" name="Freeform 17"/>
          <p:cNvSpPr/>
          <p:nvPr userDrawn="1"/>
        </p:nvSpPr>
        <p:spPr bwMode="auto">
          <a:xfrm>
            <a:off x="57150"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pic>
        <p:nvPicPr>
          <p:cNvPr id="3079" name="图片 9"/>
          <p:cNvPicPr>
            <a:picLocks noChangeAspect="1"/>
          </p:cNvPicPr>
          <p:nvPr userDrawn="1"/>
        </p:nvPicPr>
        <p:blipFill>
          <a:blip r:embed="rId2"/>
          <a:stretch>
            <a:fillRect/>
          </a:stretch>
        </p:blipFill>
        <p:spPr>
          <a:xfrm>
            <a:off x="8280400" y="0"/>
            <a:ext cx="863600" cy="815975"/>
          </a:xfrm>
          <a:prstGeom prst="rect">
            <a:avLst/>
          </a:prstGeom>
          <a:noFill/>
          <a:ln w="9525">
            <a:noFill/>
          </a:ln>
        </p:spPr>
      </p:pic>
      <p:grpSp>
        <p:nvGrpSpPr>
          <p:cNvPr id="3080" name="组合 10"/>
          <p:cNvGrpSpPr/>
          <p:nvPr userDrawn="1"/>
        </p:nvGrpSpPr>
        <p:grpSpPr>
          <a:xfrm>
            <a:off x="6316663" y="247650"/>
            <a:ext cx="2119312" cy="341313"/>
            <a:chOff x="9276237" y="6395484"/>
            <a:chExt cx="2825694" cy="341662"/>
          </a:xfrm>
        </p:grpSpPr>
        <p:sp>
          <p:nvSpPr>
            <p:cNvPr id="15" name="矩形 14"/>
            <p:cNvSpPr/>
            <p:nvPr userDrawn="1"/>
          </p:nvSpPr>
          <p:spPr>
            <a:xfrm>
              <a:off x="9343491" y="6395484"/>
              <a:ext cx="2758440" cy="299085"/>
            </a:xfrm>
            <a:prstGeom prst="rect">
              <a:avLst/>
            </a:prstGeom>
          </p:spPr>
          <p:txBody>
            <a:bodyPr wrap="none">
              <a:spAutoFit/>
            </a:bodyPr>
            <a:lstStyle/>
            <a:p>
              <a:pPr fontAlgn="base"/>
              <a:r>
                <a:rPr lang="zh-CN" altLang="en-US" sz="1350"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思想道德修养与法律基础</a:t>
              </a:r>
              <a:endParaRPr lang="zh-CN" altLang="en-US" sz="1350"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50" strike="noStrike" noProof="1"/>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50" strike="noStrike" noProof="1"/>
            </a:p>
          </p:txBody>
        </p:sp>
      </p:grpSp>
    </p:spTree>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31446" y="193220"/>
            <a:ext cx="1569752" cy="1374102"/>
          </a:xfrm>
          <a:prstGeom prst="rect">
            <a:avLst/>
          </a:prstGeom>
        </p:spPr>
      </p:pic>
      <p:pic>
        <p:nvPicPr>
          <p:cNvPr id="13" name="图片 12" descr="059c4f682f1c2903a5f7eb732374c18副本"/>
          <p:cNvPicPr>
            <a:picLocks noChangeAspect="1"/>
          </p:cNvPicPr>
          <p:nvPr userDrawn="1"/>
        </p:nvPicPr>
        <p:blipFill>
          <a:blip r:embed="rId4"/>
          <a:stretch>
            <a:fillRect/>
          </a:stretch>
        </p:blipFill>
        <p:spPr>
          <a:xfrm>
            <a:off x="7362063" y="55715"/>
            <a:ext cx="1536859" cy="1951355"/>
          </a:xfrm>
          <a:prstGeom prst="rect">
            <a:avLst/>
          </a:prstGeom>
        </p:spPr>
      </p:pic>
      <p:pic>
        <p:nvPicPr>
          <p:cNvPr id="14" name="图片 13"/>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7300561" y="1937827"/>
            <a:ext cx="1108710" cy="774700"/>
          </a:xfrm>
          <a:prstGeom prst="rect">
            <a:avLst/>
          </a:prstGeom>
        </p:spPr>
      </p:pic>
    </p:spTree>
    <p:extLst>
      <p:ext uri="{BB962C8B-B14F-4D97-AF65-F5344CB8AC3E}">
        <p14:creationId xmlns:p14="http://schemas.microsoft.com/office/powerpoint/2010/main" val="282273542"/>
      </p:ext>
    </p:extLst>
  </p:cSld>
  <p:clrMapOvr>
    <a:masterClrMapping/>
  </p:clrMapOvr>
  <p:transition spd="slow">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descr="059c4f682f1c2903a5f7eb732374c18副本"/>
          <p:cNvPicPr>
            <a:picLocks noChangeAspect="1"/>
          </p:cNvPicPr>
          <p:nvPr userDrawn="1"/>
        </p:nvPicPr>
        <p:blipFill>
          <a:blip r:embed="rId2"/>
          <a:stretch>
            <a:fillRect/>
          </a:stretch>
        </p:blipFill>
        <p:spPr>
          <a:xfrm>
            <a:off x="7362063" y="55715"/>
            <a:ext cx="1536859" cy="1951355"/>
          </a:xfrm>
          <a:prstGeom prst="rect">
            <a:avLst/>
          </a:prstGeom>
        </p:spPr>
      </p:pic>
      <p:pic>
        <p:nvPicPr>
          <p:cNvPr id="4" name="图片 3"/>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7300561" y="1937827"/>
            <a:ext cx="1108710" cy="774700"/>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31446" y="193220"/>
            <a:ext cx="1569752" cy="1374102"/>
          </a:xfrm>
          <a:prstGeom prst="rect">
            <a:avLst/>
          </a:prstGeom>
        </p:spPr>
      </p:pic>
    </p:spTree>
    <p:extLst>
      <p:ext uri="{BB962C8B-B14F-4D97-AF65-F5344CB8AC3E}">
        <p14:creationId xmlns:p14="http://schemas.microsoft.com/office/powerpoint/2010/main" val="2560363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31446" y="193220"/>
            <a:ext cx="1569752"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7362063" y="55715"/>
            <a:ext cx="1536859" cy="1951355"/>
          </a:xfrm>
          <a:prstGeom prst="rect">
            <a:avLst/>
          </a:prstGeom>
        </p:spPr>
      </p:pic>
      <p:pic>
        <p:nvPicPr>
          <p:cNvPr id="8" name="图片 7"/>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7300561" y="1937827"/>
            <a:ext cx="1108710" cy="774700"/>
          </a:xfrm>
          <a:prstGeom prst="rect">
            <a:avLst/>
          </a:prstGeom>
        </p:spPr>
      </p:pic>
    </p:spTree>
    <p:extLst>
      <p:ext uri="{BB962C8B-B14F-4D97-AF65-F5344CB8AC3E}">
        <p14:creationId xmlns:p14="http://schemas.microsoft.com/office/powerpoint/2010/main" val="1863254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100" name="图片 71"/>
          <p:cNvPicPr>
            <a:picLocks noChangeAspect="1"/>
          </p:cNvPicPr>
          <p:nvPr userDrawn="1"/>
        </p:nvPicPr>
        <p:blipFill>
          <a:blip r:embed="rId2"/>
          <a:stretch>
            <a:fillRect/>
          </a:stretch>
        </p:blipFill>
        <p:spPr>
          <a:xfrm flipH="1">
            <a:off x="301625" y="153988"/>
            <a:ext cx="1570038" cy="1373187"/>
          </a:xfrm>
          <a:prstGeom prst="rect">
            <a:avLst/>
          </a:prstGeom>
          <a:noFill/>
          <a:ln w="9525">
            <a:noFill/>
          </a:ln>
        </p:spPr>
      </p:pic>
      <p:pic>
        <p:nvPicPr>
          <p:cNvPr id="4101" name="图片 72"/>
          <p:cNvPicPr>
            <a:picLocks noChangeAspect="1"/>
          </p:cNvPicPr>
          <p:nvPr userDrawn="1"/>
        </p:nvPicPr>
        <p:blipFill>
          <a:blip r:embed="rId3"/>
          <a:srcRect l="26192" t="35074" r="44754" b="49667"/>
          <a:stretch>
            <a:fillRect/>
          </a:stretch>
        </p:blipFill>
        <p:spPr>
          <a:xfrm rot="-1030956" flipH="1">
            <a:off x="7659370" y="795655"/>
            <a:ext cx="779780" cy="544830"/>
          </a:xfrm>
          <a:prstGeom prst="rect">
            <a:avLst/>
          </a:prstGeom>
          <a:noFill/>
          <a:ln w="9525">
            <a:noFill/>
          </a:ln>
        </p:spPr>
      </p:pic>
      <p:pic>
        <p:nvPicPr>
          <p:cNvPr id="4102" name="图片 5" descr="059c4f682f1c2903a5f7eb732374c18副本"/>
          <p:cNvPicPr>
            <a:picLocks noChangeAspect="1"/>
          </p:cNvPicPr>
          <p:nvPr userDrawn="1"/>
        </p:nvPicPr>
        <p:blipFill>
          <a:blip r:embed="rId4"/>
          <a:stretch>
            <a:fillRect/>
          </a:stretch>
        </p:blipFill>
        <p:spPr>
          <a:xfrm>
            <a:off x="7812405" y="260985"/>
            <a:ext cx="699135" cy="682625"/>
          </a:xfrm>
          <a:prstGeom prst="rect">
            <a:avLst/>
          </a:prstGeom>
          <a:noFill/>
          <a:ln w="9525">
            <a:noFill/>
          </a:ln>
        </p:spPr>
      </p:pic>
      <p:sp>
        <p:nvSpPr>
          <p:cNvPr id="2" name="日期占位符 1"/>
          <p:cNvSpPr>
            <a:spLocks noGrp="1"/>
          </p:cNvSpPr>
          <p:nvPr>
            <p:ph type="dt" sz="half" idx="10"/>
          </p:nvPr>
        </p:nvSpPr>
        <p:spPr>
          <a:xfrm>
            <a:off x="628650" y="6356350"/>
            <a:ext cx="2057400" cy="365125"/>
          </a:xfrm>
          <a:prstGeom prst="rect">
            <a:avLst/>
          </a:prstGeom>
        </p:spPr>
        <p:txBody>
          <a:bodyPr/>
          <a:lstStyle/>
          <a:p>
            <a:pPr fontAlgn="base"/>
            <a:fld id="{41518551-1D4C-4D82-BA6D-CF5EDF50C7BA}" type="datetimeFigureOut">
              <a:rPr lang="zh-CN" altLang="en-US" strike="noStrike" noProof="1" smtClean="0">
                <a:latin typeface="Arial" panose="020B0604020202020204" pitchFamily="34" charset="0"/>
                <a:ea typeface="宋体" panose="02010600030101010101" pitchFamily="2" charset="-122"/>
                <a:cs typeface="+mn-cs"/>
              </a:rPr>
              <a:t>2021/9/6</a:t>
            </a:fld>
            <a:endParaRPr lang="zh-CN" altLang="en-US" strike="noStrike" noProof="1"/>
          </a:p>
        </p:txBody>
      </p:sp>
      <p:sp>
        <p:nvSpPr>
          <p:cNvPr id="3" name="页脚占位符 2"/>
          <p:cNvSpPr>
            <a:spLocks noGrp="1"/>
          </p:cNvSpPr>
          <p:nvPr>
            <p:ph type="ftr" sz="quarter" idx="11"/>
          </p:nvPr>
        </p:nvSpPr>
        <p:spPr>
          <a:xfrm>
            <a:off x="3028950" y="6356350"/>
            <a:ext cx="3086100" cy="365125"/>
          </a:xfrm>
          <a:prstGeom prst="rect">
            <a:avLst/>
          </a:prstGeom>
        </p:spPr>
        <p:txBody>
          <a:bodyPr/>
          <a:lstStyle/>
          <a:p>
            <a:pPr fontAlgn="base"/>
            <a:endParaRPr lang="zh-CN" altLang="en-US" strike="noStrike" noProof="1"/>
          </a:p>
        </p:txBody>
      </p:sp>
      <p:sp>
        <p:nvSpPr>
          <p:cNvPr id="4" name="灯片编号占位符 3"/>
          <p:cNvSpPr>
            <a:spLocks noGrp="1"/>
          </p:cNvSpPr>
          <p:nvPr>
            <p:ph type="sldNum" sz="quarter" idx="12"/>
          </p:nvPr>
        </p:nvSpPr>
        <p:spPr>
          <a:xfrm>
            <a:off x="6457950" y="6356350"/>
            <a:ext cx="2057400" cy="365125"/>
          </a:xfrm>
          <a:prstGeom prst="rect">
            <a:avLst/>
          </a:prstGeom>
        </p:spPr>
        <p:txBody>
          <a:bodyPr/>
          <a:lstStyle/>
          <a:p>
            <a:pPr fontAlgn="base"/>
            <a:fld id="{85C43F72-0C3C-4678-857F-E5FCB8D738E0}"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pPr fontAlgn="auto"/>
            <a:r>
              <a:rPr lang="zh-CN" altLang="en-US" strike="noStrike" noProof="1"/>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0" y="0"/>
            <a:ext cx="0" cy="0"/>
          </a:xfrm>
        </p:spPr>
        <p:txBody>
          <a:bodyPr/>
          <a:lstStyle/>
          <a:p>
            <a:pPr fontAlgn="base"/>
            <a:endParaRPr lang="zh-CN" altLang="en-US" strike="noStrike" noProof="1"/>
          </a:p>
        </p:txBody>
      </p:sp>
      <p:sp>
        <p:nvSpPr>
          <p:cNvPr id="5" name="灯片编号占位符 4"/>
          <p:cNvSpPr>
            <a:spLocks noGrp="1"/>
          </p:cNvSpPr>
          <p:nvPr>
            <p:ph type="sldNum" sz="quarter" idx="12"/>
          </p:nvPr>
        </p:nvSpPr>
        <p:spPr>
          <a:xfrm>
            <a:off x="0" y="0"/>
            <a:ext cx="0" cy="0"/>
          </a:xfrm>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265113"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4" name="Freeform 17"/>
          <p:cNvSpPr/>
          <p:nvPr userDrawn="1"/>
        </p:nvSpPr>
        <p:spPr bwMode="auto">
          <a:xfrm>
            <a:off x="473075"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5" name="Freeform 17"/>
          <p:cNvSpPr/>
          <p:nvPr userDrawn="1"/>
        </p:nvSpPr>
        <p:spPr bwMode="auto">
          <a:xfrm>
            <a:off x="57150"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pic>
        <p:nvPicPr>
          <p:cNvPr id="2055" name="图片 9"/>
          <p:cNvPicPr>
            <a:picLocks noChangeAspect="1"/>
          </p:cNvPicPr>
          <p:nvPr userDrawn="1"/>
        </p:nvPicPr>
        <p:blipFill>
          <a:blip r:embed="rId2"/>
          <a:stretch>
            <a:fillRect/>
          </a:stretch>
        </p:blipFill>
        <p:spPr>
          <a:xfrm>
            <a:off x="8280400" y="0"/>
            <a:ext cx="863600" cy="815975"/>
          </a:xfrm>
          <a:prstGeom prst="rect">
            <a:avLst/>
          </a:prstGeom>
          <a:noFill/>
          <a:ln w="9525">
            <a:noFill/>
          </a:ln>
        </p:spPr>
      </p:pic>
    </p:spTree>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265113"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4" name="Freeform 17"/>
          <p:cNvSpPr/>
          <p:nvPr userDrawn="1"/>
        </p:nvSpPr>
        <p:spPr bwMode="auto">
          <a:xfrm>
            <a:off x="473075"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sp>
        <p:nvSpPr>
          <p:cNvPr id="5" name="Freeform 17"/>
          <p:cNvSpPr/>
          <p:nvPr userDrawn="1"/>
        </p:nvSpPr>
        <p:spPr bwMode="auto">
          <a:xfrm>
            <a:off x="57150" y="211138"/>
            <a:ext cx="20796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zh-CN" altLang="en-US" strike="noStrike" noProof="1">
              <a:solidFill>
                <a:srgbClr val="3FB793"/>
              </a:solidFill>
              <a:latin typeface="微软雅黑" panose="020B0503020204020204" charset="-122"/>
              <a:ea typeface="微软雅黑" panose="020B0503020204020204" charset="-122"/>
            </a:endParaRPr>
          </a:p>
        </p:txBody>
      </p:sp>
      <p:pic>
        <p:nvPicPr>
          <p:cNvPr id="3079" name="图片 9"/>
          <p:cNvPicPr>
            <a:picLocks noChangeAspect="1"/>
          </p:cNvPicPr>
          <p:nvPr userDrawn="1"/>
        </p:nvPicPr>
        <p:blipFill>
          <a:blip r:embed="rId2"/>
          <a:stretch>
            <a:fillRect/>
          </a:stretch>
        </p:blipFill>
        <p:spPr>
          <a:xfrm>
            <a:off x="8280400" y="0"/>
            <a:ext cx="863600" cy="815975"/>
          </a:xfrm>
          <a:prstGeom prst="rect">
            <a:avLst/>
          </a:prstGeom>
          <a:noFill/>
          <a:ln w="9525">
            <a:noFill/>
          </a:ln>
        </p:spPr>
      </p:pic>
      <p:grpSp>
        <p:nvGrpSpPr>
          <p:cNvPr id="3080" name="组合 10"/>
          <p:cNvGrpSpPr/>
          <p:nvPr userDrawn="1"/>
        </p:nvGrpSpPr>
        <p:grpSpPr>
          <a:xfrm>
            <a:off x="6316663" y="247650"/>
            <a:ext cx="2119312" cy="341313"/>
            <a:chOff x="9276237" y="6395484"/>
            <a:chExt cx="2825694" cy="341662"/>
          </a:xfrm>
        </p:grpSpPr>
        <p:sp>
          <p:nvSpPr>
            <p:cNvPr id="15" name="矩形 14"/>
            <p:cNvSpPr/>
            <p:nvPr userDrawn="1"/>
          </p:nvSpPr>
          <p:spPr>
            <a:xfrm>
              <a:off x="9343491" y="6395484"/>
              <a:ext cx="2758440" cy="299085"/>
            </a:xfrm>
            <a:prstGeom prst="rect">
              <a:avLst/>
            </a:prstGeom>
          </p:spPr>
          <p:txBody>
            <a:bodyPr wrap="none">
              <a:spAutoFit/>
            </a:bodyPr>
            <a:lstStyle/>
            <a:p>
              <a:pPr fontAlgn="base"/>
              <a:r>
                <a:rPr lang="zh-CN" altLang="en-US" sz="1350"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思想道德修养与法律基础</a:t>
              </a:r>
              <a:endParaRPr lang="zh-CN" altLang="en-US" sz="1350"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50" strike="noStrike" noProof="1"/>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50" strike="noStrike" noProof="1"/>
            </a:p>
          </p:txBody>
        </p:sp>
      </p:grpSp>
    </p:spTree>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100" name="图片 71"/>
          <p:cNvPicPr>
            <a:picLocks noChangeAspect="1"/>
          </p:cNvPicPr>
          <p:nvPr userDrawn="1"/>
        </p:nvPicPr>
        <p:blipFill>
          <a:blip r:embed="rId2"/>
          <a:stretch>
            <a:fillRect/>
          </a:stretch>
        </p:blipFill>
        <p:spPr>
          <a:xfrm flipH="1">
            <a:off x="301625" y="153988"/>
            <a:ext cx="1570038" cy="1373187"/>
          </a:xfrm>
          <a:prstGeom prst="rect">
            <a:avLst/>
          </a:prstGeom>
          <a:noFill/>
          <a:ln w="9525">
            <a:noFill/>
          </a:ln>
        </p:spPr>
      </p:pic>
      <p:sp>
        <p:nvSpPr>
          <p:cNvPr id="2" name="日期占位符 1"/>
          <p:cNvSpPr>
            <a:spLocks noGrp="1"/>
          </p:cNvSpPr>
          <p:nvPr>
            <p:ph type="dt" sz="half" idx="10"/>
          </p:nvPr>
        </p:nvSpPr>
        <p:spPr>
          <a:xfrm>
            <a:off x="628650" y="6356350"/>
            <a:ext cx="2057400" cy="365125"/>
          </a:xfrm>
          <a:prstGeom prst="rect">
            <a:avLst/>
          </a:prstGeom>
        </p:spPr>
        <p:txBody>
          <a:bodyPr/>
          <a:lstStyle/>
          <a:p>
            <a:pPr fontAlgn="base"/>
            <a:fld id="{41518551-1D4C-4D82-BA6D-CF5EDF50C7BA}" type="datetimeFigureOut">
              <a:rPr lang="zh-CN" altLang="en-US" strike="noStrike" noProof="1" smtClean="0">
                <a:latin typeface="Arial" panose="020B0604020202020204" pitchFamily="34" charset="0"/>
                <a:ea typeface="宋体" panose="02010600030101010101" pitchFamily="2" charset="-122"/>
                <a:cs typeface="+mn-cs"/>
              </a:rPr>
              <a:t>2021/9/6</a:t>
            </a:fld>
            <a:endParaRPr lang="zh-CN" altLang="en-US" strike="noStrike" noProof="1"/>
          </a:p>
        </p:txBody>
      </p:sp>
      <p:sp>
        <p:nvSpPr>
          <p:cNvPr id="3" name="页脚占位符 2"/>
          <p:cNvSpPr>
            <a:spLocks noGrp="1"/>
          </p:cNvSpPr>
          <p:nvPr>
            <p:ph type="ftr" sz="quarter" idx="11"/>
          </p:nvPr>
        </p:nvSpPr>
        <p:spPr>
          <a:xfrm>
            <a:off x="3028950" y="6356350"/>
            <a:ext cx="3086100" cy="365125"/>
          </a:xfrm>
          <a:prstGeom prst="rect">
            <a:avLst/>
          </a:prstGeom>
        </p:spPr>
        <p:txBody>
          <a:bodyPr/>
          <a:lstStyle/>
          <a:p>
            <a:pPr fontAlgn="base"/>
            <a:endParaRPr lang="zh-CN" altLang="en-US" strike="noStrike" noProof="1"/>
          </a:p>
        </p:txBody>
      </p:sp>
      <p:sp>
        <p:nvSpPr>
          <p:cNvPr id="4" name="灯片编号占位符 3"/>
          <p:cNvSpPr>
            <a:spLocks noGrp="1"/>
          </p:cNvSpPr>
          <p:nvPr>
            <p:ph type="sldNum" sz="quarter" idx="12"/>
          </p:nvPr>
        </p:nvSpPr>
        <p:spPr>
          <a:xfrm>
            <a:off x="6457950" y="6356350"/>
            <a:ext cx="2057400" cy="365125"/>
          </a:xfrm>
          <a:prstGeom prst="rect">
            <a:avLst/>
          </a:prstGeom>
        </p:spPr>
        <p:txBody>
          <a:bodyPr/>
          <a:lstStyle/>
          <a:p>
            <a:pPr fontAlgn="base"/>
            <a:fld id="{85C43F72-0C3C-4678-857F-E5FCB8D738E0}"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pic>
        <p:nvPicPr>
          <p:cNvPr id="7" name="图片 72"/>
          <p:cNvPicPr>
            <a:picLocks noChangeAspect="1"/>
          </p:cNvPicPr>
          <p:nvPr userDrawn="1"/>
        </p:nvPicPr>
        <p:blipFill>
          <a:blip r:embed="rId3"/>
          <a:srcRect l="26192" t="35074" r="44754" b="49667"/>
          <a:stretch>
            <a:fillRect/>
          </a:stretch>
        </p:blipFill>
        <p:spPr>
          <a:xfrm rot="-1030956" flipH="1">
            <a:off x="7659370" y="795655"/>
            <a:ext cx="779780" cy="544830"/>
          </a:xfrm>
          <a:prstGeom prst="rect">
            <a:avLst/>
          </a:prstGeom>
          <a:noFill/>
          <a:ln w="9525">
            <a:noFill/>
          </a:ln>
        </p:spPr>
      </p:pic>
      <p:pic>
        <p:nvPicPr>
          <p:cNvPr id="8" name="图片 5" descr="059c4f682f1c2903a5f7eb732374c18副本"/>
          <p:cNvPicPr>
            <a:picLocks noChangeAspect="1"/>
          </p:cNvPicPr>
          <p:nvPr userDrawn="1"/>
        </p:nvPicPr>
        <p:blipFill>
          <a:blip r:embed="rId4"/>
          <a:stretch>
            <a:fillRect/>
          </a:stretch>
        </p:blipFill>
        <p:spPr>
          <a:xfrm>
            <a:off x="7812405" y="260985"/>
            <a:ext cx="699135" cy="682625"/>
          </a:xfrm>
          <a:prstGeom prst="rect">
            <a:avLst/>
          </a:prstGeom>
          <a:noFill/>
          <a:ln w="9525">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pPr fontAlgn="auto"/>
            <a:r>
              <a:rPr lang="zh-CN" altLang="en-US" strike="noStrike" noProof="1"/>
              <a:t>单击此处编辑母版标题样式</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图片 6"/>
          <p:cNvPicPr>
            <a:picLocks noChangeAspect="1"/>
          </p:cNvPicPr>
          <p:nvPr userDrawn="1"/>
        </p:nvPicPr>
        <p:blipFill>
          <a:blip r:embed="rId7"/>
          <a:srcRect l="5562" r="5562"/>
          <a:stretch>
            <a:fillRect/>
          </a:stretch>
        </p:blipFill>
        <p:spPr>
          <a:xfrm>
            <a:off x="0" y="0"/>
            <a:ext cx="9144000" cy="6865938"/>
          </a:xfrm>
          <a:prstGeom prst="rect">
            <a:avLst/>
          </a:prstGeom>
          <a:noFill/>
          <a:ln w="9525">
            <a:noFill/>
          </a:ln>
        </p:spPr>
      </p:pic>
      <p:sp>
        <p:nvSpPr>
          <p:cNvPr id="2" name="矩形 1"/>
          <p:cNvSpPr/>
          <p:nvPr userDrawn="1"/>
        </p:nvSpPr>
        <p:spPr>
          <a:xfrm>
            <a:off x="0" y="1212850"/>
            <a:ext cx="9144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图片 6"/>
          <p:cNvPicPr>
            <a:picLocks noChangeAspect="1"/>
          </p:cNvPicPr>
          <p:nvPr userDrawn="1"/>
        </p:nvPicPr>
        <p:blipFill>
          <a:blip r:embed="rId7"/>
          <a:srcRect l="5562" r="5562"/>
          <a:stretch>
            <a:fillRect/>
          </a:stretch>
        </p:blipFill>
        <p:spPr>
          <a:xfrm>
            <a:off x="0" y="0"/>
            <a:ext cx="9144000" cy="6865938"/>
          </a:xfrm>
          <a:prstGeom prst="rect">
            <a:avLst/>
          </a:prstGeom>
          <a:noFill/>
          <a:ln w="9525">
            <a:noFill/>
          </a:ln>
        </p:spPr>
      </p:pic>
      <p:sp>
        <p:nvSpPr>
          <p:cNvPr id="2" name="矩形 1"/>
          <p:cNvSpPr/>
          <p:nvPr userDrawn="1"/>
        </p:nvSpPr>
        <p:spPr>
          <a:xfrm>
            <a:off x="0" y="1212850"/>
            <a:ext cx="9144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图片 6"/>
          <p:cNvPicPr>
            <a:picLocks noChangeAspect="1"/>
          </p:cNvPicPr>
          <p:nvPr userDrawn="1"/>
        </p:nvPicPr>
        <p:blipFill>
          <a:blip r:embed="rId8"/>
          <a:srcRect l="5562" r="5562"/>
          <a:stretch>
            <a:fillRect/>
          </a:stretch>
        </p:blipFill>
        <p:spPr>
          <a:xfrm>
            <a:off x="0" y="0"/>
            <a:ext cx="9144000" cy="6865938"/>
          </a:xfrm>
          <a:prstGeom prst="rect">
            <a:avLst/>
          </a:prstGeom>
          <a:noFill/>
          <a:ln w="9525">
            <a:noFill/>
          </a:ln>
        </p:spPr>
      </p:pic>
      <p:sp>
        <p:nvSpPr>
          <p:cNvPr id="2" name="矩形 1"/>
          <p:cNvSpPr/>
          <p:nvPr userDrawn="1"/>
        </p:nvSpPr>
        <p:spPr>
          <a:xfrm>
            <a:off x="0" y="1212850"/>
            <a:ext cx="9144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8" cstate="print">
            <a:extLst>
              <a:ext uri="{28A0092B-C50C-407E-A947-70E740481C1C}">
                <a14:useLocalDpi xmlns:a14="http://schemas.microsoft.com/office/drawing/2010/main" val="0"/>
              </a:ext>
            </a:extLst>
          </a:blip>
          <a:srcRect l="5562" r="5562"/>
          <a:stretch>
            <a:fillRect/>
          </a:stretch>
        </p:blipFill>
        <p:spPr>
          <a:xfrm>
            <a:off x="0" y="1"/>
            <a:ext cx="9144000" cy="6865695"/>
          </a:xfrm>
          <a:prstGeom prst="rect">
            <a:avLst/>
          </a:prstGeom>
        </p:spPr>
      </p:pic>
      <p:sp>
        <p:nvSpPr>
          <p:cNvPr id="2" name="矩形 1"/>
          <p:cNvSpPr/>
          <p:nvPr userDrawn="1"/>
        </p:nvSpPr>
        <p:spPr>
          <a:xfrm>
            <a:off x="0" y="1213267"/>
            <a:ext cx="9144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231439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1&#30007;&#23401;&#22320;&#38081;&#36710;&#21410;&#20869;&#21589;&#21520;%20&#29992;&#32440;&#25830;&#24178;&#20928;&#21518;&#19979;&#36710;.mp4" TargetMode="Externa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hyperlink" Target="&#35270;&#39057;&#36164;&#28304;/12&#19978;&#28023;&#22320;&#38081;&#8220;&#40481;&#29226;&#22899;&#8221;&#39118;&#27874;.mp4"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hyperlink" Target="&#35270;&#39057;&#36164;&#28304;/10&#30333;&#26041;&#31036;&#24863;&#21160;&#20013;&#22269;&#30340;&#25903;&#25945;&#32769;&#20154;_&#26631;&#28165;.flv" TargetMode="External"/><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hyperlink" Target="3&#38754;&#23545;&#35825;&#24785;.mp4"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图片 2"/>
          <p:cNvPicPr>
            <a:picLocks noChangeAspect="1"/>
          </p:cNvPicPr>
          <p:nvPr/>
        </p:nvPicPr>
        <p:blipFill>
          <a:blip r:embed="rId3"/>
          <a:srcRect t="54228"/>
          <a:stretch>
            <a:fillRect/>
          </a:stretch>
        </p:blipFill>
        <p:spPr>
          <a:xfrm>
            <a:off x="4445" y="3674111"/>
            <a:ext cx="9139555" cy="3156585"/>
          </a:xfrm>
          <a:prstGeom prst="rect">
            <a:avLst/>
          </a:prstGeom>
          <a:noFill/>
          <a:ln w="9525">
            <a:noFill/>
          </a:ln>
          <a:effectLst>
            <a:softEdge rad="127000"/>
          </a:effectLst>
        </p:spPr>
      </p:pic>
      <p:grpSp>
        <p:nvGrpSpPr>
          <p:cNvPr id="7170" name="组合 8"/>
          <p:cNvGrpSpPr/>
          <p:nvPr/>
        </p:nvGrpSpPr>
        <p:grpSpPr>
          <a:xfrm>
            <a:off x="1881188" y="3068963"/>
            <a:ext cx="5681662" cy="792084"/>
            <a:chOff x="2060670" y="2931932"/>
            <a:chExt cx="7576580" cy="1056040"/>
          </a:xfrm>
        </p:grpSpPr>
        <p:sp>
          <p:nvSpPr>
            <p:cNvPr id="5" name="矩形 4"/>
            <p:cNvSpPr/>
            <p:nvPr/>
          </p:nvSpPr>
          <p:spPr>
            <a:xfrm>
              <a:off x="2060670" y="2931932"/>
              <a:ext cx="7576580" cy="1056040"/>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7172" name="矩形 3"/>
            <p:cNvSpPr/>
            <p:nvPr/>
          </p:nvSpPr>
          <p:spPr>
            <a:xfrm>
              <a:off x="2060670" y="3107172"/>
              <a:ext cx="7576580" cy="613792"/>
            </a:xfrm>
            <a:prstGeom prst="rect">
              <a:avLst/>
            </a:prstGeom>
            <a:noFill/>
            <a:ln w="9525">
              <a:noFill/>
            </a:ln>
          </p:spPr>
          <p:txBody>
            <a:bodyPr wrap="square" anchor="t" anchorCtr="0">
              <a:spAutoFit/>
            </a:bodyPr>
            <a:lstStyle/>
            <a:p>
              <a:pPr algn="ctr">
                <a:buClrTx/>
                <a:buSzTx/>
                <a:buFontTx/>
              </a:pPr>
              <a:r>
                <a:rPr lang="zh-CN" altLang="en-US" sz="2400" b="1" dirty="0">
                  <a:solidFill>
                    <a:srgbClr val="FFFFFF"/>
                  </a:solidFill>
                  <a:latin typeface="Arial" panose="020B0604020202020204" pitchFamily="34" charset="0"/>
                  <a:ea typeface="微软雅黑" panose="020B0503020204020204" charset="-122"/>
                  <a:sym typeface="微软雅黑" panose="020B0503020204020204" charset="-122"/>
                </a:rPr>
                <a:t>第五章  </a:t>
              </a:r>
              <a:r>
                <a:rPr lang="zh-CN" altLang="en-US" sz="2400" b="1" dirty="0">
                  <a:solidFill>
                    <a:srgbClr val="FFFFFF"/>
                  </a:solidFill>
                  <a:ea typeface="微软雅黑" panose="020B0503020204020204" charset="-122"/>
                  <a:sym typeface="Arial" panose="020B0604020202020204" pitchFamily="34" charset="0"/>
                </a:rPr>
                <a:t>遵守道德规范  锤炼道德品格</a:t>
              </a:r>
            </a:p>
          </p:txBody>
        </p:sp>
      </p:grpSp>
      <p:cxnSp>
        <p:nvCxnSpPr>
          <p:cNvPr id="7" name="直接连接符 6"/>
          <p:cNvCxnSpPr>
            <a:cxnSpLocks/>
          </p:cNvCxnSpPr>
          <p:nvPr/>
        </p:nvCxnSpPr>
        <p:spPr>
          <a:xfrm flipV="1">
            <a:off x="1166424" y="3459857"/>
            <a:ext cx="723875" cy="12291"/>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a:cxnSpLocks/>
          </p:cNvCxnSpPr>
          <p:nvPr/>
        </p:nvCxnSpPr>
        <p:spPr>
          <a:xfrm flipH="1">
            <a:off x="7562850" y="3465005"/>
            <a:ext cx="620713"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010965" y="476672"/>
            <a:ext cx="5122069" cy="366236"/>
          </a:xfrm>
          <a:prstGeom prst="rect">
            <a:avLst/>
          </a:prstGeom>
          <a:noFill/>
        </p:spPr>
        <p:txBody>
          <a:bodyPr wrap="square" rtlCol="0">
            <a:prstTxWarp prst="textPlain">
              <a:avLst>
                <a:gd name="adj" fmla="val 49855"/>
              </a:avLst>
            </a:prstTxWarp>
            <a:spAutoFit/>
          </a:bodyPr>
          <a:lstStyle/>
          <a:p>
            <a:r>
              <a:rPr lang="zh-CN" altLang="en-US" noProof="1">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cs typeface="+mn-cs"/>
              </a:rPr>
              <a:t>全国高职高专院校思政课集体备课专委会</a:t>
            </a:r>
            <a:endParaRPr lang="zh-CN" altLang="en-US" noProof="1">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p:txBody>
      </p:sp>
      <p:sp>
        <p:nvSpPr>
          <p:cNvPr id="4" name="文本框 3"/>
          <p:cNvSpPr txBox="1"/>
          <p:nvPr/>
        </p:nvSpPr>
        <p:spPr>
          <a:xfrm>
            <a:off x="1187624" y="1552294"/>
            <a:ext cx="7508240" cy="938719"/>
          </a:xfrm>
          <a:prstGeom prst="rect">
            <a:avLst/>
          </a:prstGeom>
          <a:noFill/>
        </p:spPr>
        <p:txBody>
          <a:bodyPr wrap="square" rtlCol="0">
            <a:spAutoFit/>
          </a:bodyPr>
          <a:lstStyle/>
          <a:p>
            <a:pPr>
              <a:lnSpc>
                <a:spcPct val="110000"/>
              </a:lnSpc>
            </a:pPr>
            <a:r>
              <a:rPr lang="en-US" altLang="zh-CN" sz="5000" kern="100" noProof="1">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a:t>
            </a:r>
            <a:r>
              <a:rPr lang="zh-CN" altLang="en-US" sz="5000" kern="100" noProof="1">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思想道德修养与法治</a:t>
            </a:r>
            <a:r>
              <a:rPr lang="en-US" altLang="zh-CN" sz="5000" kern="100" noProof="1">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a:t>
            </a:r>
            <a:endParaRPr lang="zh-CN" altLang="en-US" sz="5000" kern="100" noProof="1">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7"/>
          <p:cNvGrpSpPr/>
          <p:nvPr/>
        </p:nvGrpSpPr>
        <p:grpSpPr>
          <a:xfrm>
            <a:off x="666433" y="2348865"/>
            <a:ext cx="2935287" cy="1200150"/>
            <a:chOff x="0" y="0"/>
            <a:chExt cx="1584" cy="851"/>
          </a:xfrm>
        </p:grpSpPr>
        <p:sp>
          <p:nvSpPr>
            <p:cNvPr id="19459" name="AutoShape 8"/>
            <p:cNvSpPr/>
            <p:nvPr/>
          </p:nvSpPr>
          <p:spPr>
            <a:xfrm>
              <a:off x="48" y="0"/>
              <a:ext cx="1536" cy="499"/>
            </a:xfrm>
            <a:prstGeom prst="roundRect">
              <a:avLst>
                <a:gd name="adj" fmla="val 16667"/>
              </a:avLst>
            </a:prstGeom>
            <a:solidFill>
              <a:schemeClr val="accent2">
                <a:lumMod val="40000"/>
                <a:lumOff val="60000"/>
              </a:schemeClr>
            </a:solidFill>
            <a:ln w="9525" cap="flat" cmpd="sng">
              <a:solidFill>
                <a:schemeClr val="tx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等线" panose="02010600030101010101" pitchFamily="2" charset="-122"/>
              </a:endParaRPr>
            </a:p>
          </p:txBody>
        </p:sp>
        <p:sp>
          <p:nvSpPr>
            <p:cNvPr id="357395" name="Rectangle 13"/>
            <p:cNvSpPr>
              <a:spLocks noChangeArrowheads="1"/>
            </p:cNvSpPr>
            <p:nvPr/>
          </p:nvSpPr>
          <p:spPr bwMode="auto">
            <a:xfrm>
              <a:off x="0" y="0"/>
              <a:ext cx="1495" cy="851"/>
            </a:xfrm>
            <a:prstGeom prst="rect">
              <a:avLst/>
            </a:prstGeom>
            <a:noFill/>
            <a:ln w="9525">
              <a:noFill/>
              <a:miter lim="800000"/>
            </a:ln>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3600" b="0" i="0" u="none" strike="noStrike" kern="1200" cap="none" spc="0" normalizeH="0" baseline="0" noProof="0" dirty="0">
                  <a:ln>
                    <a:noFill/>
                  </a:ln>
                  <a:solidFill>
                    <a:schemeClr val="tx1"/>
                  </a:solidFill>
                  <a:effectLst/>
                  <a:uLnTx/>
                  <a:uFillTx/>
                  <a:latin typeface="方正舒体" panose="02010601030101010101" pitchFamily="2" charset="-122"/>
                  <a:ea typeface="方正舒体" panose="02010601030101010101" pitchFamily="2" charset="-122"/>
                  <a:cs typeface="+mn-cs"/>
                </a:rPr>
                <a:t> </a:t>
              </a:r>
              <a:r>
                <a:rPr lang="zh-CN" altLang="en-US" sz="3600" b="1" strike="noStrike" noProof="0" dirty="0">
                  <a:ln>
                    <a:noFill/>
                  </a:ln>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sym typeface="+mn-ea"/>
                </a:rPr>
                <a:t>天意神启论</a:t>
              </a:r>
              <a:endParaRPr kumimoji="0" lang="zh-CN" altLang="en-US" sz="36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6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endParaRPr>
            </a:p>
          </p:txBody>
        </p:sp>
      </p:grpSp>
      <p:sp>
        <p:nvSpPr>
          <p:cNvPr id="19461" name="矩形 20"/>
          <p:cNvSpPr/>
          <p:nvPr/>
        </p:nvSpPr>
        <p:spPr>
          <a:xfrm>
            <a:off x="3779520" y="2482215"/>
            <a:ext cx="5099685" cy="460375"/>
          </a:xfrm>
          <a:prstGeom prst="rect">
            <a:avLst/>
          </a:prstGeom>
          <a:solidFill>
            <a:schemeClr val="accent2">
              <a:lumMod val="60000"/>
              <a:lumOff val="40000"/>
            </a:schemeClr>
          </a:solidFill>
          <a:ln w="12700" cap="flat" cmpd="sng">
            <a:solidFill>
              <a:schemeClr val="accent1">
                <a:shade val="50000"/>
              </a:schemeClr>
            </a:solidFill>
            <a:prstDash val="solid"/>
            <a:miter/>
            <a:headEnd type="none" w="med" len="med"/>
            <a:tailEnd type="none" w="med" len="med"/>
          </a:ln>
        </p:spPr>
        <p:txBody>
          <a:bodyPr wrap="square" anchor="t" anchorCtr="0">
            <a:spAutoFit/>
          </a:bodyPr>
          <a:lstStyle/>
          <a:p>
            <a:r>
              <a:rPr lang="zh-CN" altLang="en-US" sz="2400" b="1" dirty="0">
                <a:latin typeface="黑体" panose="02010609060101010101" pitchFamily="49" charset="-122"/>
                <a:ea typeface="黑体" panose="02010609060101010101" pitchFamily="49" charset="-122"/>
              </a:rPr>
              <a:t>道德来自于上天的命令或神的旨意。</a:t>
            </a:r>
            <a:endParaRPr lang="zh-CN" altLang="en-US" sz="2400" b="1" dirty="0">
              <a:latin typeface="等线" panose="02010600030101010101" pitchFamily="2" charset="-122"/>
              <a:ea typeface="等线" panose="02010600030101010101" pitchFamily="2" charset="-122"/>
            </a:endParaRPr>
          </a:p>
        </p:txBody>
      </p:sp>
      <p:pic>
        <p:nvPicPr>
          <p:cNvPr id="19462" name="Picture 3" descr="mr_pic2005122221320"/>
          <p:cNvPicPr>
            <a:picLocks noChangeAspect="1"/>
          </p:cNvPicPr>
          <p:nvPr/>
        </p:nvPicPr>
        <p:blipFill>
          <a:blip r:embed="rId3"/>
          <a:stretch>
            <a:fillRect/>
          </a:stretch>
        </p:blipFill>
        <p:spPr>
          <a:xfrm>
            <a:off x="971233" y="3356610"/>
            <a:ext cx="2568575" cy="2665413"/>
          </a:xfrm>
          <a:prstGeom prst="rect">
            <a:avLst/>
          </a:prstGeom>
          <a:noFill/>
          <a:ln w="9525">
            <a:noFill/>
          </a:ln>
        </p:spPr>
      </p:pic>
      <p:sp>
        <p:nvSpPr>
          <p:cNvPr id="19463" name="Text Box 5"/>
          <p:cNvSpPr txBox="1"/>
          <p:nvPr/>
        </p:nvSpPr>
        <p:spPr>
          <a:xfrm>
            <a:off x="3779520" y="3429000"/>
            <a:ext cx="5064760" cy="2501900"/>
          </a:xfrm>
          <a:prstGeom prst="rect">
            <a:avLst/>
          </a:prstGeom>
          <a:solidFill>
            <a:schemeClr val="accent2">
              <a:lumMod val="20000"/>
              <a:lumOff val="80000"/>
            </a:schemeClr>
          </a:solidFill>
          <a:ln w="12700" cap="flat" cmpd="sng">
            <a:solidFill>
              <a:schemeClr val="accent1">
                <a:shade val="50000"/>
              </a:schemeClr>
            </a:solidFill>
            <a:prstDash val="solid"/>
            <a:miter/>
            <a:headEnd type="none" w="med" len="med"/>
            <a:tailEnd type="none" w="med" len="med"/>
          </a:ln>
        </p:spPr>
        <p:txBody>
          <a:bodyPr wrap="square" anchor="t" anchorCtr="0">
            <a:spAutoFit/>
          </a:bodyPr>
          <a:lstStyle/>
          <a:p>
            <a:pPr>
              <a:lnSpc>
                <a:spcPct val="140000"/>
              </a:lnSpc>
              <a:spcBef>
                <a:spcPct val="50000"/>
              </a:spcBef>
            </a:pPr>
            <a:r>
              <a:rPr lang="zh-CN" altLang="en-US" sz="2800" b="1" dirty="0">
                <a:latin typeface="等线" panose="02010600030101010101" pitchFamily="2" charset="-122"/>
                <a:ea typeface="黑体" panose="02010609060101010101" pitchFamily="49" charset="-122"/>
              </a:rPr>
              <a:t>“王道之三纲可求于天”。“</a:t>
            </a:r>
            <a:r>
              <a:rPr lang="zh-CN" altLang="en-US" sz="2800" b="1" dirty="0">
                <a:latin typeface="隶书" panose="02010509060101010101" pitchFamily="49" charset="-122"/>
                <a:ea typeface="黑体" panose="02010609060101010101" pitchFamily="49" charset="-122"/>
              </a:rPr>
              <a:t>把封建道德纲常神圣化、宗教化，认为触犯封建道德就是违反天意</a:t>
            </a:r>
            <a:r>
              <a:rPr lang="zh-CN" altLang="en-US" sz="2400" b="1" dirty="0">
                <a:latin typeface="隶书" panose="02010509060101010101" pitchFamily="49" charset="-122"/>
                <a:ea typeface="黑体" panose="02010609060101010101" pitchFamily="49" charset="-122"/>
              </a:rPr>
              <a:t>。</a:t>
            </a:r>
          </a:p>
        </p:txBody>
      </p:sp>
      <p:sp>
        <p:nvSpPr>
          <p:cNvPr id="19464" name="矩形 30"/>
          <p:cNvSpPr/>
          <p:nvPr/>
        </p:nvSpPr>
        <p:spPr>
          <a:xfrm>
            <a:off x="1403033" y="5589270"/>
            <a:ext cx="2023110" cy="337185"/>
          </a:xfrm>
          <a:prstGeom prst="rect">
            <a:avLst/>
          </a:prstGeom>
          <a:noFill/>
          <a:ln w="9525">
            <a:noFill/>
          </a:ln>
        </p:spPr>
        <p:txBody>
          <a:bodyPr wrap="none" anchor="t" anchorCtr="0">
            <a:spAutoFit/>
          </a:bodyPr>
          <a:lstStyle/>
          <a:p>
            <a:r>
              <a:rPr lang="zh-CN" altLang="en-US" sz="1600" b="1" dirty="0">
                <a:solidFill>
                  <a:schemeClr val="bg1"/>
                </a:solidFill>
                <a:latin typeface="等线" panose="02010600030101010101" pitchFamily="2" charset="-122"/>
                <a:ea typeface="黑体" panose="02010609060101010101" pitchFamily="49" charset="-122"/>
              </a:rPr>
              <a:t>西汉时期的董仲舒：</a:t>
            </a:r>
          </a:p>
        </p:txBody>
      </p:sp>
      <p:grpSp>
        <p:nvGrpSpPr>
          <p:cNvPr id="18449" name="组合 26"/>
          <p:cNvGrpSpPr/>
          <p:nvPr/>
        </p:nvGrpSpPr>
        <p:grpSpPr>
          <a:xfrm>
            <a:off x="1619568" y="692468"/>
            <a:ext cx="5796915" cy="1423035"/>
            <a:chOff x="1440661" y="637148"/>
            <a:chExt cx="5797857" cy="1422673"/>
          </a:xfrm>
        </p:grpSpPr>
        <p:sp>
          <p:nvSpPr>
            <p:cNvPr id="3" name="WordArt 8"/>
            <p:cNvSpPr>
              <a:spLocks noTextEdit="1"/>
            </p:cNvSpPr>
            <p:nvPr/>
          </p:nvSpPr>
          <p:spPr>
            <a:xfrm>
              <a:off x="1440661" y="637148"/>
              <a:ext cx="5797857" cy="47295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800765" y="1476638"/>
              <a:ext cx="4824413" cy="583183"/>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（一）道德的起源与本质</a:t>
              </a:r>
            </a:p>
          </p:txBody>
        </p:sp>
      </p:grpSp>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http://i9.hexunimg.cn/2016-04-21/183446374.jpg"/>
          <p:cNvPicPr>
            <a:picLocks noChangeAspect="1"/>
          </p:cNvPicPr>
          <p:nvPr/>
        </p:nvPicPr>
        <p:blipFill>
          <a:blip r:embed="rId3"/>
          <a:stretch>
            <a:fillRect/>
          </a:stretch>
        </p:blipFill>
        <p:spPr>
          <a:xfrm>
            <a:off x="3167698" y="3212465"/>
            <a:ext cx="5786437" cy="3406775"/>
          </a:xfrm>
          <a:prstGeom prst="rect">
            <a:avLst/>
          </a:prstGeom>
          <a:noFill/>
          <a:ln w="12700" cmpd="sng">
            <a:noFill/>
            <a:prstDash val="solid"/>
          </a:ln>
        </p:spPr>
      </p:pic>
      <p:grpSp>
        <p:nvGrpSpPr>
          <p:cNvPr id="20483" name="Group 20"/>
          <p:cNvGrpSpPr/>
          <p:nvPr/>
        </p:nvGrpSpPr>
        <p:grpSpPr>
          <a:xfrm>
            <a:off x="206058" y="2482215"/>
            <a:ext cx="2662237" cy="644525"/>
            <a:chOff x="48" y="0"/>
            <a:chExt cx="1587" cy="539"/>
          </a:xfrm>
        </p:grpSpPr>
        <p:sp>
          <p:nvSpPr>
            <p:cNvPr id="20484" name="AutoShape 9"/>
            <p:cNvSpPr/>
            <p:nvPr/>
          </p:nvSpPr>
          <p:spPr>
            <a:xfrm>
              <a:off x="48" y="0"/>
              <a:ext cx="1584" cy="499"/>
            </a:xfrm>
            <a:prstGeom prst="roundRect">
              <a:avLst>
                <a:gd name="adj" fmla="val 16667"/>
              </a:avLst>
            </a:prstGeom>
            <a:solidFill>
              <a:schemeClr val="accent4">
                <a:lumMod val="40000"/>
                <a:lumOff val="60000"/>
              </a:schemeClr>
            </a:solidFill>
            <a:ln w="12700" cap="flat" cmpd="sng">
              <a:solidFill>
                <a:schemeClr val="accent1">
                  <a:shade val="50000"/>
                </a:schemeClr>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等线" panose="02010600030101010101" pitchFamily="2" charset="-122"/>
              </a:endParaRPr>
            </a:p>
          </p:txBody>
        </p:sp>
        <p:sp>
          <p:nvSpPr>
            <p:cNvPr id="357398" name="Rectangle 14"/>
            <p:cNvSpPr>
              <a:spLocks noChangeArrowheads="1"/>
            </p:cNvSpPr>
            <p:nvPr/>
          </p:nvSpPr>
          <p:spPr bwMode="auto">
            <a:xfrm>
              <a:off x="136" y="0"/>
              <a:ext cx="1499" cy="539"/>
            </a:xfrm>
            <a:prstGeom prst="rect">
              <a:avLst/>
            </a:prstGeom>
            <a:noFill/>
            <a:ln w="12700" cmpd="sng">
              <a:noFill/>
              <a:prstDash val="solid"/>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3600" b="1" strike="noStrike" noProof="0" dirty="0">
                  <a:ln>
                    <a:noFill/>
                  </a:ln>
                  <a:effectLst/>
                  <a:uLnTx/>
                  <a:uFillTx/>
                  <a:latin typeface="黑体" panose="02010609060101010101" pitchFamily="49" charset="-122"/>
                  <a:ea typeface="黑体" panose="02010609060101010101" pitchFamily="49" charset="-122"/>
                  <a:cs typeface="+mn-cs"/>
                  <a:sym typeface="+mn-ea"/>
                </a:rPr>
                <a:t>先天人性</a:t>
              </a:r>
              <a:r>
                <a:rPr lang="zh-CN" altLang="en-US" sz="3600" b="1" strike="noStrike" noProof="0" dirty="0">
                  <a:ln>
                    <a:noFill/>
                  </a:ln>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sym typeface="+mn-ea"/>
                </a:rPr>
                <a:t>论</a:t>
              </a:r>
              <a:endParaRPr kumimoji="0" lang="zh-CN" altLang="en-US" sz="36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mj-ea"/>
                <a:ea typeface="+mj-ea"/>
                <a:cs typeface="+mn-cs"/>
              </a:endParaRPr>
            </a:p>
          </p:txBody>
        </p:sp>
      </p:grpSp>
      <p:sp>
        <p:nvSpPr>
          <p:cNvPr id="22" name="矩形 21"/>
          <p:cNvSpPr/>
          <p:nvPr/>
        </p:nvSpPr>
        <p:spPr>
          <a:xfrm>
            <a:off x="3419475" y="3356610"/>
            <a:ext cx="5623560" cy="3044825"/>
          </a:xfrm>
          <a:prstGeom prst="rect">
            <a:avLst/>
          </a:prstGeom>
          <a:noFill/>
          <a:ln w="12700" cmpd="sng">
            <a:noFill/>
            <a:prstDash val="solid"/>
          </a:ln>
        </p:spPr>
        <p:txBody>
          <a:bodyPr wrap="square">
            <a:spAutoFit/>
          </a:bodyPr>
          <a:lstStyle/>
          <a:p>
            <a:pPr marL="0" marR="0" lvl="0" indent="0" algn="l" defTabSz="914400" rtl="0" eaLnBrk="1" fontAlgn="auto" latinLnBrk="0" hangingPunct="1">
              <a:lnSpc>
                <a:spcPct val="90000"/>
              </a:lnSpc>
              <a:spcBef>
                <a:spcPct val="80000"/>
              </a:spcBef>
              <a:spcAft>
                <a:spcPts val="0"/>
              </a:spcAft>
              <a:buClrTx/>
              <a:buSzTx/>
              <a:buFont typeface="Wingdings" panose="05000000000000000000" pitchFamily="2" charset="2"/>
              <a:buNone/>
              <a:defRPr/>
            </a:pPr>
            <a:r>
              <a:rPr kumimoji="0" lang="zh-CN" altLang="en-US" sz="3200" b="1" i="0" u="none" strike="noStrike" kern="1200" cap="none" spc="0" normalizeH="0" baseline="0" noProof="0" dirty="0">
                <a:ln>
                  <a:noFill/>
                </a:ln>
                <a:solidFill>
                  <a:schemeClr val="tx1"/>
                </a:solidFill>
                <a:effectLst/>
                <a:uLnTx/>
                <a:uFillTx/>
                <a:latin typeface="+mj-ea"/>
                <a:ea typeface="+mj-ea"/>
                <a:cs typeface="+mn-cs"/>
              </a:rPr>
              <a:t>恻隐之心，仁之端也；</a:t>
            </a:r>
            <a:endParaRPr kumimoji="0" lang="en-US" altLang="zh-CN" sz="3200" b="1" i="0" u="none" strike="noStrike" kern="1200" cap="none" spc="0" normalizeH="0" baseline="0" noProof="0" dirty="0">
              <a:ln>
                <a:noFill/>
              </a:ln>
              <a:solidFill>
                <a:schemeClr val="tx1"/>
              </a:solidFill>
              <a:effectLst/>
              <a:uLnTx/>
              <a:uFillTx/>
              <a:latin typeface="+mj-ea"/>
              <a:ea typeface="+mj-ea"/>
              <a:cs typeface="+mn-cs"/>
            </a:endParaRPr>
          </a:p>
          <a:p>
            <a:pPr marL="0" marR="0" lvl="0" indent="0" algn="l" defTabSz="914400" rtl="0" eaLnBrk="1" fontAlgn="auto" latinLnBrk="0" hangingPunct="1">
              <a:lnSpc>
                <a:spcPct val="90000"/>
              </a:lnSpc>
              <a:spcBef>
                <a:spcPct val="80000"/>
              </a:spcBef>
              <a:spcAft>
                <a:spcPts val="0"/>
              </a:spcAft>
              <a:buClrTx/>
              <a:buSzTx/>
              <a:buFont typeface="Wingdings" panose="05000000000000000000" pitchFamily="2" charset="2"/>
              <a:buNone/>
              <a:defRPr/>
            </a:pPr>
            <a:r>
              <a:rPr kumimoji="0" lang="zh-CN" altLang="en-US" sz="3200" b="1" i="0" u="none" strike="noStrike" kern="1200" cap="none" spc="0" normalizeH="0" baseline="0" noProof="0" dirty="0">
                <a:ln>
                  <a:noFill/>
                </a:ln>
                <a:solidFill>
                  <a:schemeClr val="tx1"/>
                </a:solidFill>
                <a:effectLst/>
                <a:uLnTx/>
                <a:uFillTx/>
                <a:latin typeface="+mj-ea"/>
                <a:ea typeface="+mj-ea"/>
                <a:cs typeface="+mn-cs"/>
              </a:rPr>
              <a:t>羞恶之心，义之端也；</a:t>
            </a:r>
            <a:endParaRPr kumimoji="0" lang="en-US" altLang="zh-CN" sz="3200" b="1" i="0" u="none" strike="noStrike" kern="1200" cap="none" spc="0" normalizeH="0" baseline="0" noProof="0" dirty="0">
              <a:ln>
                <a:noFill/>
              </a:ln>
              <a:solidFill>
                <a:schemeClr val="tx1"/>
              </a:solidFill>
              <a:effectLst/>
              <a:uLnTx/>
              <a:uFillTx/>
              <a:latin typeface="+mj-ea"/>
              <a:ea typeface="+mj-ea"/>
              <a:cs typeface="+mn-cs"/>
            </a:endParaRPr>
          </a:p>
          <a:p>
            <a:pPr marL="0" marR="0" lvl="0" indent="0" algn="l" defTabSz="914400" rtl="0" eaLnBrk="1" fontAlgn="auto" latinLnBrk="0" hangingPunct="1">
              <a:lnSpc>
                <a:spcPct val="90000"/>
              </a:lnSpc>
              <a:spcBef>
                <a:spcPct val="80000"/>
              </a:spcBef>
              <a:spcAft>
                <a:spcPts val="0"/>
              </a:spcAft>
              <a:buClrTx/>
              <a:buSzTx/>
              <a:buFont typeface="Wingdings" panose="05000000000000000000" pitchFamily="2" charset="2"/>
              <a:buNone/>
              <a:defRPr/>
            </a:pPr>
            <a:r>
              <a:rPr kumimoji="0" lang="zh-CN" altLang="en-US" sz="3200" b="1" i="0" u="none" strike="noStrike" kern="1200" cap="none" spc="0" normalizeH="0" baseline="0" noProof="0" dirty="0">
                <a:ln>
                  <a:noFill/>
                </a:ln>
                <a:solidFill>
                  <a:schemeClr val="tx1"/>
                </a:solidFill>
                <a:effectLst/>
                <a:uLnTx/>
                <a:uFillTx/>
                <a:latin typeface="+mj-ea"/>
                <a:ea typeface="+mj-ea"/>
                <a:cs typeface="+mn-cs"/>
              </a:rPr>
              <a:t>辞让之心，礼之端也；</a:t>
            </a:r>
            <a:endParaRPr kumimoji="0" lang="en-US" altLang="zh-CN" sz="3200" b="1" i="0" u="none" strike="noStrike" kern="1200" cap="none" spc="0" normalizeH="0" baseline="0" noProof="0" dirty="0">
              <a:ln>
                <a:noFill/>
              </a:ln>
              <a:solidFill>
                <a:schemeClr val="tx1"/>
              </a:solidFill>
              <a:effectLst/>
              <a:uLnTx/>
              <a:uFillTx/>
              <a:latin typeface="+mj-ea"/>
              <a:ea typeface="+mj-ea"/>
              <a:cs typeface="+mn-cs"/>
            </a:endParaRPr>
          </a:p>
          <a:p>
            <a:pPr marL="0" marR="0" lvl="0" indent="0" algn="l" defTabSz="914400" rtl="0" eaLnBrk="1" fontAlgn="auto" latinLnBrk="0" hangingPunct="1">
              <a:lnSpc>
                <a:spcPct val="90000"/>
              </a:lnSpc>
              <a:spcBef>
                <a:spcPct val="80000"/>
              </a:spcBef>
              <a:spcAft>
                <a:spcPts val="0"/>
              </a:spcAft>
              <a:buClrTx/>
              <a:buSzTx/>
              <a:buFont typeface="Wingdings" panose="05000000000000000000" pitchFamily="2" charset="2"/>
              <a:buNone/>
              <a:defRPr/>
            </a:pPr>
            <a:r>
              <a:rPr kumimoji="0" lang="zh-CN" altLang="en-US" sz="3200" b="1" i="0" u="none" strike="noStrike" kern="1200" cap="none" spc="0" normalizeH="0" baseline="0" noProof="0" dirty="0">
                <a:ln>
                  <a:noFill/>
                </a:ln>
                <a:solidFill>
                  <a:schemeClr val="tx1"/>
                </a:solidFill>
                <a:effectLst/>
                <a:uLnTx/>
                <a:uFillTx/>
                <a:latin typeface="+mj-ea"/>
                <a:ea typeface="+mj-ea"/>
                <a:cs typeface="+mn-cs"/>
              </a:rPr>
              <a:t>是非之心，智之端也。</a:t>
            </a:r>
          </a:p>
        </p:txBody>
      </p:sp>
      <p:sp>
        <p:nvSpPr>
          <p:cNvPr id="20487" name="矩形 20"/>
          <p:cNvSpPr/>
          <p:nvPr/>
        </p:nvSpPr>
        <p:spPr>
          <a:xfrm>
            <a:off x="3078798" y="2276475"/>
            <a:ext cx="5964237" cy="830263"/>
          </a:xfrm>
          <a:prstGeom prst="rect">
            <a:avLst/>
          </a:prstGeom>
          <a:solidFill>
            <a:schemeClr val="accent4">
              <a:lumMod val="40000"/>
              <a:lumOff val="60000"/>
            </a:schemeClr>
          </a:solidFill>
          <a:ln w="12700" cap="flat" cmpd="sng">
            <a:solidFill>
              <a:schemeClr val="accent1">
                <a:shade val="50000"/>
              </a:schemeClr>
            </a:solidFill>
            <a:prstDash val="solid"/>
            <a:miter/>
            <a:headEnd type="none" w="med" len="med"/>
            <a:tailEnd type="none" w="med" len="med"/>
          </a:ln>
        </p:spPr>
        <p:txBody>
          <a:bodyPr wrap="square" anchor="t" anchorCtr="0">
            <a:spAutoFit/>
          </a:bodyPr>
          <a:lstStyle/>
          <a:p>
            <a:r>
              <a:rPr lang="zh-CN" altLang="en-US" sz="2400" b="1" dirty="0">
                <a:latin typeface="黑体" panose="02010609060101010101" pitchFamily="49" charset="-122"/>
                <a:ea typeface="黑体" panose="02010609060101010101" pitchFamily="49" charset="-122"/>
              </a:rPr>
              <a:t>道德起源于与生俱来的善性，或者归结为先天存在的良心、理念或精神。</a:t>
            </a:r>
            <a:endParaRPr lang="zh-CN" altLang="en-US" sz="2400" b="1" dirty="0">
              <a:latin typeface="等线" panose="02010600030101010101" pitchFamily="2" charset="-122"/>
              <a:ea typeface="等线" panose="02010600030101010101" pitchFamily="2" charset="-122"/>
            </a:endParaRPr>
          </a:p>
        </p:txBody>
      </p:sp>
      <p:pic>
        <p:nvPicPr>
          <p:cNvPr id="20489" name="Picture 6" descr="http://www.yinyangdashi.com/uploadfile/20151130/201511301641545287799.jpg"/>
          <p:cNvPicPr>
            <a:picLocks noChangeAspect="1"/>
          </p:cNvPicPr>
          <p:nvPr/>
        </p:nvPicPr>
        <p:blipFill>
          <a:blip r:embed="rId4"/>
          <a:stretch>
            <a:fillRect/>
          </a:stretch>
        </p:blipFill>
        <p:spPr>
          <a:xfrm>
            <a:off x="314008" y="3572193"/>
            <a:ext cx="2303462" cy="1909762"/>
          </a:xfrm>
          <a:prstGeom prst="rect">
            <a:avLst/>
          </a:prstGeom>
          <a:noFill/>
          <a:ln w="12700" cmpd="sng">
            <a:solidFill>
              <a:schemeClr val="accent1">
                <a:shade val="50000"/>
              </a:schemeClr>
            </a:solidFill>
            <a:prstDash val="solid"/>
          </a:ln>
        </p:spPr>
      </p:pic>
      <p:sp>
        <p:nvSpPr>
          <p:cNvPr id="20490" name="矩形 26"/>
          <p:cNvSpPr/>
          <p:nvPr/>
        </p:nvSpPr>
        <p:spPr>
          <a:xfrm>
            <a:off x="467360" y="5516880"/>
            <a:ext cx="2287270" cy="1198880"/>
          </a:xfrm>
          <a:prstGeom prst="rect">
            <a:avLst/>
          </a:prstGeom>
          <a:noFill/>
          <a:ln w="12700" cmpd="sng">
            <a:noFill/>
            <a:prstDash val="solid"/>
          </a:ln>
        </p:spPr>
        <p:txBody>
          <a:bodyPr wrap="square" anchor="t" anchorCtr="0">
            <a:spAutoFit/>
          </a:bodyPr>
          <a:lstStyle/>
          <a:p>
            <a:r>
              <a:rPr lang="zh-CN" altLang="en-US" sz="2400" b="1" dirty="0">
                <a:latin typeface="黑体" panose="02010609060101010101" pitchFamily="49" charset="-122"/>
                <a:ea typeface="黑体" panose="02010609060101010101" pitchFamily="49" charset="-122"/>
              </a:rPr>
              <a:t>孟子认为人天生就有 </a:t>
            </a:r>
            <a:r>
              <a:rPr lang="zh-CN" altLang="en-US" sz="2400" b="1" dirty="0">
                <a:latin typeface="Arial" panose="020B0604020202020204" pitchFamily="34" charset="0"/>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四端</a:t>
            </a:r>
            <a:r>
              <a:rPr lang="zh-CN" altLang="en-US" sz="2400" b="1" dirty="0">
                <a:latin typeface="Arial" panose="020B0604020202020204" pitchFamily="34" charset="0"/>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a:t>
            </a:r>
          </a:p>
        </p:txBody>
      </p:sp>
      <p:grpSp>
        <p:nvGrpSpPr>
          <p:cNvPr id="18449" name="组合 26"/>
          <p:cNvGrpSpPr/>
          <p:nvPr/>
        </p:nvGrpSpPr>
        <p:grpSpPr>
          <a:xfrm>
            <a:off x="1619568" y="692468"/>
            <a:ext cx="5796915" cy="1423035"/>
            <a:chOff x="1440661" y="637148"/>
            <a:chExt cx="5797857" cy="1422673"/>
          </a:xfrm>
        </p:grpSpPr>
        <p:sp>
          <p:nvSpPr>
            <p:cNvPr id="2" name="WordArt 8"/>
            <p:cNvSpPr>
              <a:spLocks noTextEdit="1"/>
            </p:cNvSpPr>
            <p:nvPr/>
          </p:nvSpPr>
          <p:spPr>
            <a:xfrm>
              <a:off x="1440661" y="637148"/>
              <a:ext cx="5797857" cy="47295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800765" y="1476638"/>
              <a:ext cx="4824413" cy="583183"/>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（一）道德的起源与本质</a:t>
              </a:r>
            </a:p>
          </p:txBody>
        </p:sp>
      </p:grpSp>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331"/>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（一）道德的起源与本质</a:t>
            </a:r>
          </a:p>
        </p:txBody>
      </p:sp>
      <p:sp>
        <p:nvSpPr>
          <p:cNvPr id="21505" name="Rectangle 2"/>
          <p:cNvSpPr/>
          <p:nvPr/>
        </p:nvSpPr>
        <p:spPr>
          <a:xfrm>
            <a:off x="5238750" y="2635568"/>
            <a:ext cx="5616575" cy="3168650"/>
          </a:xfrm>
          <a:prstGeom prst="rect">
            <a:avLst/>
          </a:prstGeom>
          <a:noFill/>
          <a:ln w="9525">
            <a:noFill/>
          </a:ln>
        </p:spPr>
        <p:txBody>
          <a:bodyPr wrap="none" anchor="ctr" anchorCtr="0"/>
          <a:lstStyle/>
          <a:p>
            <a:endParaRPr lang="zh-CN" altLang="en-US" dirty="0">
              <a:latin typeface="等线" panose="02010600030101010101" pitchFamily="2" charset="-122"/>
              <a:ea typeface="等线" panose="02010600030101010101" pitchFamily="2" charset="-122"/>
            </a:endParaRPr>
          </a:p>
        </p:txBody>
      </p:sp>
      <p:grpSp>
        <p:nvGrpSpPr>
          <p:cNvPr id="21506" name="Group 13"/>
          <p:cNvGrpSpPr/>
          <p:nvPr/>
        </p:nvGrpSpPr>
        <p:grpSpPr>
          <a:xfrm>
            <a:off x="125413" y="2346643"/>
            <a:ext cx="2916237" cy="658812"/>
            <a:chOff x="0" y="0"/>
            <a:chExt cx="1700" cy="499"/>
          </a:xfrm>
        </p:grpSpPr>
        <p:sp>
          <p:nvSpPr>
            <p:cNvPr id="357390" name="AutoShape 10"/>
            <p:cNvSpPr>
              <a:spLocks noChangeArrowheads="1"/>
            </p:cNvSpPr>
            <p:nvPr/>
          </p:nvSpPr>
          <p:spPr bwMode="auto">
            <a:xfrm>
              <a:off x="49" y="0"/>
              <a:ext cx="1044" cy="499"/>
            </a:xfrm>
            <a:prstGeom prst="roundRect">
              <a:avLst>
                <a:gd name="adj" fmla="val 16667"/>
              </a:avLst>
            </a:prstGeom>
            <a:gradFill rotWithShape="1">
              <a:gsLst>
                <a:gs pos="0">
                  <a:schemeClr val="tx1"/>
                </a:gs>
                <a:gs pos="50000">
                  <a:srgbClr val="FF00FF"/>
                </a:gs>
                <a:gs pos="100000">
                  <a:schemeClr val="tx1"/>
                </a:gs>
              </a:gsLst>
              <a:lin ang="18900000" scaled="1"/>
            </a:gradFill>
            <a:ln w="9525">
              <a:solidFill>
                <a:schemeClr val="tx1"/>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1279" name="AutoShape 15"/>
            <p:cNvSpPr>
              <a:spLocks noChangeArrowheads="1"/>
            </p:cNvSpPr>
            <p:nvPr/>
          </p:nvSpPr>
          <p:spPr bwMode="auto">
            <a:xfrm>
              <a:off x="49" y="0"/>
              <a:ext cx="1581" cy="499"/>
            </a:xfrm>
            <a:prstGeom prst="roundRect">
              <a:avLst>
                <a:gd name="adj" fmla="val 16667"/>
              </a:avLst>
            </a:prstGeom>
            <a:solidFill>
              <a:schemeClr val="accent2">
                <a:lumMod val="40000"/>
                <a:lumOff val="60000"/>
              </a:schemeClr>
            </a:solidFill>
            <a:ln w="12700" cmpd="sng">
              <a:solidFill>
                <a:schemeClr val="tx1"/>
              </a:solidFill>
              <a:prstDash val="solid"/>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1509" name="Rectangle 16"/>
            <p:cNvSpPr/>
            <p:nvPr/>
          </p:nvSpPr>
          <p:spPr>
            <a:xfrm>
              <a:off x="0" y="0"/>
              <a:ext cx="1700" cy="489"/>
            </a:xfrm>
            <a:prstGeom prst="rect">
              <a:avLst/>
            </a:prstGeom>
            <a:noFill/>
            <a:ln w="9525">
              <a:noFill/>
            </a:ln>
          </p:spPr>
          <p:txBody>
            <a:bodyPr anchor="t" anchorCtr="0">
              <a:spAutoFit/>
            </a:bodyPr>
            <a:lstStyle/>
            <a:p>
              <a:r>
                <a:rPr lang="en-US" altLang="zh-CN" sz="3600" dirty="0">
                  <a:latin typeface="方正舒体" panose="02010601030101010101" pitchFamily="2" charset="-122"/>
                  <a:ea typeface="方正舒体" panose="02010601030101010101" pitchFamily="2" charset="-122"/>
                </a:rPr>
                <a:t> </a:t>
              </a:r>
              <a:r>
                <a:rPr lang="zh-CN" altLang="en-US" sz="3600" b="1" dirty="0">
                  <a:latin typeface="黑体" panose="02010609060101010101" pitchFamily="49" charset="-122"/>
                  <a:ea typeface="黑体" panose="02010609060101010101" pitchFamily="49" charset="-122"/>
                </a:rPr>
                <a:t>情感欲望论</a:t>
              </a:r>
            </a:p>
          </p:txBody>
        </p:sp>
      </p:grpSp>
      <p:sp>
        <p:nvSpPr>
          <p:cNvPr id="23" name="AutoShape 15"/>
          <p:cNvSpPr>
            <a:spLocks noChangeArrowheads="1"/>
          </p:cNvSpPr>
          <p:nvPr/>
        </p:nvSpPr>
        <p:spPr bwMode="auto">
          <a:xfrm>
            <a:off x="3041650" y="2175193"/>
            <a:ext cx="5934075" cy="1000125"/>
          </a:xfrm>
          <a:prstGeom prst="roundRect">
            <a:avLst>
              <a:gd name="adj" fmla="val 16667"/>
            </a:avLst>
          </a:prstGeom>
          <a:solidFill>
            <a:schemeClr val="accent2">
              <a:lumMod val="40000"/>
              <a:lumOff val="60000"/>
            </a:schemeClr>
          </a:solidFill>
          <a:ln w="12700" cmpd="sng">
            <a:solidFill>
              <a:schemeClr val="tx1"/>
            </a:solidFill>
            <a:prstDash val="solid"/>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道德起源于人们的情感欲望，是人们</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为实现情感欲望而行车鞥的行为要求。</a:t>
            </a:r>
          </a:p>
        </p:txBody>
      </p:sp>
      <p:pic>
        <p:nvPicPr>
          <p:cNvPr id="21511" name="Picture 1" descr="C:\Users\lmx\AppData\Roaming\Tencent\Users\467414240\QQ\WinTemp\RichOle\{1~M7([1$PC1PLFYTC~UNY2.png"/>
          <p:cNvPicPr>
            <a:picLocks noChangeAspect="1"/>
          </p:cNvPicPr>
          <p:nvPr/>
        </p:nvPicPr>
        <p:blipFill>
          <a:blip r:embed="rId2">
            <a:alphaModFix amt="69000"/>
          </a:blip>
          <a:stretch>
            <a:fillRect/>
          </a:stretch>
        </p:blipFill>
        <p:spPr>
          <a:xfrm>
            <a:off x="156210" y="3357245"/>
            <a:ext cx="8949055" cy="313118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331"/>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（一）道德的起源与本质</a:t>
            </a:r>
          </a:p>
        </p:txBody>
      </p:sp>
      <p:sp>
        <p:nvSpPr>
          <p:cNvPr id="22529" name="Rectangle 2"/>
          <p:cNvSpPr/>
          <p:nvPr/>
        </p:nvSpPr>
        <p:spPr>
          <a:xfrm>
            <a:off x="5292725" y="2205038"/>
            <a:ext cx="5616575" cy="3168650"/>
          </a:xfrm>
          <a:prstGeom prst="rect">
            <a:avLst/>
          </a:prstGeom>
          <a:noFill/>
          <a:ln w="9525">
            <a:noFill/>
          </a:ln>
        </p:spPr>
        <p:txBody>
          <a:bodyPr wrap="none" anchor="ctr" anchorCtr="0"/>
          <a:lstStyle/>
          <a:p>
            <a:endParaRPr lang="zh-CN" altLang="en-US" dirty="0">
              <a:latin typeface="等线" panose="02010600030101010101" pitchFamily="2" charset="-122"/>
              <a:ea typeface="等线" panose="02010600030101010101" pitchFamily="2" charset="-122"/>
            </a:endParaRPr>
          </a:p>
        </p:txBody>
      </p:sp>
      <p:grpSp>
        <p:nvGrpSpPr>
          <p:cNvPr id="22530" name="Group 10"/>
          <p:cNvGrpSpPr/>
          <p:nvPr/>
        </p:nvGrpSpPr>
        <p:grpSpPr>
          <a:xfrm>
            <a:off x="502285" y="2132648"/>
            <a:ext cx="2857500" cy="658812"/>
            <a:chOff x="0" y="0"/>
            <a:chExt cx="1768" cy="499"/>
          </a:xfrm>
        </p:grpSpPr>
        <p:sp>
          <p:nvSpPr>
            <p:cNvPr id="22531" name="AutoShape 11"/>
            <p:cNvSpPr/>
            <p:nvPr/>
          </p:nvSpPr>
          <p:spPr>
            <a:xfrm>
              <a:off x="0" y="0"/>
              <a:ext cx="1584" cy="499"/>
            </a:xfrm>
            <a:prstGeom prst="roundRect">
              <a:avLst>
                <a:gd name="adj" fmla="val 16667"/>
              </a:avLst>
            </a:prstGeom>
            <a:solidFill>
              <a:schemeClr val="accent2">
                <a:lumMod val="60000"/>
                <a:lumOff val="40000"/>
              </a:schemeClr>
            </a:solidFill>
            <a:ln w="12700" cap="flat" cmpd="sng">
              <a:solidFill>
                <a:schemeClr val="tx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等线" panose="02010600030101010101" pitchFamily="2" charset="-122"/>
              </a:endParaRPr>
            </a:p>
          </p:txBody>
        </p:sp>
        <p:sp>
          <p:nvSpPr>
            <p:cNvPr id="357388" name="Rectangle 17"/>
            <p:cNvSpPr>
              <a:spLocks noChangeArrowheads="1"/>
            </p:cNvSpPr>
            <p:nvPr/>
          </p:nvSpPr>
          <p:spPr bwMode="auto">
            <a:xfrm>
              <a:off x="23" y="0"/>
              <a:ext cx="1745" cy="491"/>
            </a:xfrm>
            <a:prstGeom prst="rect">
              <a:avLst/>
            </a:prstGeom>
            <a:noFill/>
            <a:ln w="9525">
              <a:noFill/>
              <a:miter lim="800000"/>
            </a:ln>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6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动物本能</a:t>
              </a:r>
              <a:r>
                <a:rPr kumimoji="0" lang="zh-CN" altLang="en-US" sz="36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论</a:t>
              </a:r>
            </a:p>
          </p:txBody>
        </p:sp>
      </p:grpSp>
      <p:pic>
        <p:nvPicPr>
          <p:cNvPr id="22534" name="Picture 3" descr="daerw"/>
          <p:cNvPicPr>
            <a:picLocks noChangeAspect="1"/>
          </p:cNvPicPr>
          <p:nvPr/>
        </p:nvPicPr>
        <p:blipFill>
          <a:blip r:embed="rId2"/>
          <a:srcRect l="3345" r="-4190" b="13097"/>
          <a:stretch>
            <a:fillRect/>
          </a:stretch>
        </p:blipFill>
        <p:spPr>
          <a:xfrm>
            <a:off x="502285" y="3358515"/>
            <a:ext cx="2621280" cy="3071495"/>
          </a:xfrm>
          <a:prstGeom prst="rect">
            <a:avLst/>
          </a:prstGeom>
          <a:noFill/>
          <a:ln w="9525">
            <a:noFill/>
          </a:ln>
        </p:spPr>
      </p:pic>
      <p:pic>
        <p:nvPicPr>
          <p:cNvPr id="22535" name="Picture 4" descr="http://www.people.com.cn/mediafile/pic/20141228/63/15964621932577186763.jpg"/>
          <p:cNvPicPr>
            <a:picLocks noChangeAspect="1"/>
          </p:cNvPicPr>
          <p:nvPr/>
        </p:nvPicPr>
        <p:blipFill>
          <a:blip r:embed="rId3"/>
          <a:srcRect r="6999" b="13716"/>
          <a:stretch>
            <a:fillRect/>
          </a:stretch>
        </p:blipFill>
        <p:spPr>
          <a:xfrm>
            <a:off x="3491865" y="3389630"/>
            <a:ext cx="4999990" cy="3008630"/>
          </a:xfrm>
          <a:prstGeom prst="rect">
            <a:avLst/>
          </a:prstGeom>
          <a:noFill/>
          <a:ln w="9525">
            <a:noFill/>
          </a:ln>
        </p:spPr>
      </p:pic>
      <p:sp>
        <p:nvSpPr>
          <p:cNvPr id="23" name="AutoShape 15"/>
          <p:cNvSpPr>
            <a:spLocks noChangeArrowheads="1"/>
          </p:cNvSpPr>
          <p:nvPr/>
        </p:nvSpPr>
        <p:spPr bwMode="auto">
          <a:xfrm>
            <a:off x="3275965" y="1988820"/>
            <a:ext cx="5782945" cy="1028065"/>
          </a:xfrm>
          <a:prstGeom prst="roundRect">
            <a:avLst>
              <a:gd name="adj" fmla="val 16667"/>
            </a:avLst>
          </a:prstGeom>
          <a:solidFill>
            <a:schemeClr val="accent2">
              <a:lumMod val="40000"/>
              <a:lumOff val="60000"/>
            </a:schemeClr>
          </a:solidFill>
          <a:ln w="12700" cmpd="sng">
            <a:solidFill>
              <a:schemeClr val="tx1"/>
            </a:solidFill>
            <a:prstDash val="solid"/>
            <a:round/>
          </a:ln>
        </p:spPr>
        <p:txBody>
          <a:bodyPr wrap="none" anchor="ctr"/>
          <a:lstStyle/>
          <a:p>
            <a:pPr marL="0" marR="0" lvl="0" indent="0" algn="dist"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2400" b="1" dirty="0">
                <a:latin typeface="黑体" panose="02010609060101010101" pitchFamily="49" charset="-122"/>
                <a:ea typeface="黑体" panose="02010609060101010101" pitchFamily="49" charset="-122"/>
                <a:sym typeface="+mn-ea"/>
              </a:rPr>
              <a:t>道德观念是动物本能的延续，进而把动物</a:t>
            </a:r>
          </a:p>
          <a:p>
            <a:pPr marL="0" marR="0" lvl="0" indent="0" algn="dist"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2400" b="1" dirty="0">
                <a:latin typeface="黑体" panose="02010609060101010101" pitchFamily="49" charset="-122"/>
                <a:ea typeface="黑体" panose="02010609060101010101" pitchFamily="49" charset="-122"/>
                <a:sym typeface="+mn-ea"/>
              </a:rPr>
              <a:t>基于本能的活动与人类有目活动画上等号。</a:t>
            </a:r>
            <a:endParaRPr kumimoji="0" lang="zh-CN" altLang="en-US" sz="2400" b="1" i="0" u="none" strike="noStrike" kern="1200" cap="none" spc="0" normalizeH="0" baseline="0" dirty="0">
              <a:solidFill>
                <a:schemeClr val="tx1"/>
              </a:solidFill>
              <a:latin typeface="黑体" panose="02010609060101010101" pitchFamily="49" charset="-122"/>
              <a:ea typeface="黑体" panose="02010609060101010101" pitchFamily="49" charset="-122"/>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331"/>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（一）道德的起源与本质</a:t>
            </a:r>
          </a:p>
        </p:txBody>
      </p:sp>
      <p:grpSp>
        <p:nvGrpSpPr>
          <p:cNvPr id="23554" name="Group 8"/>
          <p:cNvGrpSpPr/>
          <p:nvPr/>
        </p:nvGrpSpPr>
        <p:grpSpPr>
          <a:xfrm>
            <a:off x="4674235" y="2936240"/>
            <a:ext cx="2251075" cy="570230"/>
            <a:chOff x="0" y="0"/>
            <a:chExt cx="1584" cy="499"/>
          </a:xfrm>
        </p:grpSpPr>
        <p:sp>
          <p:nvSpPr>
            <p:cNvPr id="23555" name="AutoShape 11"/>
            <p:cNvSpPr/>
            <p:nvPr/>
          </p:nvSpPr>
          <p:spPr>
            <a:xfrm>
              <a:off x="0" y="0"/>
              <a:ext cx="1584" cy="499"/>
            </a:xfrm>
            <a:prstGeom prst="roundRect">
              <a:avLst>
                <a:gd name="adj" fmla="val 16667"/>
              </a:avLst>
            </a:prstGeom>
            <a:solidFill>
              <a:srgbClr val="FFFF00"/>
            </a:solidFill>
            <a:ln w="9525" cap="flat" cmpd="sng">
              <a:solidFill>
                <a:schemeClr val="tx1"/>
              </a:solidFill>
              <a:prstDash val="solid"/>
              <a:round/>
              <a:headEnd type="none" w="med" len="med"/>
              <a:tailEnd type="none" w="med" len="med"/>
            </a:ln>
          </p:spPr>
          <p:txBody>
            <a:bodyPr wrap="none" anchor="ctr" anchorCtr="0"/>
            <a:lstStyle/>
            <a:p>
              <a:endParaRPr lang="zh-CN" altLang="en-US" sz="1400" dirty="0">
                <a:latin typeface="Arial" panose="020B0604020202020204" pitchFamily="34" charset="0"/>
                <a:ea typeface="等线" panose="02010600030101010101" pitchFamily="2" charset="-122"/>
              </a:endParaRPr>
            </a:p>
          </p:txBody>
        </p:sp>
        <p:sp>
          <p:nvSpPr>
            <p:cNvPr id="358410" name="Rectangle 17"/>
            <p:cNvSpPr>
              <a:spLocks noChangeArrowheads="1"/>
            </p:cNvSpPr>
            <p:nvPr/>
          </p:nvSpPr>
          <p:spPr bwMode="auto">
            <a:xfrm>
              <a:off x="23" y="0"/>
              <a:ext cx="1469" cy="457"/>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chemeClr val="tx1"/>
                  </a:solidFill>
                  <a:effectLst/>
                  <a:uLnTx/>
                  <a:uFillTx/>
                  <a:latin typeface="黑体" panose="02010609060101010101" pitchFamily="49" charset="-122"/>
                  <a:ea typeface="黑体" panose="02010609060101010101" pitchFamily="49" charset="-122"/>
                  <a:cs typeface="+mn-cs"/>
                </a:rPr>
                <a:t>动物本能</a:t>
              </a:r>
              <a:r>
                <a:rPr kumimoji="0" lang="zh-CN" altLang="en-US" sz="28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论</a:t>
              </a:r>
            </a:p>
          </p:txBody>
        </p:sp>
      </p:grpSp>
      <p:grpSp>
        <p:nvGrpSpPr>
          <p:cNvPr id="23557" name="Group 11"/>
          <p:cNvGrpSpPr/>
          <p:nvPr/>
        </p:nvGrpSpPr>
        <p:grpSpPr>
          <a:xfrm>
            <a:off x="2205990" y="2972435"/>
            <a:ext cx="2360295" cy="576580"/>
            <a:chOff x="0" y="0"/>
            <a:chExt cx="1700" cy="504"/>
          </a:xfrm>
        </p:grpSpPr>
        <p:sp>
          <p:nvSpPr>
            <p:cNvPr id="358412" name="AutoShape 10"/>
            <p:cNvSpPr>
              <a:spLocks noChangeArrowheads="1"/>
            </p:cNvSpPr>
            <p:nvPr/>
          </p:nvSpPr>
          <p:spPr bwMode="auto">
            <a:xfrm>
              <a:off x="49" y="0"/>
              <a:ext cx="1044" cy="499"/>
            </a:xfrm>
            <a:prstGeom prst="roundRect">
              <a:avLst>
                <a:gd name="adj" fmla="val 16667"/>
              </a:avLst>
            </a:prstGeom>
            <a:gradFill rotWithShape="1">
              <a:gsLst>
                <a:gs pos="0">
                  <a:schemeClr val="tx1"/>
                </a:gs>
                <a:gs pos="50000">
                  <a:srgbClr val="FF00FF"/>
                </a:gs>
                <a:gs pos="100000">
                  <a:schemeClr val="tx1"/>
                </a:gs>
              </a:gsLst>
              <a:lin ang="18900000" scaled="1"/>
            </a:gradFill>
            <a:ln w="9525">
              <a:solidFill>
                <a:schemeClr val="tx1"/>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3559" name="AutoShape 15"/>
            <p:cNvSpPr/>
            <p:nvPr/>
          </p:nvSpPr>
          <p:spPr>
            <a:xfrm>
              <a:off x="49" y="0"/>
              <a:ext cx="1584" cy="499"/>
            </a:xfrm>
            <a:prstGeom prst="roundRect">
              <a:avLst>
                <a:gd name="adj" fmla="val 16667"/>
              </a:avLst>
            </a:prstGeom>
            <a:solidFill>
              <a:srgbClr val="FFFF00"/>
            </a:solidFill>
            <a:ln w="9525" cap="flat" cmpd="sng">
              <a:solidFill>
                <a:schemeClr val="tx1"/>
              </a:solidFill>
              <a:prstDash val="solid"/>
              <a:round/>
              <a:headEnd type="none" w="med" len="med"/>
              <a:tailEnd type="none" w="med" len="med"/>
            </a:ln>
          </p:spPr>
          <p:txBody>
            <a:bodyPr wrap="none" anchor="ctr" anchorCtr="0"/>
            <a:lstStyle/>
            <a:p>
              <a:endParaRPr lang="zh-CN" altLang="en-US" sz="1400" dirty="0">
                <a:latin typeface="Arial" panose="020B0604020202020204" pitchFamily="34" charset="0"/>
                <a:ea typeface="等线" panose="02010600030101010101" pitchFamily="2" charset="-122"/>
              </a:endParaRPr>
            </a:p>
          </p:txBody>
        </p:sp>
        <p:sp>
          <p:nvSpPr>
            <p:cNvPr id="23560" name="Rectangle 16"/>
            <p:cNvSpPr/>
            <p:nvPr/>
          </p:nvSpPr>
          <p:spPr>
            <a:xfrm>
              <a:off x="0" y="48"/>
              <a:ext cx="1700" cy="456"/>
            </a:xfrm>
            <a:prstGeom prst="rect">
              <a:avLst/>
            </a:prstGeom>
            <a:noFill/>
            <a:ln w="9525">
              <a:noFill/>
            </a:ln>
          </p:spPr>
          <p:txBody>
            <a:bodyPr anchor="t" anchorCtr="0">
              <a:spAutoFit/>
            </a:bodyPr>
            <a:lstStyle/>
            <a:p>
              <a:r>
                <a:rPr lang="en-US" altLang="zh-CN" sz="2800" dirty="0">
                  <a:latin typeface="方正舒体" panose="02010601030101010101" pitchFamily="2" charset="-122"/>
                  <a:ea typeface="方正舒体" panose="02010601030101010101" pitchFamily="2" charset="-122"/>
                </a:rPr>
                <a:t> </a:t>
              </a:r>
              <a:r>
                <a:rPr lang="zh-CN" altLang="en-US" sz="2800" b="1" dirty="0">
                  <a:latin typeface="黑体" panose="02010609060101010101" pitchFamily="49" charset="-122"/>
                  <a:ea typeface="黑体" panose="02010609060101010101" pitchFamily="49" charset="-122"/>
                </a:rPr>
                <a:t>情感欲望论</a:t>
              </a:r>
            </a:p>
          </p:txBody>
        </p:sp>
      </p:grpSp>
      <p:grpSp>
        <p:nvGrpSpPr>
          <p:cNvPr id="23561" name="Group 15"/>
          <p:cNvGrpSpPr/>
          <p:nvPr/>
        </p:nvGrpSpPr>
        <p:grpSpPr>
          <a:xfrm>
            <a:off x="2332990" y="1969135"/>
            <a:ext cx="2141220" cy="609600"/>
            <a:chOff x="42" y="0"/>
            <a:chExt cx="1542" cy="499"/>
          </a:xfrm>
        </p:grpSpPr>
        <p:sp>
          <p:nvSpPr>
            <p:cNvPr id="23562" name="AutoShape 8"/>
            <p:cNvSpPr/>
            <p:nvPr/>
          </p:nvSpPr>
          <p:spPr>
            <a:xfrm>
              <a:off x="48" y="0"/>
              <a:ext cx="1536" cy="499"/>
            </a:xfrm>
            <a:prstGeom prst="roundRect">
              <a:avLst>
                <a:gd name="adj" fmla="val 16667"/>
              </a:avLst>
            </a:prstGeom>
            <a:solidFill>
              <a:srgbClr val="FFFF00"/>
            </a:solidFill>
            <a:ln w="9525" cap="flat" cmpd="sng">
              <a:solidFill>
                <a:schemeClr val="tx1"/>
              </a:solidFill>
              <a:prstDash val="solid"/>
              <a:round/>
              <a:headEnd type="none" w="med" len="med"/>
              <a:tailEnd type="none" w="med" len="med"/>
            </a:ln>
          </p:spPr>
          <p:txBody>
            <a:bodyPr wrap="none" anchor="ctr" anchorCtr="0"/>
            <a:lstStyle/>
            <a:p>
              <a:endParaRPr lang="zh-CN" altLang="en-US" sz="1400" dirty="0">
                <a:latin typeface="Arial" panose="020B0604020202020204" pitchFamily="34" charset="0"/>
                <a:ea typeface="等线" panose="02010600030101010101" pitchFamily="2" charset="-122"/>
              </a:endParaRPr>
            </a:p>
          </p:txBody>
        </p:sp>
        <p:sp>
          <p:nvSpPr>
            <p:cNvPr id="358417" name="Rectangle 13"/>
            <p:cNvSpPr>
              <a:spLocks noChangeArrowheads="1"/>
            </p:cNvSpPr>
            <p:nvPr/>
          </p:nvSpPr>
          <p:spPr bwMode="auto">
            <a:xfrm>
              <a:off x="42" y="51"/>
              <a:ext cx="1495" cy="427"/>
            </a:xfrm>
            <a:prstGeom prst="rect">
              <a:avLst/>
            </a:prstGeom>
            <a:noFill/>
            <a:ln w="9525">
              <a:noFill/>
              <a:miter lim="800000"/>
            </a:ln>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2800" b="1" strike="noStrike" noProof="1">
                  <a:latin typeface="黑体" panose="02010609060101010101" pitchFamily="49" charset="-122"/>
                  <a:ea typeface="黑体" panose="02010609060101010101" pitchFamily="49" charset="-122"/>
                  <a:cs typeface="+mn-cs"/>
                  <a:sym typeface="+mn-ea"/>
                </a:rPr>
                <a:t>天意神启论</a:t>
              </a:r>
              <a:endParaRPr kumimoji="0" lang="zh-CN" altLang="en-US" sz="2800" b="1" i="0" u="none" strike="noStrike" kern="1200" cap="none" spc="0" normalizeH="0" baseline="0" noProof="1">
                <a:ln>
                  <a:noFill/>
                </a:ln>
                <a:solidFill>
                  <a:schemeClr val="tx1"/>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sym typeface="+mn-ea"/>
              </a:endParaRPr>
            </a:p>
          </p:txBody>
        </p:sp>
      </p:grpSp>
      <p:grpSp>
        <p:nvGrpSpPr>
          <p:cNvPr id="23564" name="Group 18"/>
          <p:cNvGrpSpPr/>
          <p:nvPr/>
        </p:nvGrpSpPr>
        <p:grpSpPr>
          <a:xfrm>
            <a:off x="4716780" y="1958340"/>
            <a:ext cx="2188210" cy="577360"/>
            <a:chOff x="48" y="0"/>
            <a:chExt cx="1584" cy="505"/>
          </a:xfrm>
        </p:grpSpPr>
        <p:sp>
          <p:nvSpPr>
            <p:cNvPr id="23565" name="AutoShape 9"/>
            <p:cNvSpPr/>
            <p:nvPr/>
          </p:nvSpPr>
          <p:spPr>
            <a:xfrm>
              <a:off x="48" y="0"/>
              <a:ext cx="1584" cy="499"/>
            </a:xfrm>
            <a:prstGeom prst="roundRect">
              <a:avLst>
                <a:gd name="adj" fmla="val 16667"/>
              </a:avLst>
            </a:prstGeom>
            <a:solidFill>
              <a:srgbClr val="FFFF00"/>
            </a:solidFill>
            <a:ln w="9525" cap="flat" cmpd="sng">
              <a:solidFill>
                <a:schemeClr val="tx1"/>
              </a:solidFill>
              <a:prstDash val="solid"/>
              <a:round/>
              <a:headEnd type="none" w="med" len="med"/>
              <a:tailEnd type="none" w="med" len="med"/>
            </a:ln>
          </p:spPr>
          <p:txBody>
            <a:bodyPr wrap="none" anchor="ctr" anchorCtr="0"/>
            <a:lstStyle/>
            <a:p>
              <a:endParaRPr lang="zh-CN" altLang="en-US" sz="1400" dirty="0">
                <a:latin typeface="Arial" panose="020B0604020202020204" pitchFamily="34" charset="0"/>
                <a:ea typeface="等线" panose="02010600030101010101" pitchFamily="2" charset="-122"/>
              </a:endParaRPr>
            </a:p>
          </p:txBody>
        </p:sp>
        <p:sp>
          <p:nvSpPr>
            <p:cNvPr id="358420" name="Rectangle 14"/>
            <p:cNvSpPr>
              <a:spLocks noChangeArrowheads="1"/>
            </p:cNvSpPr>
            <p:nvPr/>
          </p:nvSpPr>
          <p:spPr bwMode="auto">
            <a:xfrm>
              <a:off x="48" y="48"/>
              <a:ext cx="1493" cy="457"/>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2800" b="1" strike="noStrike" noProof="1">
                  <a:latin typeface="黑体" panose="02010609060101010101" pitchFamily="49" charset="-122"/>
                  <a:ea typeface="黑体" panose="02010609060101010101" pitchFamily="49" charset="-122"/>
                  <a:cs typeface="+mn-cs"/>
                  <a:sym typeface="+mn-ea"/>
                </a:rPr>
                <a:t>先天人性论</a:t>
              </a:r>
              <a:endParaRPr kumimoji="0" lang="zh-CN" altLang="en-US" sz="2800" b="1" i="0" u="none" strike="noStrike" kern="1200" cap="none" spc="0" normalizeH="0" baseline="0" noProof="1">
                <a:ln>
                  <a:noFill/>
                </a:ln>
                <a:solidFill>
                  <a:schemeClr val="tx1"/>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sym typeface="+mn-ea"/>
              </a:endParaRPr>
            </a:p>
          </p:txBody>
        </p:sp>
      </p:grpSp>
      <p:sp>
        <p:nvSpPr>
          <p:cNvPr id="39943" name="Rectangle 21"/>
          <p:cNvSpPr>
            <a:spLocks noChangeArrowheads="1"/>
          </p:cNvSpPr>
          <p:nvPr/>
        </p:nvSpPr>
        <p:spPr bwMode="auto">
          <a:xfrm>
            <a:off x="323215" y="3707130"/>
            <a:ext cx="8740140" cy="3095625"/>
          </a:xfrm>
          <a:prstGeom prst="rect">
            <a:avLst/>
          </a:prstGeom>
          <a:noFill/>
          <a:ln w="9525">
            <a:noFill/>
            <a:miter lim="800000"/>
          </a:ln>
        </p:spPr>
        <p:txBody>
          <a:bodyPr/>
          <a:lstStyle/>
          <a:p>
            <a:pPr marL="342900" marR="0" lvl="0" indent="-342900" algn="l" defTabSz="914400" rtl="0" eaLnBrk="0" fontAlgn="base" latinLnBrk="0" hangingPunct="0">
              <a:lnSpc>
                <a:spcPct val="120000"/>
              </a:lnSpc>
              <a:spcBef>
                <a:spcPct val="20000"/>
              </a:spcBef>
              <a:buClr>
                <a:schemeClr val="folHlink"/>
              </a:buClr>
              <a:buSzPct val="60000"/>
              <a:buFont typeface="Wingdings" panose="05000000000000000000" pitchFamily="2" charset="2"/>
              <a:buNone/>
              <a:defRPr/>
            </a:pPr>
            <a:r>
              <a:rPr kumimoji="0" lang="zh-CN" altLang="en-US" sz="2800" b="1" i="0" u="none" strike="noStrike" kern="1200" cap="none" spc="0" normalizeH="0" baseline="0" noProof="0" dirty="0">
                <a:ln>
                  <a:noFill/>
                </a:ln>
                <a:solidFill>
                  <a:schemeClr val="tx1"/>
                </a:solidFill>
                <a:effectLst/>
                <a:uLnTx/>
                <a:uFillTx/>
                <a:latin typeface="+mn-ea"/>
                <a:ea typeface="+mn-ea"/>
                <a:cs typeface="+mn-cs"/>
              </a:rPr>
              <a:t>1、离开人的社会实践、生活、人类的历史发展，来思考道德的起源。</a:t>
            </a:r>
          </a:p>
          <a:p>
            <a:pPr marL="342900" marR="0" lvl="0" indent="-342900" algn="l" defTabSz="914400" rtl="0" eaLnBrk="0" fontAlgn="base" latinLnBrk="0" hangingPunct="0">
              <a:lnSpc>
                <a:spcPct val="120000"/>
              </a:lnSpc>
              <a:spcBef>
                <a:spcPct val="20000"/>
              </a:spcBef>
              <a:buClr>
                <a:schemeClr val="folHlink"/>
              </a:buClr>
              <a:buSzPct val="60000"/>
              <a:buFont typeface="Wingdings" panose="05000000000000000000" pitchFamily="2" charset="2"/>
              <a:buNone/>
              <a:defRPr/>
            </a:pPr>
            <a:r>
              <a:rPr kumimoji="0" lang="zh-CN" altLang="en-US" sz="2800" b="1" i="0" u="none" strike="noStrike" kern="1200" cap="none" spc="0" normalizeH="0" baseline="0" noProof="0" dirty="0">
                <a:ln>
                  <a:noFill/>
                </a:ln>
                <a:solidFill>
                  <a:schemeClr val="tx1"/>
                </a:solidFill>
                <a:effectLst/>
                <a:uLnTx/>
                <a:uFillTx/>
                <a:latin typeface="+mn-ea"/>
                <a:ea typeface="+mn-ea"/>
                <a:cs typeface="+mn-cs"/>
              </a:rPr>
              <a:t>2、把道德看成是外在强加于人的规约。</a:t>
            </a:r>
          </a:p>
          <a:p>
            <a:pPr marL="342900" marR="0" lvl="0" indent="-342900" algn="l" defTabSz="914400" rtl="0" eaLnBrk="0" fontAlgn="base" latinLnBrk="0" hangingPunct="0">
              <a:lnSpc>
                <a:spcPct val="120000"/>
              </a:lnSpc>
              <a:spcBef>
                <a:spcPct val="20000"/>
              </a:spcBef>
              <a:buClr>
                <a:schemeClr val="folHlink"/>
              </a:buClr>
              <a:buSzPct val="60000"/>
              <a:buFont typeface="Wingdings" panose="05000000000000000000" pitchFamily="2" charset="2"/>
              <a:buNone/>
              <a:defRPr/>
            </a:pPr>
            <a:r>
              <a:rPr kumimoji="0" lang="zh-CN" altLang="en-US" sz="2800" b="1" i="0" u="none" strike="noStrike" kern="1200" cap="none" spc="0" normalizeH="0" baseline="0" noProof="0" dirty="0">
                <a:ln>
                  <a:noFill/>
                </a:ln>
                <a:solidFill>
                  <a:schemeClr val="tx1"/>
                </a:solidFill>
                <a:effectLst/>
                <a:uLnTx/>
                <a:uFillTx/>
                <a:latin typeface="+mn-ea"/>
                <a:ea typeface="+mn-ea"/>
                <a:cs typeface="+mn-cs"/>
              </a:rPr>
              <a:t>3、把道德看成是一成不变的情感要素和心理体验，把道德神秘化。</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24577" name="灯片编号占位符 5"/>
          <p:cNvSpPr txBox="1">
            <a:spLocks noGrp="1"/>
          </p:cNvSpPr>
          <p:nvPr/>
        </p:nvSpPr>
        <p:spPr>
          <a:xfrm>
            <a:off x="7081203" y="6857048"/>
            <a:ext cx="1616075" cy="290512"/>
          </a:xfrm>
          <a:prstGeom prst="rect">
            <a:avLst/>
          </a:prstGeom>
          <a:noFill/>
          <a:ln w="9525">
            <a:noFill/>
          </a:ln>
        </p:spPr>
        <p:txBody>
          <a:bodyPr anchor="t" anchorCtr="0"/>
          <a:lstStyle/>
          <a:p>
            <a:pPr algn="r"/>
            <a:fld id="{9A0DB2DC-4C9A-4742-B13C-FB6460FD3503}" type="slidenum">
              <a:rPr lang="zh-CN" altLang="en-US" sz="1000" dirty="0">
                <a:solidFill>
                  <a:srgbClr val="000000"/>
                </a:solidFill>
                <a:latin typeface="Arial" panose="020B0604020202020204" pitchFamily="34" charset="0"/>
                <a:ea typeface="微软雅黑" panose="020B0503020204020204" charset="-122"/>
              </a:rPr>
              <a:t>15</a:t>
            </a:fld>
            <a:endParaRPr lang="zh-CN" altLang="en-US" sz="1000" dirty="0">
              <a:solidFill>
                <a:srgbClr val="000000"/>
              </a:solidFill>
              <a:latin typeface="Arial" panose="020B0604020202020204" pitchFamily="34" charset="0"/>
              <a:ea typeface="微软雅黑" panose="020B0503020204020204" charset="-122"/>
            </a:endParaRPr>
          </a:p>
        </p:txBody>
      </p:sp>
      <p:sp>
        <p:nvSpPr>
          <p:cNvPr id="58376" name="Text Box 8"/>
          <p:cNvSpPr txBox="1"/>
          <p:nvPr/>
        </p:nvSpPr>
        <p:spPr>
          <a:xfrm>
            <a:off x="3275965" y="5226685"/>
            <a:ext cx="5543550" cy="457200"/>
          </a:xfrm>
          <a:prstGeom prst="rect">
            <a:avLst/>
          </a:prstGeom>
          <a:noFill/>
          <a:ln w="9525">
            <a:noFill/>
          </a:ln>
        </p:spPr>
        <p:txBody>
          <a:bodyPr>
            <a:spAutoFit/>
          </a:bodyPr>
          <a:lstStyle/>
          <a:p>
            <a:pPr marR="0" defTabSz="914400">
              <a:spcBef>
                <a:spcPct val="50000"/>
              </a:spcBef>
              <a:buClrTx/>
              <a:buSzTx/>
              <a:defRPr/>
            </a:pPr>
            <a:r>
              <a:rPr kumimoji="0" lang="zh-CN" altLang="en-US" sz="2400" b="1" kern="1200" cap="none" spc="0" normalizeH="0" baseline="0" noProof="1">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cs typeface="+mn-cs"/>
              </a:rPr>
              <a:t>人类自我意识的形成与发</a:t>
            </a:r>
            <a:r>
              <a:rPr kumimoji="0" lang="zh-CN" altLang="en-US" sz="2400" b="1" kern="1200" cap="none" spc="0" normalizeH="0" baseline="0" noProof="1">
                <a:effectLst>
                  <a:outerShdw blurRad="38100" dist="19050" dir="2700000" algn="tl" rotWithShape="0">
                    <a:schemeClr val="dk1">
                      <a:alpha val="40000"/>
                    </a:schemeClr>
                  </a:outerShdw>
                </a:effectLst>
                <a:latin typeface="楷体_GB2312" pitchFamily="49" charset="-122"/>
                <a:ea typeface="黑体" panose="02010609060101010101" pitchFamily="49" charset="-122"/>
                <a:cs typeface="+mn-cs"/>
              </a:rPr>
              <a:t>展。</a:t>
            </a:r>
          </a:p>
        </p:txBody>
      </p:sp>
      <p:sp>
        <p:nvSpPr>
          <p:cNvPr id="24579" name="AutoShape 9"/>
          <p:cNvSpPr/>
          <p:nvPr/>
        </p:nvSpPr>
        <p:spPr>
          <a:xfrm>
            <a:off x="2386013" y="2910523"/>
            <a:ext cx="719137" cy="371475"/>
          </a:xfrm>
          <a:prstGeom prst="rightArrow">
            <a:avLst>
              <a:gd name="adj1" fmla="val 50000"/>
              <a:gd name="adj2" fmla="val 80590"/>
            </a:avLst>
          </a:prstGeom>
          <a:solidFill>
            <a:srgbClr val="FF00FF"/>
          </a:solidFill>
          <a:ln w="9525">
            <a:noFill/>
          </a:ln>
        </p:spPr>
        <p:txBody>
          <a:bodyPr wrap="none" lIns="90170" tIns="46990" rIns="90170" bIns="46990" anchor="ctr" anchorCtr="0"/>
          <a:lstStyle/>
          <a:p>
            <a:endParaRPr lang="zh-CN" altLang="en-US" dirty="0">
              <a:latin typeface="Arial" panose="020B0604020202020204" pitchFamily="34" charset="0"/>
              <a:ea typeface="微软雅黑" panose="020B0503020204020204" charset="-122"/>
            </a:endParaRPr>
          </a:p>
        </p:txBody>
      </p:sp>
      <p:grpSp>
        <p:nvGrpSpPr>
          <p:cNvPr id="24580" name="Group 10"/>
          <p:cNvGrpSpPr/>
          <p:nvPr/>
        </p:nvGrpSpPr>
        <p:grpSpPr>
          <a:xfrm>
            <a:off x="201295" y="4735830"/>
            <a:ext cx="2028190" cy="1106805"/>
            <a:chOff x="0" y="0"/>
            <a:chExt cx="1161" cy="1539"/>
          </a:xfrm>
        </p:grpSpPr>
        <p:sp>
          <p:nvSpPr>
            <p:cNvPr id="24581" name="Oval 14"/>
            <p:cNvSpPr/>
            <p:nvPr/>
          </p:nvSpPr>
          <p:spPr>
            <a:xfrm>
              <a:off x="0" y="1166"/>
              <a:ext cx="1159" cy="362"/>
            </a:xfrm>
            <a:prstGeom prst="ellipse">
              <a:avLst/>
            </a:prstGeom>
            <a:gradFill rotWithShape="1">
              <a:gsLst>
                <a:gs pos="0">
                  <a:srgbClr val="E5EBD5"/>
                </a:gs>
                <a:gs pos="50000">
                  <a:srgbClr val="C1CF9D"/>
                </a:gs>
                <a:gs pos="100000">
                  <a:srgbClr val="E5EBD5"/>
                </a:gs>
              </a:gsLst>
              <a:lin ang="0" scaled="1"/>
              <a:tileRect/>
            </a:gradFill>
            <a:ln w="9525">
              <a:noFill/>
            </a:ln>
          </p:spPr>
          <p:txBody>
            <a:bodyPr wrap="none" anchor="ctr" anchorCtr="0"/>
            <a:lstStyle/>
            <a:p>
              <a:endParaRPr lang="zh-CN" altLang="en-US" dirty="0">
                <a:latin typeface="Arial" panose="020B0604020202020204" pitchFamily="34" charset="0"/>
                <a:ea typeface="微软雅黑" panose="020B0503020204020204" charset="-122"/>
              </a:endParaRPr>
            </a:p>
          </p:txBody>
        </p:sp>
        <p:sp>
          <p:nvSpPr>
            <p:cNvPr id="15372" name="AutoShape 15"/>
            <p:cNvSpPr>
              <a:spLocks noChangeArrowheads="1"/>
            </p:cNvSpPr>
            <p:nvPr/>
          </p:nvSpPr>
          <p:spPr bwMode="auto">
            <a:xfrm>
              <a:off x="2" y="0"/>
              <a:ext cx="1159" cy="1539"/>
            </a:xfrm>
            <a:prstGeom prst="can">
              <a:avLst>
                <a:gd name="adj" fmla="val 33197"/>
              </a:avLst>
            </a:prstGeom>
            <a:gradFill rotWithShape="1">
              <a:gsLst>
                <a:gs pos="0">
                  <a:schemeClr val="accent1">
                    <a:alpha val="50000"/>
                  </a:schemeClr>
                </a:gs>
                <a:gs pos="50000">
                  <a:srgbClr val="3B5E19"/>
                </a:gs>
                <a:gs pos="100000">
                  <a:schemeClr val="accent1">
                    <a:alpha val="50000"/>
                  </a:schemeClr>
                </a:gs>
              </a:gsLst>
              <a:lin ang="0" scaled="1"/>
            </a:gra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charset="-122"/>
                <a:cs typeface="+mn-cs"/>
              </a:endParaRPr>
            </a:p>
          </p:txBody>
        </p:sp>
      </p:grpSp>
      <p:grpSp>
        <p:nvGrpSpPr>
          <p:cNvPr id="24583" name="Group 13"/>
          <p:cNvGrpSpPr/>
          <p:nvPr/>
        </p:nvGrpSpPr>
        <p:grpSpPr>
          <a:xfrm>
            <a:off x="205105" y="3629025"/>
            <a:ext cx="2028190" cy="1106805"/>
            <a:chOff x="0" y="0"/>
            <a:chExt cx="1161" cy="1539"/>
          </a:xfrm>
        </p:grpSpPr>
        <p:sp>
          <p:nvSpPr>
            <p:cNvPr id="24584" name="Oval 17"/>
            <p:cNvSpPr/>
            <p:nvPr/>
          </p:nvSpPr>
          <p:spPr>
            <a:xfrm>
              <a:off x="0" y="1166"/>
              <a:ext cx="1159" cy="362"/>
            </a:xfrm>
            <a:prstGeom prst="ellipse">
              <a:avLst/>
            </a:prstGeom>
            <a:gradFill rotWithShape="1">
              <a:gsLst>
                <a:gs pos="0">
                  <a:srgbClr val="E5EBD5"/>
                </a:gs>
                <a:gs pos="50000">
                  <a:srgbClr val="C1CF9D"/>
                </a:gs>
                <a:gs pos="100000">
                  <a:srgbClr val="E5EBD5"/>
                </a:gs>
              </a:gsLst>
              <a:lin ang="0" scaled="1"/>
              <a:tileRect/>
            </a:gradFill>
            <a:ln w="9525">
              <a:noFill/>
            </a:ln>
          </p:spPr>
          <p:txBody>
            <a:bodyPr wrap="none" anchor="ctr" anchorCtr="0"/>
            <a:lstStyle/>
            <a:p>
              <a:endParaRPr lang="zh-CN" altLang="en-US" dirty="0">
                <a:latin typeface="Arial" panose="020B0604020202020204" pitchFamily="34" charset="0"/>
                <a:ea typeface="微软雅黑" panose="020B0503020204020204" charset="-122"/>
              </a:endParaRPr>
            </a:p>
          </p:txBody>
        </p:sp>
        <p:sp>
          <p:nvSpPr>
            <p:cNvPr id="15375" name="AutoShape 18"/>
            <p:cNvSpPr>
              <a:spLocks noChangeArrowheads="1"/>
            </p:cNvSpPr>
            <p:nvPr/>
          </p:nvSpPr>
          <p:spPr bwMode="auto">
            <a:xfrm>
              <a:off x="2" y="0"/>
              <a:ext cx="1159" cy="1539"/>
            </a:xfrm>
            <a:prstGeom prst="can">
              <a:avLst>
                <a:gd name="adj" fmla="val 33197"/>
              </a:avLst>
            </a:prstGeom>
            <a:gradFill rotWithShape="1">
              <a:gsLst>
                <a:gs pos="0">
                  <a:schemeClr val="folHlink">
                    <a:alpha val="50000"/>
                  </a:schemeClr>
                </a:gs>
                <a:gs pos="50000">
                  <a:srgbClr val="654326"/>
                </a:gs>
                <a:gs pos="100000">
                  <a:schemeClr val="folHlink">
                    <a:alpha val="50000"/>
                  </a:schemeClr>
                </a:gs>
              </a:gsLst>
              <a:lin ang="0" scaled="1"/>
            </a:gra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charset="-122"/>
                <a:cs typeface="+mn-cs"/>
              </a:endParaRPr>
            </a:p>
          </p:txBody>
        </p:sp>
      </p:grpSp>
      <p:grpSp>
        <p:nvGrpSpPr>
          <p:cNvPr id="24586" name="Group 16"/>
          <p:cNvGrpSpPr/>
          <p:nvPr/>
        </p:nvGrpSpPr>
        <p:grpSpPr>
          <a:xfrm>
            <a:off x="175260" y="2565400"/>
            <a:ext cx="2028190" cy="1106805"/>
            <a:chOff x="0" y="0"/>
            <a:chExt cx="1161" cy="1539"/>
          </a:xfrm>
        </p:grpSpPr>
        <p:sp>
          <p:nvSpPr>
            <p:cNvPr id="24587" name="Oval 20"/>
            <p:cNvSpPr/>
            <p:nvPr/>
          </p:nvSpPr>
          <p:spPr>
            <a:xfrm>
              <a:off x="0" y="1166"/>
              <a:ext cx="1159" cy="362"/>
            </a:xfrm>
            <a:prstGeom prst="ellipse">
              <a:avLst/>
            </a:prstGeom>
            <a:gradFill rotWithShape="1">
              <a:gsLst>
                <a:gs pos="0">
                  <a:srgbClr val="E5EBD5"/>
                </a:gs>
                <a:gs pos="50000">
                  <a:srgbClr val="C1CF9D"/>
                </a:gs>
                <a:gs pos="100000">
                  <a:srgbClr val="E5EBD5"/>
                </a:gs>
              </a:gsLst>
              <a:lin ang="0" scaled="1"/>
              <a:tileRect/>
            </a:gradFill>
            <a:ln w="9525">
              <a:noFill/>
            </a:ln>
          </p:spPr>
          <p:txBody>
            <a:bodyPr wrap="none" anchor="ctr" anchorCtr="0"/>
            <a:lstStyle/>
            <a:p>
              <a:endParaRPr lang="zh-CN" altLang="en-US" dirty="0">
                <a:latin typeface="Arial" panose="020B0604020202020204" pitchFamily="34" charset="0"/>
                <a:ea typeface="微软雅黑" panose="020B0503020204020204" charset="-122"/>
              </a:endParaRPr>
            </a:p>
          </p:txBody>
        </p:sp>
        <p:sp>
          <p:nvSpPr>
            <p:cNvPr id="15378" name="AutoShape 21"/>
            <p:cNvSpPr>
              <a:spLocks noChangeArrowheads="1"/>
            </p:cNvSpPr>
            <p:nvPr/>
          </p:nvSpPr>
          <p:spPr bwMode="auto">
            <a:xfrm>
              <a:off x="2" y="0"/>
              <a:ext cx="1159" cy="1539"/>
            </a:xfrm>
            <a:prstGeom prst="can">
              <a:avLst>
                <a:gd name="adj" fmla="val 33197"/>
              </a:avLst>
            </a:prstGeom>
            <a:gradFill rotWithShape="1">
              <a:gsLst>
                <a:gs pos="0">
                  <a:schemeClr val="accent2">
                    <a:alpha val="50000"/>
                  </a:schemeClr>
                </a:gs>
                <a:gs pos="50000">
                  <a:srgbClr val="254162"/>
                </a:gs>
                <a:gs pos="100000">
                  <a:schemeClr val="accent2">
                    <a:alpha val="50000"/>
                  </a:schemeClr>
                </a:gs>
              </a:gsLst>
              <a:lin ang="0" scaled="1"/>
            </a:gra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charset="-122"/>
                <a:cs typeface="+mn-cs"/>
              </a:endParaRPr>
            </a:p>
          </p:txBody>
        </p:sp>
      </p:grpSp>
      <p:pic>
        <p:nvPicPr>
          <p:cNvPr id="24589" name="Text Box 22"/>
          <p:cNvPicPr/>
          <p:nvPr/>
        </p:nvPicPr>
        <p:blipFill>
          <a:blip r:embed="rId2"/>
          <a:stretch>
            <a:fillRect/>
          </a:stretch>
        </p:blipFill>
        <p:spPr>
          <a:xfrm>
            <a:off x="316865" y="3036570"/>
            <a:ext cx="1899285" cy="715010"/>
          </a:xfrm>
          <a:prstGeom prst="rect">
            <a:avLst/>
          </a:prstGeom>
          <a:noFill/>
          <a:ln w="9525">
            <a:noFill/>
          </a:ln>
        </p:spPr>
      </p:pic>
      <p:pic>
        <p:nvPicPr>
          <p:cNvPr id="24590" name="Text Box 23"/>
          <p:cNvPicPr/>
          <p:nvPr/>
        </p:nvPicPr>
        <p:blipFill>
          <a:blip r:embed="rId3"/>
          <a:stretch>
            <a:fillRect/>
          </a:stretch>
        </p:blipFill>
        <p:spPr>
          <a:xfrm>
            <a:off x="278130" y="4089400"/>
            <a:ext cx="1899920" cy="715645"/>
          </a:xfrm>
          <a:prstGeom prst="rect">
            <a:avLst/>
          </a:prstGeom>
          <a:noFill/>
          <a:ln w="9525">
            <a:noFill/>
          </a:ln>
        </p:spPr>
      </p:pic>
      <p:pic>
        <p:nvPicPr>
          <p:cNvPr id="24591" name="Text Box 24"/>
          <p:cNvPicPr/>
          <p:nvPr/>
        </p:nvPicPr>
        <p:blipFill>
          <a:blip r:embed="rId4"/>
          <a:stretch>
            <a:fillRect/>
          </a:stretch>
        </p:blipFill>
        <p:spPr>
          <a:xfrm>
            <a:off x="175260" y="5222240"/>
            <a:ext cx="1894205" cy="715645"/>
          </a:xfrm>
          <a:prstGeom prst="rect">
            <a:avLst/>
          </a:prstGeom>
          <a:noFill/>
          <a:ln w="9525">
            <a:noFill/>
          </a:ln>
        </p:spPr>
      </p:pic>
      <p:sp>
        <p:nvSpPr>
          <p:cNvPr id="24592" name="Rectangle 3"/>
          <p:cNvSpPr/>
          <p:nvPr/>
        </p:nvSpPr>
        <p:spPr>
          <a:xfrm>
            <a:off x="3563303" y="2104708"/>
            <a:ext cx="3673475" cy="460375"/>
          </a:xfrm>
          <a:prstGeom prst="rect">
            <a:avLst/>
          </a:prstGeom>
          <a:noFill/>
          <a:ln w="9525">
            <a:noFill/>
          </a:ln>
        </p:spPr>
        <p:txBody>
          <a:bodyPr anchor="t" anchorCtr="0">
            <a:spAutoFit/>
          </a:bodyPr>
          <a:lstStyle/>
          <a:p>
            <a:pPr algn="ctr"/>
            <a:r>
              <a:rPr lang="zh-CN" altLang="en-US" sz="2400" b="1" dirty="0">
                <a:latin typeface="微软雅黑" panose="020B0503020204020204" charset="-122"/>
                <a:ea typeface="微软雅黑" panose="020B0503020204020204" charset="-122"/>
              </a:rPr>
              <a:t>道德产生的条件</a:t>
            </a:r>
          </a:p>
        </p:txBody>
      </p:sp>
      <p:sp>
        <p:nvSpPr>
          <p:cNvPr id="24593" name="AutoShape 9"/>
          <p:cNvSpPr/>
          <p:nvPr/>
        </p:nvSpPr>
        <p:spPr>
          <a:xfrm>
            <a:off x="2374583" y="3996373"/>
            <a:ext cx="719137" cy="371475"/>
          </a:xfrm>
          <a:prstGeom prst="rightArrow">
            <a:avLst>
              <a:gd name="adj1" fmla="val 50000"/>
              <a:gd name="adj2" fmla="val 80590"/>
            </a:avLst>
          </a:prstGeom>
          <a:solidFill>
            <a:srgbClr val="FF00FF"/>
          </a:solidFill>
          <a:ln w="9525">
            <a:noFill/>
          </a:ln>
        </p:spPr>
        <p:txBody>
          <a:bodyPr wrap="none" lIns="90170" tIns="46990" rIns="90170" bIns="46990" anchor="ctr" anchorCtr="0"/>
          <a:lstStyle/>
          <a:p>
            <a:endParaRPr lang="zh-CN" altLang="en-US" dirty="0">
              <a:latin typeface="Arial" panose="020B0604020202020204" pitchFamily="34" charset="0"/>
              <a:ea typeface="微软雅黑" panose="020B0503020204020204" charset="-122"/>
            </a:endParaRPr>
          </a:p>
        </p:txBody>
      </p:sp>
      <p:sp>
        <p:nvSpPr>
          <p:cNvPr id="24594" name="AutoShape 9"/>
          <p:cNvSpPr/>
          <p:nvPr/>
        </p:nvSpPr>
        <p:spPr>
          <a:xfrm>
            <a:off x="2407603" y="5153025"/>
            <a:ext cx="647700" cy="371475"/>
          </a:xfrm>
          <a:prstGeom prst="rightArrow">
            <a:avLst>
              <a:gd name="adj1" fmla="val 50000"/>
              <a:gd name="adj2" fmla="val 72584"/>
            </a:avLst>
          </a:prstGeom>
          <a:solidFill>
            <a:srgbClr val="FF00FF"/>
          </a:solidFill>
          <a:ln w="9525">
            <a:noFill/>
          </a:ln>
        </p:spPr>
        <p:txBody>
          <a:bodyPr wrap="none" lIns="90170" tIns="46990" rIns="90170" bIns="46990" anchor="ctr" anchorCtr="0"/>
          <a:lstStyle/>
          <a:p>
            <a:endParaRPr lang="zh-CN" altLang="en-US" dirty="0">
              <a:latin typeface="Arial" panose="020B0604020202020204" pitchFamily="34" charset="0"/>
              <a:ea typeface="微软雅黑" panose="020B0503020204020204" charset="-122"/>
            </a:endParaRPr>
          </a:p>
        </p:txBody>
      </p:sp>
      <p:sp>
        <p:nvSpPr>
          <p:cNvPr id="24595" name="文本框 1"/>
          <p:cNvSpPr txBox="1"/>
          <p:nvPr/>
        </p:nvSpPr>
        <p:spPr>
          <a:xfrm>
            <a:off x="405765" y="2098358"/>
            <a:ext cx="1797685" cy="460375"/>
          </a:xfrm>
          <a:prstGeom prst="rect">
            <a:avLst/>
          </a:prstGeom>
          <a:noFill/>
          <a:ln w="9525">
            <a:noFill/>
          </a:ln>
        </p:spPr>
        <p:txBody>
          <a:bodyPr wrap="none" anchor="t" anchorCtr="0">
            <a:spAutoFit/>
          </a:bodyPr>
          <a:lstStyle/>
          <a:p>
            <a:pPr algn="ctr"/>
            <a:r>
              <a:rPr lang="zh-CN" altLang="en-US" sz="2400" b="1" dirty="0">
                <a:solidFill>
                  <a:srgbClr val="0000CC"/>
                </a:solidFill>
                <a:latin typeface="微软雅黑" panose="020B0503020204020204" charset="-122"/>
                <a:ea typeface="微软雅黑" panose="020B0503020204020204" charset="-122"/>
                <a:sym typeface="Arial" panose="020B0604020202020204" pitchFamily="34" charset="0"/>
              </a:rPr>
              <a:t> </a:t>
            </a:r>
            <a:r>
              <a:rPr lang="zh-CN" altLang="en-US" sz="2400" b="1" dirty="0">
                <a:latin typeface="微软雅黑" panose="020B0503020204020204" charset="-122"/>
                <a:ea typeface="微软雅黑" panose="020B0503020204020204" charset="-122"/>
                <a:sym typeface="Arial" panose="020B0604020202020204" pitchFamily="34" charset="0"/>
              </a:rPr>
              <a:t>道德的起源</a:t>
            </a:r>
          </a:p>
        </p:txBody>
      </p:sp>
      <p:sp>
        <p:nvSpPr>
          <p:cNvPr id="58401" name="文本框 58400"/>
          <p:cNvSpPr txBox="1"/>
          <p:nvPr/>
        </p:nvSpPr>
        <p:spPr>
          <a:xfrm>
            <a:off x="3275965" y="3515360"/>
            <a:ext cx="5545138" cy="1187450"/>
          </a:xfrm>
          <a:prstGeom prst="rect">
            <a:avLst/>
          </a:prstGeom>
          <a:noFill/>
          <a:ln w="9525">
            <a:noFill/>
          </a:ln>
        </p:spPr>
        <p:txBody>
          <a:bodyPr>
            <a:spAutoFit/>
          </a:bodyPr>
          <a:lstStyle/>
          <a:p>
            <a:pPr marR="0" defTabSz="914400">
              <a:spcBef>
                <a:spcPct val="50000"/>
              </a:spcBef>
              <a:buClrTx/>
              <a:buSzTx/>
              <a:defRPr/>
            </a:pPr>
            <a:r>
              <a:rPr kumimoji="0" lang="zh-CN" altLang="en-US" sz="2400" b="1" kern="1200" cap="none" spc="0" normalizeH="0" baseline="0" noProof="1">
                <a:effectLst>
                  <a:outerShdw blurRad="38100" dist="19050" dir="2700000" algn="tl" rotWithShape="0">
                    <a:schemeClr val="dk1">
                      <a:alpha val="40000"/>
                    </a:schemeClr>
                  </a:outerShdw>
                </a:effectLst>
                <a:latin typeface="Tahoma" panose="020B0604030504040204" pitchFamily="34" charset="0"/>
                <a:ea typeface="黑体" panose="02010609060101010101" pitchFamily="49" charset="-122"/>
                <a:cs typeface="+mn-cs"/>
              </a:rPr>
              <a:t>社会关系的形成。道德是社会关系的产物。只有形成了人与人、人与社会之间的相互关系，才会产生道德</a:t>
            </a:r>
            <a:r>
              <a:rPr kumimoji="0" lang="zh-CN" altLang="en-US" sz="2000" b="1" kern="1200" cap="none" spc="0" normalizeH="0" baseline="0" noProof="1">
                <a:effectLst>
                  <a:outerShdw blurRad="38100" dist="19050" dir="2700000" algn="tl" rotWithShape="0">
                    <a:schemeClr val="dk1">
                      <a:alpha val="40000"/>
                    </a:schemeClr>
                  </a:outerShdw>
                </a:effectLst>
                <a:latin typeface="Tahoma" panose="020B0604030504040204" pitchFamily="34" charset="0"/>
                <a:ea typeface="微软雅黑" panose="020B0503020204020204" charset="-122"/>
                <a:cs typeface="+mn-cs"/>
              </a:rPr>
              <a:t>。</a:t>
            </a:r>
          </a:p>
        </p:txBody>
      </p:sp>
      <p:sp>
        <p:nvSpPr>
          <p:cNvPr id="58402" name="Text Box 6"/>
          <p:cNvSpPr txBox="1"/>
          <p:nvPr/>
        </p:nvSpPr>
        <p:spPr>
          <a:xfrm>
            <a:off x="3275965" y="2277110"/>
            <a:ext cx="5508625" cy="1014726"/>
          </a:xfrm>
          <a:prstGeom prst="rect">
            <a:avLst/>
          </a:prstGeom>
          <a:noFill/>
          <a:ln w="9525">
            <a:noFill/>
          </a:ln>
        </p:spPr>
        <p:txBody>
          <a:bodyPr>
            <a:spAutoFit/>
            <a:scene3d>
              <a:camera prst="orthographicFront"/>
              <a:lightRig rig="threePt" dir="t"/>
            </a:scene3d>
          </a:bodyPr>
          <a:lstStyle/>
          <a:p>
            <a:pPr marR="0" defTabSz="914400">
              <a:spcBef>
                <a:spcPct val="50000"/>
              </a:spcBef>
              <a:buClrTx/>
              <a:buSzTx/>
              <a:defRPr/>
            </a:pPr>
            <a:endParaRPr kumimoji="0" lang="zh-CN" altLang="en-US" sz="2400" b="1" kern="1200" cap="none" spc="0" normalizeH="0" baseline="0" noProof="1">
              <a:solidFill>
                <a:srgbClr val="000000"/>
              </a:solidFill>
              <a:latin typeface="Arial" panose="020B0604020202020204" pitchFamily="34" charset="0"/>
              <a:ea typeface="微软雅黑" panose="020B0503020204020204" charset="-122"/>
              <a:cs typeface="+mn-cs"/>
            </a:endParaRPr>
          </a:p>
          <a:p>
            <a:pPr marR="0" defTabSz="914400">
              <a:spcBef>
                <a:spcPct val="50000"/>
              </a:spcBef>
              <a:buClrTx/>
              <a:buSzTx/>
              <a:defRPr/>
            </a:pPr>
            <a:r>
              <a:rPr kumimoji="0" lang="zh-CN" altLang="en-US" sz="2400" b="1" kern="1200" cap="none" spc="0" normalizeH="0" baseline="0" noProof="1">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cs typeface="+mn-cs"/>
              </a:rPr>
              <a:t>劳动是人类道德起源的第一个历史前提。</a:t>
            </a:r>
          </a:p>
        </p:txBody>
      </p:sp>
      <p:sp>
        <p:nvSpPr>
          <p:cNvPr id="20483" name="矩形 10"/>
          <p:cNvSpPr>
            <a:spLocks noChangeArrowheads="1"/>
          </p:cNvSpPr>
          <p:nvPr/>
        </p:nvSpPr>
        <p:spPr bwMode="auto">
          <a:xfrm>
            <a:off x="467043" y="6105843"/>
            <a:ext cx="7100888" cy="583565"/>
          </a:xfrm>
          <a:prstGeom prst="rect">
            <a:avLst/>
          </a:prstGeom>
          <a:noFill/>
          <a:ln w="9525">
            <a:noFill/>
            <a:miter lim="800000"/>
          </a:ln>
        </p:spPr>
        <p:txBody>
          <a:bodyPr>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黑体" panose="02010609060101010101" pitchFamily="49" charset="-122"/>
                <a:ea typeface="黑体" panose="02010609060101010101" pitchFamily="49" charset="-122"/>
                <a:cs typeface="+mn-cs"/>
              </a:rPr>
              <a:t>原始社会就产生了道德</a:t>
            </a:r>
          </a:p>
        </p:txBody>
      </p:sp>
      <p:pic>
        <p:nvPicPr>
          <p:cNvPr id="24600" name="Picture 2" descr="https://timgsa.baidu.com/timg?image&amp;quality=80&amp;size=b9999_10000&amp;sec=1540655467598&amp;di=09ce01c8b5d3eabbc33ea958878b222f&amp;imgtype=0&amp;src=http%3A%2F%2Fwww.lwcj.com%2Fstudyresut%2Fimages%2F20120724142809279.jpg"/>
          <p:cNvPicPr>
            <a:picLocks noChangeAspect="1"/>
          </p:cNvPicPr>
          <p:nvPr/>
        </p:nvPicPr>
        <p:blipFill>
          <a:blip r:embed="rId5">
            <a:clrChange>
              <a:clrFrom>
                <a:srgbClr val="FFFFFF"/>
              </a:clrFrom>
              <a:clrTo>
                <a:srgbClr val="FFFFFF">
                  <a:alpha val="0"/>
                </a:srgbClr>
              </a:clrTo>
            </a:clrChange>
          </a:blip>
          <a:srcRect r="-909" b="11765"/>
          <a:stretch>
            <a:fillRect/>
          </a:stretch>
        </p:blipFill>
        <p:spPr>
          <a:xfrm>
            <a:off x="5075873" y="5574665"/>
            <a:ext cx="2736850" cy="1276350"/>
          </a:xfrm>
          <a:prstGeom prst="rect">
            <a:avLst/>
          </a:prstGeom>
          <a:noFill/>
          <a:ln w="9525">
            <a:noFill/>
          </a:ln>
        </p:spPr>
      </p:pic>
      <p:sp>
        <p:nvSpPr>
          <p:cNvPr id="3" name="Text Box 9"/>
          <p:cNvSpPr txBox="1"/>
          <p:nvPr/>
        </p:nvSpPr>
        <p:spPr>
          <a:xfrm>
            <a:off x="1907223" y="1243882"/>
            <a:ext cx="4823629" cy="583331"/>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（一）道德的起源与本质</a:t>
            </a:r>
          </a:p>
        </p:txBody>
      </p:sp>
      <p:sp>
        <p:nvSpPr>
          <p:cNvPr id="4" name="Rectangle 18"/>
          <p:cNvSpPr>
            <a:spLocks noChangeArrowheads="1"/>
          </p:cNvSpPr>
          <p:nvPr/>
        </p:nvSpPr>
        <p:spPr bwMode="auto">
          <a:xfrm>
            <a:off x="2374900" y="2098675"/>
            <a:ext cx="2363470" cy="460375"/>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科学起源</a:t>
            </a:r>
            <a:r>
              <a:rPr kumimoji="0" lang="zh-CN" altLang="en-US" sz="24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论</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331"/>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（一）道德的起源与本质</a:t>
            </a:r>
          </a:p>
        </p:txBody>
      </p:sp>
      <p:sp>
        <p:nvSpPr>
          <p:cNvPr id="23556" name="文本框 3"/>
          <p:cNvSpPr txBox="1"/>
          <p:nvPr/>
        </p:nvSpPr>
        <p:spPr>
          <a:xfrm>
            <a:off x="1150938" y="3498850"/>
            <a:ext cx="4957762" cy="498475"/>
          </a:xfrm>
          <a:prstGeom prst="rect">
            <a:avLst/>
          </a:prstGeom>
          <a:noFill/>
          <a:ln w="9525">
            <a:noFill/>
          </a:ln>
        </p:spPr>
        <p:txBody>
          <a:bodyPr anchor="t" anchorCtr="0">
            <a:spAutoFit/>
          </a:bodyPr>
          <a:lstStyle/>
          <a:p>
            <a:pPr algn="just">
              <a:lnSpc>
                <a:spcPct val="120000"/>
              </a:lnSpc>
              <a:spcBef>
                <a:spcPts val="1400"/>
              </a:spcBef>
            </a:pPr>
            <a:r>
              <a:rPr lang="zh-CN" altLang="en-US" sz="2400" dirty="0">
                <a:latin typeface="Arial" panose="020B0604020202020204" pitchFamily="34" charset="0"/>
                <a:ea typeface="微软雅黑" panose="020B0503020204020204" charset="-122"/>
              </a:rPr>
              <a:t>劳动是道德起源的首要前提</a:t>
            </a:r>
          </a:p>
        </p:txBody>
      </p:sp>
      <p:pic>
        <p:nvPicPr>
          <p:cNvPr id="6" name="图片 5"/>
          <p:cNvPicPr>
            <a:picLocks noChangeAspect="1"/>
          </p:cNvPicPr>
          <p:nvPr/>
        </p:nvPicPr>
        <p:blipFill>
          <a:blip r:embed="rId2"/>
          <a:stretch>
            <a:fillRect/>
          </a:stretch>
        </p:blipFill>
        <p:spPr>
          <a:xfrm>
            <a:off x="6405563" y="3316288"/>
            <a:ext cx="2273300" cy="1997075"/>
          </a:xfrm>
          <a:prstGeom prst="rect">
            <a:avLst/>
          </a:prstGeom>
          <a:ln>
            <a:noFill/>
          </a:ln>
          <a:effectLst>
            <a:outerShdw blurRad="292100" dist="139700" dir="2700000" algn="tl" rotWithShape="0">
              <a:srgbClr val="333333">
                <a:alpha val="65000"/>
              </a:srgbClr>
            </a:outerShdw>
          </a:effectLst>
        </p:spPr>
      </p:pic>
      <p:sp>
        <p:nvSpPr>
          <p:cNvPr id="23558" name="文本框 1"/>
          <p:cNvSpPr txBox="1"/>
          <p:nvPr/>
        </p:nvSpPr>
        <p:spPr>
          <a:xfrm>
            <a:off x="1150938" y="4383088"/>
            <a:ext cx="5081587" cy="496887"/>
          </a:xfrm>
          <a:prstGeom prst="rect">
            <a:avLst/>
          </a:prstGeom>
          <a:noFill/>
          <a:ln w="9525">
            <a:noFill/>
          </a:ln>
        </p:spPr>
        <p:txBody>
          <a:bodyPr anchor="t" anchorCtr="0">
            <a:spAutoFit/>
          </a:bodyPr>
          <a:lstStyle/>
          <a:p>
            <a:pPr algn="just">
              <a:lnSpc>
                <a:spcPct val="120000"/>
              </a:lnSpc>
              <a:spcBef>
                <a:spcPts val="1400"/>
              </a:spcBef>
            </a:pPr>
            <a:r>
              <a:rPr lang="zh-CN" altLang="en-US" sz="2400" dirty="0">
                <a:latin typeface="Arial" panose="020B0604020202020204" pitchFamily="34" charset="0"/>
                <a:ea typeface="微软雅黑" panose="020B0503020204020204" charset="-122"/>
              </a:rPr>
              <a:t>社会关系是道德赖以产生的客观条件</a:t>
            </a:r>
          </a:p>
        </p:txBody>
      </p:sp>
      <p:sp>
        <p:nvSpPr>
          <p:cNvPr id="23559" name="文本框 3"/>
          <p:cNvSpPr txBox="1"/>
          <p:nvPr/>
        </p:nvSpPr>
        <p:spPr>
          <a:xfrm>
            <a:off x="1150938" y="5265738"/>
            <a:ext cx="5645150" cy="496887"/>
          </a:xfrm>
          <a:prstGeom prst="rect">
            <a:avLst/>
          </a:prstGeom>
          <a:noFill/>
          <a:ln w="9525">
            <a:noFill/>
          </a:ln>
        </p:spPr>
        <p:txBody>
          <a:bodyPr anchor="t" anchorCtr="0">
            <a:spAutoFit/>
          </a:bodyPr>
          <a:lstStyle/>
          <a:p>
            <a:pPr algn="just">
              <a:lnSpc>
                <a:spcPct val="120000"/>
              </a:lnSpc>
              <a:spcBef>
                <a:spcPts val="1400"/>
              </a:spcBef>
            </a:pPr>
            <a:r>
              <a:rPr lang="zh-CN" altLang="en-US" sz="2400" dirty="0">
                <a:latin typeface="Arial" panose="020B0604020202020204" pitchFamily="34" charset="0"/>
                <a:ea typeface="微软雅黑" panose="020B0503020204020204" charset="-122"/>
              </a:rPr>
              <a:t>人的自我意识是道德产生的主观条件</a:t>
            </a:r>
          </a:p>
        </p:txBody>
      </p:sp>
      <p:sp>
        <p:nvSpPr>
          <p:cNvPr id="16" name="圆角矩形 12"/>
          <p:cNvSpPr/>
          <p:nvPr/>
        </p:nvSpPr>
        <p:spPr bwMode="auto">
          <a:xfrm>
            <a:off x="641350" y="2592388"/>
            <a:ext cx="3357563"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lumMod val="50000"/>
                    <a:lumOff val="50000"/>
                  </a:schemeClr>
                </a:solidFill>
                <a:effectLst/>
                <a:uLnTx/>
                <a:uFillTx/>
                <a:latin typeface="微软雅黑" panose="020B0503020204020204" charset="-122"/>
                <a:ea typeface="+mn-ea"/>
                <a:cs typeface="+mn-cs"/>
                <a:sym typeface="+mn-ea"/>
              </a:rPr>
              <a:t>马克思主义道德观</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331"/>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（一）道德的起源与本质</a:t>
            </a:r>
          </a:p>
        </p:txBody>
      </p:sp>
      <p:sp>
        <p:nvSpPr>
          <p:cNvPr id="362499" name="AutoShape 3"/>
          <p:cNvSpPr>
            <a:spLocks noChangeArrowheads="1"/>
          </p:cNvSpPr>
          <p:nvPr/>
        </p:nvSpPr>
        <p:spPr bwMode="auto">
          <a:xfrm>
            <a:off x="514350" y="2463800"/>
            <a:ext cx="8215313" cy="1119188"/>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CC0066"/>
            </a:solidFill>
            <a:round/>
          </a:ln>
          <a:effectLst/>
        </p:spPr>
        <p:txBody>
          <a:bodyPr anchor="ctr">
            <a:spAutoFit/>
          </a:bodyPr>
          <a:lstStyle/>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黑体" panose="02010609060101010101" pitchFamily="49" charset="-122"/>
                <a:ea typeface="黑体" panose="02010609060101010101" pitchFamily="49" charset="-122"/>
                <a:cs typeface="+mn-cs"/>
              </a:rPr>
              <a:t>    </a:t>
            </a:r>
            <a:r>
              <a:rPr kumimoji="0" lang="zh-CN" alt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黑体" panose="02010609060101010101" pitchFamily="49" charset="-122"/>
                <a:ea typeface="黑体" panose="02010609060101010101" pitchFamily="49" charset="-122"/>
                <a:cs typeface="+mn-cs"/>
              </a:rPr>
              <a:t>道德是以善恶为评价方式，主要依靠</a:t>
            </a:r>
            <a:r>
              <a:rPr kumimoji="0" lang="zh-CN" altLang="en-US" sz="2800" b="1" i="0" u="none" strike="noStrike" kern="1200" cap="none" spc="0" normalizeH="0" baseline="0" noProof="0" dirty="0">
                <a:ln>
                  <a:noFill/>
                </a:ln>
                <a:solidFill>
                  <a:schemeClr val="hlink"/>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社会舆论、传统习俗</a:t>
            </a:r>
            <a:r>
              <a:rPr kumimoji="0" lang="zh-CN" altLang="en-US" sz="28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pitchFamily="49" charset="-122"/>
                <a:ea typeface="黑体" panose="02010609060101010101" pitchFamily="49" charset="-122"/>
                <a:cs typeface="+mn-cs"/>
              </a:rPr>
              <a:t>和</a:t>
            </a:r>
            <a:r>
              <a:rPr kumimoji="0" lang="zh-CN" altLang="en-US" sz="2800" b="1" i="0" u="none" strike="noStrike" kern="1200" cap="none" spc="0" normalizeH="0" baseline="0" noProof="0" dirty="0">
                <a:ln>
                  <a:noFill/>
                </a:ln>
                <a:solidFill>
                  <a:schemeClr val="hlink"/>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内心信念</a:t>
            </a:r>
            <a:r>
              <a:rPr kumimoji="0" lang="zh-CN" alt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黑体" panose="02010609060101010101" pitchFamily="49" charset="-122"/>
                <a:ea typeface="黑体" panose="02010609060101010101" pitchFamily="49" charset="-122"/>
                <a:cs typeface="+mn-cs"/>
              </a:rPr>
              <a:t>来发挥作用的行为规范的总和。</a:t>
            </a:r>
          </a:p>
        </p:txBody>
      </p:sp>
      <p:cxnSp>
        <p:nvCxnSpPr>
          <p:cNvPr id="12" name="直接箭头连接符 11"/>
          <p:cNvCxnSpPr/>
          <p:nvPr/>
        </p:nvCxnSpPr>
        <p:spPr>
          <a:xfrm flipH="1">
            <a:off x="1446213" y="3643313"/>
            <a:ext cx="749300" cy="85725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628" name="Picture 12" descr="http://easyread.ph.126.net/HA4Xj3moIW6Zc_6sbZ-U1Q==/7916642049661640389.png"/>
          <p:cNvPicPr>
            <a:picLocks noChangeAspect="1"/>
          </p:cNvPicPr>
          <p:nvPr/>
        </p:nvPicPr>
        <p:blipFill>
          <a:blip r:embed="rId2">
            <a:clrChange>
              <a:clrFrom>
                <a:srgbClr val="FFFFFF"/>
              </a:clrFrom>
              <a:clrTo>
                <a:srgbClr val="FFFFFF">
                  <a:alpha val="0"/>
                </a:srgbClr>
              </a:clrTo>
            </a:clrChange>
          </a:blip>
          <a:stretch>
            <a:fillRect/>
          </a:stretch>
        </p:blipFill>
        <p:spPr>
          <a:xfrm>
            <a:off x="428625" y="4500563"/>
            <a:ext cx="2428875" cy="1660525"/>
          </a:xfrm>
          <a:prstGeom prst="rect">
            <a:avLst/>
          </a:prstGeom>
          <a:noFill/>
          <a:ln w="9525">
            <a:noFill/>
          </a:ln>
        </p:spPr>
      </p:pic>
      <p:sp>
        <p:nvSpPr>
          <p:cNvPr id="26629" name="矩形 15"/>
          <p:cNvSpPr/>
          <p:nvPr/>
        </p:nvSpPr>
        <p:spPr>
          <a:xfrm>
            <a:off x="4872038" y="5756275"/>
            <a:ext cx="1114425" cy="369888"/>
          </a:xfrm>
          <a:prstGeom prst="rect">
            <a:avLst/>
          </a:prstGeom>
          <a:noFill/>
          <a:ln w="9525">
            <a:noFill/>
          </a:ln>
        </p:spPr>
        <p:txBody>
          <a:bodyPr wrap="none" anchor="t" anchorCtr="0">
            <a:spAutoFit/>
          </a:bodyPr>
          <a:lstStyle/>
          <a:p>
            <a:r>
              <a:rPr lang="zh-CN" altLang="en-US" b="1" dirty="0">
                <a:latin typeface="黑体" panose="02010609060101010101" pitchFamily="49" charset="-122"/>
                <a:ea typeface="黑体" panose="02010609060101010101" pitchFamily="49" charset="-122"/>
              </a:rPr>
              <a:t>尊老爱幼</a:t>
            </a:r>
          </a:p>
        </p:txBody>
      </p:sp>
      <p:cxnSp>
        <p:nvCxnSpPr>
          <p:cNvPr id="17" name="直接箭头连接符 16"/>
          <p:cNvCxnSpPr/>
          <p:nvPr/>
        </p:nvCxnSpPr>
        <p:spPr>
          <a:xfrm rot="10800000" flipV="1">
            <a:off x="3556000" y="3582988"/>
            <a:ext cx="1285875" cy="92868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631" name="矩形 19"/>
          <p:cNvSpPr/>
          <p:nvPr/>
        </p:nvSpPr>
        <p:spPr>
          <a:xfrm>
            <a:off x="6286500" y="4357688"/>
            <a:ext cx="2160588" cy="1477962"/>
          </a:xfrm>
          <a:prstGeom prst="rect">
            <a:avLst/>
          </a:prstGeom>
          <a:noFill/>
          <a:ln w="9525">
            <a:noFill/>
          </a:ln>
        </p:spPr>
        <p:txBody>
          <a:bodyPr wrap="none" anchor="t" anchorCtr="0">
            <a:spAutoFit/>
          </a:bodyPr>
          <a:lstStyle/>
          <a:p>
            <a:pPr eaLnBrk="0" hangingPunct="0"/>
            <a:r>
              <a:rPr lang="zh-CN" altLang="en-US" b="1" dirty="0">
                <a:latin typeface="黑体" panose="02010609060101010101" pitchFamily="49" charset="-122"/>
                <a:ea typeface="黑体" panose="02010609060101010101" pitchFamily="49" charset="-122"/>
              </a:rPr>
              <a:t>雷锋精神</a:t>
            </a:r>
            <a:r>
              <a:rPr lang="zh-CN" altLang="zh-CN" b="1" dirty="0">
                <a:latin typeface="黑体" panose="02010609060101010101" pitchFamily="49" charset="-122"/>
                <a:ea typeface="黑体" panose="02010609060101010101" pitchFamily="49" charset="-122"/>
              </a:rPr>
              <a:t>;</a:t>
            </a:r>
            <a:endParaRPr lang="en-US" altLang="zh-CN" b="1" dirty="0">
              <a:latin typeface="黑体" panose="02010609060101010101" pitchFamily="49" charset="-122"/>
              <a:ea typeface="黑体" panose="02010609060101010101" pitchFamily="49" charset="-122"/>
            </a:endParaRPr>
          </a:p>
          <a:p>
            <a:pPr eaLnBrk="0" hangingPunct="0"/>
            <a:r>
              <a:rPr lang="zh-CN" altLang="en-US" b="1" dirty="0">
                <a:latin typeface="黑体" panose="02010609060101010101" pitchFamily="49" charset="-122"/>
                <a:ea typeface="黑体" panose="02010609060101010101" pitchFamily="49" charset="-122"/>
              </a:rPr>
              <a:t>延安精神</a:t>
            </a:r>
            <a:endParaRPr lang="en-US" altLang="zh-CN" b="1" dirty="0">
              <a:latin typeface="黑体" panose="02010609060101010101" pitchFamily="49" charset="-122"/>
              <a:ea typeface="黑体" panose="02010609060101010101" pitchFamily="49" charset="-122"/>
            </a:endParaRPr>
          </a:p>
          <a:p>
            <a:pPr eaLnBrk="0" hangingPunct="0"/>
            <a:r>
              <a:rPr lang="zh-CN" altLang="en-US" b="1" dirty="0">
                <a:latin typeface="黑体" panose="02010609060101010101" pitchFamily="49" charset="-122"/>
                <a:ea typeface="黑体" panose="02010609060101010101" pitchFamily="49" charset="-122"/>
              </a:rPr>
              <a:t>中国精神</a:t>
            </a:r>
            <a:endParaRPr lang="en-US" altLang="zh-CN" b="1" dirty="0">
              <a:latin typeface="黑体" panose="02010609060101010101" pitchFamily="49" charset="-122"/>
              <a:ea typeface="黑体" panose="02010609060101010101" pitchFamily="49" charset="-122"/>
            </a:endParaRPr>
          </a:p>
          <a:p>
            <a:pPr eaLnBrk="0" hangingPunct="0"/>
            <a:r>
              <a:rPr lang="en-US" altLang="zh-CN" b="1" dirty="0">
                <a:latin typeface="黑体" panose="02010609060101010101" pitchFamily="49" charset="-122"/>
                <a:ea typeface="黑体" panose="02010609060101010101" pitchFamily="49" charset="-122"/>
              </a:rPr>
              <a:t>--------</a:t>
            </a:r>
          </a:p>
          <a:p>
            <a:pPr eaLnBrk="0" hangingPunct="0"/>
            <a:r>
              <a:rPr lang="zh-CN" altLang="en-US" b="1" dirty="0">
                <a:latin typeface="黑体" panose="02010609060101010101" pitchFamily="49" charset="-122"/>
                <a:ea typeface="黑体" panose="02010609060101010101" pitchFamily="49" charset="-122"/>
              </a:rPr>
              <a:t>头顶三尺有神明等 </a:t>
            </a:r>
          </a:p>
        </p:txBody>
      </p:sp>
      <p:cxnSp>
        <p:nvCxnSpPr>
          <p:cNvPr id="22" name="直接箭头连接符 21"/>
          <p:cNvCxnSpPr/>
          <p:nvPr/>
        </p:nvCxnSpPr>
        <p:spPr>
          <a:xfrm rot="10800000" flipV="1">
            <a:off x="6715125" y="3643313"/>
            <a:ext cx="1214438" cy="714375"/>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633" name="Picture 14"/>
          <p:cNvPicPr>
            <a:picLocks noChangeAspect="1"/>
          </p:cNvPicPr>
          <p:nvPr/>
        </p:nvPicPr>
        <p:blipFill>
          <a:blip r:embed="rId3"/>
          <a:stretch>
            <a:fillRect/>
          </a:stretch>
        </p:blipFill>
        <p:spPr>
          <a:xfrm>
            <a:off x="3275013" y="4511675"/>
            <a:ext cx="1597025" cy="1660525"/>
          </a:xfrm>
          <a:prstGeom prst="rect">
            <a:avLst/>
          </a:prstGeom>
          <a:noFill/>
          <a:ln w="9525">
            <a:noFill/>
          </a:ln>
          <a:effectLst>
            <a:prstShdw prst="shdw17" dist="17961" dir="2699999">
              <a:srgbClr val="294476"/>
            </a:prst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565"/>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（一）道德的功能与作用</a:t>
            </a:r>
          </a:p>
        </p:txBody>
      </p:sp>
      <p:pic>
        <p:nvPicPr>
          <p:cNvPr id="5122" name="Picture 2"/>
          <p:cNvPicPr>
            <a:picLocks noChangeAspect="1" noChangeArrowheads="1"/>
          </p:cNvPicPr>
          <p:nvPr/>
        </p:nvPicPr>
        <p:blipFill>
          <a:blip r:embed="rId2" cstate="print"/>
          <a:srcRect/>
          <a:stretch>
            <a:fillRect/>
          </a:stretch>
        </p:blipFill>
        <p:spPr bwMode="auto">
          <a:xfrm>
            <a:off x="467544" y="2132849"/>
            <a:ext cx="8286590" cy="4110926"/>
          </a:xfrm>
          <a:prstGeom prst="ellipse">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565"/>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（二）道德的功能与作用</a:t>
            </a:r>
          </a:p>
        </p:txBody>
      </p:sp>
      <p:graphicFrame>
        <p:nvGraphicFramePr>
          <p:cNvPr id="8" name="图示 7"/>
          <p:cNvGraphicFramePr/>
          <p:nvPr/>
        </p:nvGraphicFramePr>
        <p:xfrm>
          <a:off x="4386249" y="2592231"/>
          <a:ext cx="4133855" cy="3437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675" name="文本框 2"/>
          <p:cNvSpPr txBox="1"/>
          <p:nvPr/>
        </p:nvSpPr>
        <p:spPr>
          <a:xfrm>
            <a:off x="684213" y="2205038"/>
            <a:ext cx="3514725" cy="2678112"/>
          </a:xfrm>
          <a:prstGeom prst="rect">
            <a:avLst/>
          </a:prstGeom>
          <a:noFill/>
          <a:ln w="9525">
            <a:noFill/>
          </a:ln>
        </p:spPr>
        <p:txBody>
          <a:bodyPr anchor="t" anchorCtr="0">
            <a:spAutoFit/>
          </a:bodyPr>
          <a:lstStyle/>
          <a:p>
            <a:pPr algn="just">
              <a:lnSpc>
                <a:spcPct val="120000"/>
              </a:lnSpc>
              <a:spcBef>
                <a:spcPts val="1400"/>
              </a:spcBef>
            </a:pPr>
            <a:r>
              <a:rPr lang="zh-CN" altLang="en-US" sz="2800" b="1" dirty="0">
                <a:solidFill>
                  <a:srgbClr val="C00000"/>
                </a:solidFill>
                <a:latin typeface="Arial" panose="020B0604020202020204" pitchFamily="34" charset="0"/>
                <a:ea typeface="微软雅黑" panose="020B0503020204020204" charset="-122"/>
              </a:rPr>
              <a:t>道德的功能，</a:t>
            </a:r>
            <a:r>
              <a:rPr lang="zh-CN" altLang="en-US" sz="2800" b="1" dirty="0">
                <a:latin typeface="Arial" panose="020B0604020202020204" pitchFamily="34" charset="0"/>
                <a:ea typeface="微软雅黑" panose="020B0503020204020204" charset="-122"/>
              </a:rPr>
              <a:t>一般是指道德作为社会意识的特殊形式对于社会发展所具有的功效与能力。</a:t>
            </a:r>
          </a:p>
        </p:txBody>
      </p:sp>
      <p:pic>
        <p:nvPicPr>
          <p:cNvPr id="28677" name="图片 18"/>
          <p:cNvPicPr>
            <a:picLocks noChangeAspect="1"/>
          </p:cNvPicPr>
          <p:nvPr/>
        </p:nvPicPr>
        <p:blipFill>
          <a:blip r:embed="rId7"/>
          <a:stretch>
            <a:fillRect/>
          </a:stretch>
        </p:blipFill>
        <p:spPr>
          <a:xfrm>
            <a:off x="107950" y="5721350"/>
            <a:ext cx="660400" cy="6604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8"/>
          <p:cNvSpPr txBox="1"/>
          <p:nvPr/>
        </p:nvSpPr>
        <p:spPr>
          <a:xfrm>
            <a:off x="683547" y="2883630"/>
            <a:ext cx="3475817" cy="830995"/>
          </a:xfrm>
          <a:prstGeom prst="rect">
            <a:avLst/>
          </a:prstGeom>
          <a:noFill/>
        </p:spPr>
        <p:txBody>
          <a:bodyPr>
            <a:spAutoFit/>
            <a:scene3d>
              <a:camera prst="orthographicFront"/>
              <a:lightRig rig="threePt" dir="t"/>
            </a:scene3d>
            <a:sp3d contourW="12700"/>
          </a:bodyPr>
          <a:lstStyle/>
          <a:p>
            <a:pPr marR="0" defTabSz="457200" fontAlgn="auto">
              <a:spcBef>
                <a:spcPts val="0"/>
              </a:spcBef>
              <a:spcAft>
                <a:spcPts val="0"/>
              </a:spcAft>
              <a:buClrTx/>
              <a:buSzTx/>
              <a:buFontTx/>
              <a:defRPr/>
            </a:pPr>
            <a:r>
              <a:rPr kumimoji="0" lang="zh-CN" altLang="en-US" sz="4800" b="1" kern="1200" cap="none" spc="0" normalizeH="0" baseline="0" noProof="0" dirty="0">
                <a:solidFill>
                  <a:prstClr val="black">
                    <a:lumMod val="75000"/>
                    <a:lumOff val="25000"/>
                  </a:prstClr>
                </a:solidFill>
                <a:latin typeface="Arial" panose="020B0604020202020204" pitchFamily="34" charset="0"/>
                <a:ea typeface="微软雅黑" panose="020B0503020204020204" charset="-122"/>
                <a:cs typeface="经典综艺体简" pitchFamily="49" charset="-122"/>
                <a:sym typeface="+mn-ea"/>
              </a:rPr>
              <a:t>目录</a:t>
            </a:r>
          </a:p>
        </p:txBody>
      </p:sp>
      <p:sp>
        <p:nvSpPr>
          <p:cNvPr id="7" name="文本框 16">
            <a:hlinkClick r:id="" action="ppaction://noaction"/>
          </p:cNvPr>
          <p:cNvSpPr txBox="1"/>
          <p:nvPr/>
        </p:nvSpPr>
        <p:spPr>
          <a:xfrm>
            <a:off x="2424378" y="2420511"/>
            <a:ext cx="1139242" cy="460375"/>
          </a:xfrm>
          <a:prstGeom prst="rect">
            <a:avLst/>
          </a:prstGeom>
          <a:solidFill>
            <a:srgbClr val="C00000"/>
          </a:solidFill>
        </p:spPr>
        <p:txBody>
          <a:bodyPr wrap="square">
            <a:spAutoFit/>
            <a:scene3d>
              <a:camera prst="orthographicFront"/>
              <a:lightRig rig="threePt" dir="t"/>
            </a:scene3d>
            <a:sp3d contourW="12700"/>
          </a:bodyPr>
          <a:lstStyle/>
          <a:p>
            <a:pPr marR="0" defTabSz="914400" fontAlgn="auto">
              <a:spcBef>
                <a:spcPts val="0"/>
              </a:spcBef>
              <a:spcAft>
                <a:spcPts val="0"/>
              </a:spcAft>
              <a:buClrTx/>
              <a:buSzTx/>
              <a:buFontTx/>
              <a:defRPr/>
            </a:pPr>
            <a:r>
              <a:rPr kumimoji="0" lang="zh-CN" altLang="en-US" sz="2400" b="1" kern="1200" cap="none" spc="0" normalizeH="0" baseline="0" noProof="0" dirty="0">
                <a:solidFill>
                  <a:schemeClr val="bg1"/>
                </a:solidFill>
                <a:latin typeface="Arial" panose="020B0604020202020204" pitchFamily="34" charset="0"/>
                <a:ea typeface="微软雅黑" panose="020B0503020204020204" charset="-122"/>
                <a:cs typeface="+mn-cs"/>
                <a:sym typeface="+mn-ea"/>
              </a:rPr>
              <a:t>第一节</a:t>
            </a:r>
          </a:p>
        </p:txBody>
      </p:sp>
      <p:sp>
        <p:nvSpPr>
          <p:cNvPr id="13" name="文本框 22">
            <a:hlinkClick r:id="" action="ppaction://noaction"/>
          </p:cNvPr>
          <p:cNvSpPr txBox="1"/>
          <p:nvPr/>
        </p:nvSpPr>
        <p:spPr>
          <a:xfrm>
            <a:off x="2424379" y="3284199"/>
            <a:ext cx="1139240" cy="460375"/>
          </a:xfrm>
          <a:prstGeom prst="rect">
            <a:avLst/>
          </a:prstGeom>
          <a:solidFill>
            <a:srgbClr val="C00000"/>
          </a:solidFill>
        </p:spPr>
        <p:txBody>
          <a:bodyPr wrap="square">
            <a:spAutoFit/>
            <a:scene3d>
              <a:camera prst="orthographicFront"/>
              <a:lightRig rig="threePt" dir="t"/>
            </a:scene3d>
            <a:sp3d contourW="12700"/>
          </a:bodyPr>
          <a:lstStyle>
            <a:defPPr>
              <a:defRPr lang="zh-CN"/>
            </a:defPPr>
            <a:lvl1pPr marR="0" fontAlgn="auto">
              <a:spcBef>
                <a:spcPts val="0"/>
              </a:spcBef>
              <a:spcAft>
                <a:spcPts val="0"/>
              </a:spcAft>
              <a:buClrTx/>
              <a:buSzTx/>
              <a:buFontTx/>
              <a:defRPr kumimoji="0" sz="2400" b="1" cap="none" spc="0" normalizeH="0">
                <a:solidFill>
                  <a:schemeClr val="bg1"/>
                </a:solidFill>
                <a:ea typeface="微软雅黑" panose="020B0503020204020204" charset="-122"/>
              </a:defRPr>
            </a:lvl1pPr>
          </a:lstStyle>
          <a:p>
            <a:r>
              <a:rPr lang="zh-CN" altLang="en-US" dirty="0">
                <a:sym typeface="+mn-ea"/>
              </a:rPr>
              <a:t>第二节</a:t>
            </a:r>
          </a:p>
        </p:txBody>
      </p:sp>
      <p:sp>
        <p:nvSpPr>
          <p:cNvPr id="14" name="文本框 17">
            <a:hlinkClick r:id="" action="ppaction://noaction"/>
          </p:cNvPr>
          <p:cNvSpPr txBox="1"/>
          <p:nvPr/>
        </p:nvSpPr>
        <p:spPr>
          <a:xfrm>
            <a:off x="2424381" y="4220626"/>
            <a:ext cx="1139240" cy="460375"/>
          </a:xfrm>
          <a:prstGeom prst="rect">
            <a:avLst/>
          </a:prstGeom>
          <a:solidFill>
            <a:srgbClr val="C00000"/>
          </a:solidFill>
        </p:spPr>
        <p:txBody>
          <a:bodyPr wrap="square">
            <a:spAutoFit/>
            <a:scene3d>
              <a:camera prst="orthographicFront"/>
              <a:lightRig rig="threePt" dir="t"/>
            </a:scene3d>
            <a:sp3d contourW="12700"/>
          </a:bodyPr>
          <a:lstStyle>
            <a:defPPr>
              <a:defRPr lang="zh-CN"/>
            </a:defPPr>
            <a:lvl1pPr marR="0" fontAlgn="auto">
              <a:spcBef>
                <a:spcPts val="0"/>
              </a:spcBef>
              <a:spcAft>
                <a:spcPts val="0"/>
              </a:spcAft>
              <a:buClrTx/>
              <a:buSzTx/>
              <a:buFontTx/>
              <a:defRPr kumimoji="0" sz="2400" b="1" cap="none" spc="0" normalizeH="0">
                <a:solidFill>
                  <a:schemeClr val="bg1"/>
                </a:solidFill>
                <a:ea typeface="微软雅黑" panose="020B0503020204020204" charset="-122"/>
              </a:defRPr>
            </a:lvl1pPr>
          </a:lstStyle>
          <a:p>
            <a:r>
              <a:rPr lang="zh-CN" altLang="en-US" dirty="0">
                <a:sym typeface="+mn-ea"/>
              </a:rPr>
              <a:t>第三节</a:t>
            </a:r>
          </a:p>
        </p:txBody>
      </p:sp>
      <p:sp>
        <p:nvSpPr>
          <p:cNvPr id="18" name="文本框 17">
            <a:hlinkClick r:id="" action="ppaction://noaction"/>
          </p:cNvPr>
          <p:cNvSpPr txBox="1"/>
          <p:nvPr/>
        </p:nvSpPr>
        <p:spPr>
          <a:xfrm>
            <a:off x="3648028" y="2420620"/>
            <a:ext cx="4180840" cy="460375"/>
          </a:xfrm>
          <a:prstGeom prst="rect">
            <a:avLst/>
          </a:prstGeom>
          <a:noFill/>
        </p:spPr>
        <p:txBody>
          <a:bodyPr wrap="square">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2400" b="1" kern="1200" cap="none" spc="0" normalizeH="0" baseline="0" noProof="0" dirty="0">
                <a:solidFill>
                  <a:prstClr val="black">
                    <a:lumMod val="75000"/>
                    <a:lumOff val="25000"/>
                  </a:prstClr>
                </a:solidFill>
                <a:latin typeface="Arial" panose="020B0604020202020204" pitchFamily="34" charset="0"/>
                <a:ea typeface="微软雅黑" panose="020B0503020204020204" charset="-122"/>
                <a:cs typeface="+mn-cs"/>
                <a:sym typeface="+mn-ea"/>
              </a:rPr>
              <a:t>社会主义道德的核心与原则</a:t>
            </a:r>
          </a:p>
        </p:txBody>
      </p:sp>
      <p:sp>
        <p:nvSpPr>
          <p:cNvPr id="19" name="文本框 14">
            <a:hlinkClick r:id="" action="ppaction://noaction"/>
          </p:cNvPr>
          <p:cNvSpPr txBox="1"/>
          <p:nvPr/>
        </p:nvSpPr>
        <p:spPr>
          <a:xfrm>
            <a:off x="3576136" y="3284199"/>
            <a:ext cx="3425359" cy="460375"/>
          </a:xfrm>
          <a:prstGeom prst="rect">
            <a:avLst/>
          </a:prstGeom>
          <a:noFill/>
        </p:spPr>
        <p:txBody>
          <a:bodyPr>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2400" b="1" kern="1200" cap="none" spc="0" normalizeH="0" baseline="0" noProof="0" dirty="0">
                <a:solidFill>
                  <a:prstClr val="black">
                    <a:lumMod val="75000"/>
                    <a:lumOff val="25000"/>
                  </a:prstClr>
                </a:solidFill>
                <a:latin typeface="Arial" panose="020B0604020202020204" pitchFamily="34" charset="0"/>
                <a:ea typeface="微软雅黑" panose="020B0503020204020204" charset="-122"/>
                <a:cs typeface="+mn-cs"/>
                <a:sym typeface="+mn-ea"/>
              </a:rPr>
              <a:t> 吸收借鉴优秀道德成果</a:t>
            </a:r>
          </a:p>
        </p:txBody>
      </p:sp>
      <p:sp>
        <p:nvSpPr>
          <p:cNvPr id="20" name="文本框 11">
            <a:hlinkClick r:id="" action="ppaction://noaction"/>
          </p:cNvPr>
          <p:cNvSpPr txBox="1"/>
          <p:nvPr/>
        </p:nvSpPr>
        <p:spPr>
          <a:xfrm>
            <a:off x="3648028" y="4220845"/>
            <a:ext cx="3872230" cy="460375"/>
          </a:xfrm>
          <a:prstGeom prst="rect">
            <a:avLst/>
          </a:prstGeom>
          <a:noFill/>
        </p:spPr>
        <p:txBody>
          <a:bodyPr wrap="square">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2400" b="1" kern="1200" cap="none" spc="0" normalizeH="0" baseline="0" noProof="0" dirty="0">
                <a:solidFill>
                  <a:prstClr val="black">
                    <a:lumMod val="75000"/>
                    <a:lumOff val="25000"/>
                  </a:prstClr>
                </a:solidFill>
                <a:latin typeface="Arial" panose="020B0604020202020204" pitchFamily="34" charset="0"/>
                <a:ea typeface="微软雅黑" panose="020B0503020204020204" charset="-122"/>
                <a:cs typeface="+mn-cs"/>
                <a:sym typeface="+mn-ea"/>
              </a:rPr>
              <a:t>投身崇德向善的道德实践</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p:tgtEl>
                                          <p:spTgt spid="14"/>
                                        </p:tgtEl>
                                        <p:attrNameLst>
                                          <p:attrName>ppt_x</p:attrName>
                                        </p:attrNameLst>
                                      </p:cBhvr>
                                      <p:tavLst>
                                        <p:tav tm="0">
                                          <p:val>
                                            <p:strVal val="#ppt_x-#ppt_w*1.125000"/>
                                          </p:val>
                                        </p:tav>
                                        <p:tav tm="100000">
                                          <p:val>
                                            <p:strVal val="#ppt_x"/>
                                          </p:val>
                                        </p:tav>
                                      </p:tavLst>
                                    </p:anim>
                                    <p:animEffect transition="in" filter="wipe(right)">
                                      <p:cBhvr>
                                        <p:cTn id="22" dur="500"/>
                                        <p:tgtEl>
                                          <p:spTgt spid="1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565"/>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（二）道德的功能与作用</a:t>
            </a:r>
          </a:p>
        </p:txBody>
      </p:sp>
      <p:sp>
        <p:nvSpPr>
          <p:cNvPr id="29697" name="文本框 3"/>
          <p:cNvSpPr txBox="1"/>
          <p:nvPr/>
        </p:nvSpPr>
        <p:spPr>
          <a:xfrm>
            <a:off x="3492500" y="2130743"/>
            <a:ext cx="5051425" cy="977900"/>
          </a:xfrm>
          <a:prstGeom prst="rect">
            <a:avLst/>
          </a:prstGeom>
          <a:noFill/>
          <a:ln w="9525">
            <a:noFill/>
          </a:ln>
        </p:spPr>
        <p:txBody>
          <a:bodyPr anchor="t" anchorCtr="0">
            <a:spAutoFit/>
          </a:bodyPr>
          <a:lstStyle/>
          <a:p>
            <a:pPr algn="just">
              <a:lnSpc>
                <a:spcPct val="120000"/>
              </a:lnSpc>
              <a:spcBef>
                <a:spcPts val="1400"/>
              </a:spcBef>
            </a:pPr>
            <a:r>
              <a:rPr lang="zh-CN" altLang="en-US" sz="2400" b="1" dirty="0">
                <a:latin typeface="Arial" panose="020B0604020202020204" pitchFamily="34" charset="0"/>
                <a:ea typeface="微软雅黑" panose="020B0503020204020204" charset="-122"/>
              </a:rPr>
              <a:t>是指道德反映社会关系特别是反映社会经济关系的功效与能力。</a:t>
            </a:r>
          </a:p>
        </p:txBody>
      </p:sp>
      <p:sp>
        <p:nvSpPr>
          <p:cNvPr id="17" name="圆角矩形 12"/>
          <p:cNvSpPr/>
          <p:nvPr/>
        </p:nvSpPr>
        <p:spPr bwMode="auto">
          <a:xfrm>
            <a:off x="468313" y="2203768"/>
            <a:ext cx="285115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charset="-122"/>
                <a:ea typeface="+mn-ea"/>
                <a:cs typeface="+mn-cs"/>
                <a:sym typeface="+mn-ea"/>
              </a:rPr>
              <a:t>道德的认识功能</a:t>
            </a:r>
          </a:p>
        </p:txBody>
      </p:sp>
      <p:sp>
        <p:nvSpPr>
          <p:cNvPr id="18" name="圆角矩形 12"/>
          <p:cNvSpPr/>
          <p:nvPr/>
        </p:nvSpPr>
        <p:spPr bwMode="auto">
          <a:xfrm>
            <a:off x="539750" y="4723130"/>
            <a:ext cx="285115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charset="-122"/>
                <a:ea typeface="+mn-ea"/>
                <a:cs typeface="+mn-cs"/>
                <a:sym typeface="+mn-ea"/>
              </a:rPr>
              <a:t>道德的规范功能</a:t>
            </a:r>
          </a:p>
        </p:txBody>
      </p:sp>
      <p:sp>
        <p:nvSpPr>
          <p:cNvPr id="29700" name="文本框 3"/>
          <p:cNvSpPr txBox="1"/>
          <p:nvPr/>
        </p:nvSpPr>
        <p:spPr>
          <a:xfrm>
            <a:off x="3708400" y="3859530"/>
            <a:ext cx="4751388" cy="2306638"/>
          </a:xfrm>
          <a:prstGeom prst="rect">
            <a:avLst/>
          </a:prstGeom>
          <a:noFill/>
          <a:ln w="9525">
            <a:noFill/>
          </a:ln>
        </p:spPr>
        <p:txBody>
          <a:bodyPr anchor="t" anchorCtr="0">
            <a:spAutoFit/>
          </a:bodyPr>
          <a:lstStyle/>
          <a:p>
            <a:pPr algn="just">
              <a:lnSpc>
                <a:spcPct val="120000"/>
              </a:lnSpc>
              <a:spcBef>
                <a:spcPts val="1400"/>
              </a:spcBef>
            </a:pPr>
            <a:r>
              <a:rPr lang="zh-CN" altLang="en-US" sz="2400" b="1" dirty="0">
                <a:latin typeface="Arial" panose="020B0604020202020204" pitchFamily="34" charset="0"/>
                <a:ea typeface="微软雅黑" panose="020B0503020204020204" charset="-122"/>
              </a:rPr>
              <a:t>是指在正确善恶观的指引下，规范社会成员在社会公共领域、职业领域、家庭领域的行为，并规范个人品德的养成，引导并促进人们崇德向善。 </a:t>
            </a:r>
          </a:p>
        </p:txBody>
      </p:sp>
      <p:sp>
        <p:nvSpPr>
          <p:cNvPr id="10" name="云形标注 11"/>
          <p:cNvSpPr>
            <a:spLocks noChangeArrowheads="1"/>
          </p:cNvSpPr>
          <p:nvPr/>
        </p:nvSpPr>
        <p:spPr bwMode="auto">
          <a:xfrm>
            <a:off x="250825" y="3354705"/>
            <a:ext cx="3263900" cy="990600"/>
          </a:xfrm>
          <a:prstGeom prst="cloudCallout">
            <a:avLst>
              <a:gd name="adj1" fmla="val 12875"/>
              <a:gd name="adj2" fmla="val -50273"/>
            </a:avLst>
          </a:prstGeom>
          <a:solidFill>
            <a:srgbClr val="FF99FF"/>
          </a:solidFill>
          <a:ln w="9525">
            <a:solidFill>
              <a:schemeClr val="tx1"/>
            </a:solidFill>
            <a:round/>
          </a:ln>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tx1"/>
                </a:solidFill>
                <a:effectLst/>
                <a:uLnTx/>
                <a:uFillTx/>
                <a:latin typeface="+mj-ea"/>
                <a:ea typeface="+mj-ea"/>
                <a:cs typeface="+mn-cs"/>
              </a:rPr>
              <a:t>解决一个“知”的问题 </a:t>
            </a:r>
          </a:p>
        </p:txBody>
      </p:sp>
      <p:sp>
        <p:nvSpPr>
          <p:cNvPr id="12" name="矩形 12"/>
          <p:cNvSpPr>
            <a:spLocks noChangeArrowheads="1"/>
          </p:cNvSpPr>
          <p:nvPr/>
        </p:nvSpPr>
        <p:spPr bwMode="auto">
          <a:xfrm>
            <a:off x="395288" y="5659755"/>
            <a:ext cx="2914650" cy="831850"/>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tx1"/>
                </a:solidFill>
                <a:effectLst/>
                <a:uLnTx/>
                <a:uFillTx/>
                <a:latin typeface="+mj-ea"/>
                <a:ea typeface="+mj-ea"/>
                <a:cs typeface="+mn-cs"/>
              </a:rPr>
              <a:t>（道德还教我们如何做一个好人）</a:t>
            </a:r>
            <a:endParaRPr kumimoji="0" lang="zh-CN" altLang="en-US" sz="2400" b="0" i="0" u="none" strike="noStrike" kern="1200" cap="none" spc="0" normalizeH="0" baseline="0" noProof="0" dirty="0">
              <a:ln>
                <a:noFill/>
              </a:ln>
              <a:solidFill>
                <a:schemeClr val="tx1"/>
              </a:solidFill>
              <a:effectLst/>
              <a:uLnTx/>
              <a:uFillTx/>
              <a:latin typeface="+mj-ea"/>
              <a:ea typeface="+mj-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图片 1">
            <a:hlinkClick r:id="rId2" action="ppaction://hlinkfile"/>
          </p:cNvPr>
          <p:cNvPicPr>
            <a:picLocks noChangeAspect="1"/>
          </p:cNvPicPr>
          <p:nvPr/>
        </p:nvPicPr>
        <p:blipFill>
          <a:blip r:embed="rId3"/>
          <a:stretch>
            <a:fillRect/>
          </a:stretch>
        </p:blipFill>
        <p:spPr>
          <a:xfrm>
            <a:off x="323850" y="1915160"/>
            <a:ext cx="3992563" cy="2541588"/>
          </a:xfrm>
          <a:prstGeom prst="rect">
            <a:avLst/>
          </a:prstGeom>
          <a:noFill/>
          <a:ln w="9525">
            <a:noFill/>
          </a:ln>
        </p:spPr>
      </p:pic>
      <p:sp>
        <p:nvSpPr>
          <p:cNvPr id="25" name="文本框 24"/>
          <p:cNvSpPr txBox="1"/>
          <p:nvPr/>
        </p:nvSpPr>
        <p:spPr bwMode="auto">
          <a:xfrm>
            <a:off x="193675" y="4651375"/>
            <a:ext cx="3874135" cy="1076325"/>
          </a:xfrm>
          <a:prstGeom prst="rect">
            <a:avLst/>
          </a:prstGeom>
          <a:noFill/>
        </p:spPr>
        <p:txBody>
          <a:bodyPr>
            <a:spAutoFit/>
            <a:scene3d>
              <a:camera prst="orthographicFront"/>
              <a:lightRig rig="threePt" dir="t"/>
            </a:scene3d>
            <a:sp3d contourW="12700"/>
          </a:bodyPr>
          <a:lstStyle/>
          <a:p>
            <a:pPr marR="0" defTabSz="914400" fontAlgn="auto">
              <a:spcBef>
                <a:spcPts val="0"/>
              </a:spcBef>
              <a:spcAft>
                <a:spcPts val="0"/>
              </a:spcAft>
              <a:buClrTx/>
              <a:buSzTx/>
              <a:buFontTx/>
              <a:defRPr/>
            </a:pPr>
            <a:r>
              <a:rPr kumimoji="0" lang="zh-CN" altLang="en-US" sz="3200" b="1" kern="1200" cap="none" spc="0" normalizeH="0" baseline="0" noProof="0" dirty="0">
                <a:latin typeface="Arial" panose="020B0604020202020204" pitchFamily="34" charset="0"/>
                <a:ea typeface="微软雅黑" panose="020B0503020204020204" charset="-122"/>
                <a:cs typeface="+mn-cs"/>
              </a:rPr>
              <a:t>男孩地铁车厢内呕吐 用纸擦干净后下车</a:t>
            </a:r>
          </a:p>
        </p:txBody>
      </p:sp>
      <p:pic>
        <p:nvPicPr>
          <p:cNvPr id="30723" name="图片 5">
            <a:hlinkClick r:id="rId4" action="ppaction://hlinkfile"/>
          </p:cNvPr>
          <p:cNvPicPr>
            <a:picLocks noChangeAspect="1"/>
          </p:cNvPicPr>
          <p:nvPr/>
        </p:nvPicPr>
        <p:blipFill>
          <a:blip r:embed="rId5"/>
          <a:stretch>
            <a:fillRect/>
          </a:stretch>
        </p:blipFill>
        <p:spPr>
          <a:xfrm>
            <a:off x="4643438" y="2059623"/>
            <a:ext cx="3848100" cy="2436812"/>
          </a:xfrm>
          <a:prstGeom prst="rect">
            <a:avLst/>
          </a:prstGeom>
          <a:noFill/>
          <a:ln w="9525">
            <a:noFill/>
          </a:ln>
        </p:spPr>
      </p:pic>
      <p:sp>
        <p:nvSpPr>
          <p:cNvPr id="27" name="矩形 26"/>
          <p:cNvSpPr/>
          <p:nvPr/>
        </p:nvSpPr>
        <p:spPr>
          <a:xfrm>
            <a:off x="4356100" y="4723448"/>
            <a:ext cx="4319588" cy="138430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chemeClr val="tx1"/>
                </a:solidFill>
                <a:effectLst/>
                <a:uLnTx/>
                <a:uFillTx/>
                <a:latin typeface="+mj-ea"/>
                <a:ea typeface="微软雅黑" panose="020B0503020204020204" charset="-122"/>
                <a:cs typeface="+mn-cs"/>
              </a:rPr>
              <a:t>2016</a:t>
            </a:r>
            <a:r>
              <a:rPr kumimoji="0" lang="zh-CN" altLang="en-US" sz="2800" b="1" i="0" u="none" strike="noStrike" kern="1200" cap="none" spc="0" normalizeH="0" baseline="0" noProof="0" dirty="0">
                <a:ln>
                  <a:noFill/>
                </a:ln>
                <a:solidFill>
                  <a:schemeClr val="tx1"/>
                </a:solidFill>
                <a:effectLst/>
                <a:uLnTx/>
                <a:uFillTx/>
                <a:latin typeface="+mj-ea"/>
                <a:ea typeface="微软雅黑" panose="020B0503020204020204" charset="-122"/>
                <a:cs typeface="+mn-cs"/>
              </a:rPr>
              <a:t>年</a:t>
            </a:r>
            <a:r>
              <a:rPr kumimoji="0" lang="en-US" altLang="zh-CN" sz="2800" b="1" i="0" u="none" strike="noStrike" kern="1200" cap="none" spc="0" normalizeH="0" baseline="0" noProof="0" dirty="0">
                <a:ln>
                  <a:noFill/>
                </a:ln>
                <a:solidFill>
                  <a:schemeClr val="tx1"/>
                </a:solidFill>
                <a:effectLst/>
                <a:uLnTx/>
                <a:uFillTx/>
                <a:latin typeface="+mj-ea"/>
                <a:ea typeface="微软雅黑" panose="020B0503020204020204" charset="-122"/>
                <a:cs typeface="+mn-cs"/>
              </a:rPr>
              <a:t>1</a:t>
            </a:r>
            <a:r>
              <a:rPr kumimoji="0" lang="zh-CN" altLang="en-US" sz="2800" b="1" i="0" u="none" strike="noStrike" kern="1200" cap="none" spc="0" normalizeH="0" baseline="0" noProof="0" dirty="0">
                <a:ln>
                  <a:noFill/>
                </a:ln>
                <a:solidFill>
                  <a:schemeClr val="tx1"/>
                </a:solidFill>
                <a:effectLst/>
                <a:uLnTx/>
                <a:uFillTx/>
                <a:latin typeface="+mj-ea"/>
                <a:ea typeface="微软雅黑" panose="020B0503020204020204" charset="-122"/>
                <a:cs typeface="+mn-cs"/>
              </a:rPr>
              <a:t>月</a:t>
            </a:r>
            <a:r>
              <a:rPr kumimoji="0" lang="en-US" altLang="zh-CN" sz="2800" b="1" i="0" u="none" strike="noStrike" kern="1200" cap="none" spc="0" normalizeH="0" baseline="0" noProof="0" dirty="0">
                <a:ln>
                  <a:noFill/>
                </a:ln>
                <a:solidFill>
                  <a:schemeClr val="tx1"/>
                </a:solidFill>
                <a:effectLst/>
                <a:uLnTx/>
                <a:uFillTx/>
                <a:latin typeface="+mj-ea"/>
                <a:ea typeface="微软雅黑" panose="020B0503020204020204" charset="-122"/>
                <a:cs typeface="+mn-cs"/>
              </a:rPr>
              <a:t>2</a:t>
            </a:r>
            <a:r>
              <a:rPr kumimoji="0" lang="zh-CN" altLang="en-US" sz="2800" b="1" i="0" u="none" strike="noStrike" kern="1200" cap="none" spc="0" normalizeH="0" baseline="0" noProof="0" dirty="0">
                <a:ln>
                  <a:noFill/>
                </a:ln>
                <a:solidFill>
                  <a:schemeClr val="tx1"/>
                </a:solidFill>
                <a:effectLst/>
                <a:uLnTx/>
                <a:uFillTx/>
                <a:latin typeface="+mj-ea"/>
                <a:ea typeface="微软雅黑" panose="020B0503020204020204" charset="-122"/>
                <a:cs typeface="+mn-cs"/>
              </a:rPr>
              <a:t>日，一女子在上海地铁</a:t>
            </a:r>
            <a:r>
              <a:rPr kumimoji="0" lang="en-US" altLang="zh-CN" sz="2800" b="1" i="0" u="none" strike="noStrike" kern="1200" cap="none" spc="0" normalizeH="0" baseline="0" noProof="0" dirty="0">
                <a:ln>
                  <a:noFill/>
                </a:ln>
                <a:solidFill>
                  <a:schemeClr val="tx1"/>
                </a:solidFill>
                <a:effectLst/>
                <a:uLnTx/>
                <a:uFillTx/>
                <a:latin typeface="+mj-ea"/>
                <a:ea typeface="微软雅黑" panose="020B0503020204020204" charset="-122"/>
                <a:cs typeface="+mn-cs"/>
              </a:rPr>
              <a:t>2</a:t>
            </a:r>
            <a:r>
              <a:rPr kumimoji="0" lang="zh-CN" altLang="en-US" sz="2800" b="1" i="0" u="none" strike="noStrike" kern="1200" cap="none" spc="0" normalizeH="0" baseline="0" noProof="0" dirty="0">
                <a:ln>
                  <a:noFill/>
                </a:ln>
                <a:solidFill>
                  <a:schemeClr val="tx1"/>
                </a:solidFill>
                <a:effectLst/>
                <a:uLnTx/>
                <a:uFillTx/>
                <a:latin typeface="+mj-ea"/>
                <a:ea typeface="微软雅黑" panose="020B0503020204020204" charset="-122"/>
                <a:cs typeface="+mn-cs"/>
              </a:rPr>
              <a:t>号线吃泡椒凤爪，扔得满地都是骨头</a:t>
            </a:r>
            <a:endParaRPr kumimoji="0" lang="zh-CN" altLang="en-US" sz="28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mn-cs"/>
            </a:endParaRPr>
          </a:p>
        </p:txBody>
      </p:sp>
      <p:sp>
        <p:nvSpPr>
          <p:cNvPr id="30725" name="文本框 1"/>
          <p:cNvSpPr txBox="1"/>
          <p:nvPr/>
        </p:nvSpPr>
        <p:spPr>
          <a:xfrm>
            <a:off x="1763395" y="621030"/>
            <a:ext cx="6229350" cy="755650"/>
          </a:xfrm>
          <a:prstGeom prst="rect">
            <a:avLst/>
          </a:prstGeom>
          <a:noFill/>
          <a:ln w="9525">
            <a:noFill/>
          </a:ln>
        </p:spPr>
        <p:txBody>
          <a:bodyPr wrap="none" anchor="t" anchorCtr="0">
            <a:spAutoFit/>
          </a:bodyPr>
          <a:lstStyle/>
          <a:p>
            <a:pPr algn="just">
              <a:lnSpc>
                <a:spcPct val="120000"/>
              </a:lnSpc>
              <a:spcBef>
                <a:spcPts val="1400"/>
              </a:spcBef>
            </a:pPr>
            <a:r>
              <a:rPr lang="zh-CN" altLang="en-US" sz="3600" b="1" dirty="0">
                <a:latin typeface="Arial" panose="020B0604020202020204" pitchFamily="34" charset="0"/>
                <a:ea typeface="微软雅黑" panose="020B0503020204020204" charset="-122"/>
              </a:rPr>
              <a:t>都是地铁车上，不一样的</a:t>
            </a:r>
            <a:r>
              <a:rPr lang="en-US" altLang="zh-CN" sz="3600" b="1" dirty="0">
                <a:latin typeface="Arial" panose="020B0604020202020204" pitchFamily="34" charset="0"/>
                <a:ea typeface="微软雅黑" panose="020B0503020204020204" charset="-122"/>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565"/>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（二）</a:t>
            </a:r>
            <a:r>
              <a:rPr lang="zh-CN" altLang="en-US" sz="3200" b="1" dirty="0">
                <a:latin typeface="等线" panose="02010600030101010101" pitchFamily="2" charset="-122"/>
                <a:ea typeface="黑体" panose="02010609060101010101" pitchFamily="49" charset="-122"/>
                <a:sym typeface="+mn-ea"/>
              </a:rPr>
              <a:t>道德的功能与作用</a:t>
            </a:r>
            <a:endParaRPr lang="zh-CN" altLang="en-US" sz="3200" b="1" dirty="0">
              <a:latin typeface="等线" panose="02010600030101010101" pitchFamily="2" charset="-122"/>
              <a:ea typeface="黑体" panose="02010609060101010101" pitchFamily="49" charset="-122"/>
            </a:endParaRPr>
          </a:p>
        </p:txBody>
      </p:sp>
      <p:sp>
        <p:nvSpPr>
          <p:cNvPr id="31748" name="文本框 4"/>
          <p:cNvSpPr txBox="1"/>
          <p:nvPr/>
        </p:nvSpPr>
        <p:spPr>
          <a:xfrm>
            <a:off x="3779520" y="2421255"/>
            <a:ext cx="5013325" cy="1420495"/>
          </a:xfrm>
          <a:prstGeom prst="rect">
            <a:avLst/>
          </a:prstGeom>
          <a:noFill/>
          <a:ln w="12700" cap="flat" cmpd="sng">
            <a:solidFill>
              <a:schemeClr val="bg2">
                <a:lumMod val="75000"/>
              </a:schemeClr>
            </a:solidFill>
            <a:prstDash val="solid"/>
            <a:miter/>
            <a:headEnd type="none" w="med" len="med"/>
            <a:tailEnd type="none" w="med" len="med"/>
          </a:ln>
        </p:spPr>
        <p:txBody>
          <a:bodyPr wrap="square" anchor="t" anchorCtr="0">
            <a:spAutoFit/>
          </a:bodyPr>
          <a:lstStyle/>
          <a:p>
            <a:pPr algn="just">
              <a:lnSpc>
                <a:spcPct val="120000"/>
              </a:lnSpc>
              <a:spcBef>
                <a:spcPts val="1400"/>
              </a:spcBef>
            </a:pPr>
            <a:r>
              <a:rPr lang="zh-CN" altLang="en-US" sz="2400" b="1" dirty="0">
                <a:solidFill>
                  <a:srgbClr val="000000"/>
                </a:solidFill>
                <a:latin typeface="Arial" panose="020B0604020202020204" pitchFamily="34" charset="0"/>
                <a:ea typeface="微软雅黑" panose="020B0503020204020204" charset="-122"/>
              </a:rPr>
              <a:t>是指道德通过评价等方式，指导和纠正人们的行为和实践活动，协调社会关系和人际关系的功效与能力。</a:t>
            </a:r>
          </a:p>
        </p:txBody>
      </p:sp>
      <p:sp>
        <p:nvSpPr>
          <p:cNvPr id="19" name="圆角矩形 12"/>
          <p:cNvSpPr/>
          <p:nvPr/>
        </p:nvSpPr>
        <p:spPr bwMode="auto">
          <a:xfrm>
            <a:off x="215265" y="2121535"/>
            <a:ext cx="3294063"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sym typeface="+mn-ea"/>
              </a:rPr>
              <a:t>道德的调节功能</a:t>
            </a:r>
          </a:p>
        </p:txBody>
      </p:sp>
      <p:pic>
        <p:nvPicPr>
          <p:cNvPr id="22537" name="Picture 9"/>
          <p:cNvPicPr>
            <a:picLocks noChangeAspect="1" noChangeArrowheads="1"/>
          </p:cNvPicPr>
          <p:nvPr/>
        </p:nvPicPr>
        <p:blipFill>
          <a:blip r:embed="rId2" cstate="print"/>
          <a:srcRect/>
          <a:stretch>
            <a:fillRect/>
          </a:stretch>
        </p:blipFill>
        <p:spPr bwMode="auto">
          <a:xfrm>
            <a:off x="611436" y="4365491"/>
            <a:ext cx="2039422" cy="1821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751" name="矩形 1"/>
          <p:cNvSpPr/>
          <p:nvPr/>
        </p:nvSpPr>
        <p:spPr>
          <a:xfrm>
            <a:off x="2843530" y="4437380"/>
            <a:ext cx="6084570" cy="1714500"/>
          </a:xfrm>
          <a:prstGeom prst="rect">
            <a:avLst/>
          </a:prstGeom>
          <a:noFill/>
          <a:ln w="12700" cap="flat" cmpd="sng">
            <a:solidFill>
              <a:schemeClr val="bg2">
                <a:lumMod val="75000"/>
              </a:schemeClr>
            </a:solidFill>
            <a:prstDash val="solid"/>
            <a:miter/>
            <a:headEnd type="none" w="med" len="med"/>
            <a:tailEnd type="none" w="med" len="med"/>
          </a:ln>
        </p:spPr>
        <p:txBody>
          <a:bodyPr wrap="square" anchor="t" anchorCtr="0">
            <a:spAutoFit/>
          </a:bodyPr>
          <a:lstStyle/>
          <a:p>
            <a:pPr>
              <a:lnSpc>
                <a:spcPct val="110000"/>
              </a:lnSpc>
            </a:pPr>
            <a:r>
              <a:rPr lang="zh-CN" altLang="zh-CN" sz="2400" b="1" dirty="0">
                <a:solidFill>
                  <a:srgbClr val="C00000"/>
                </a:solidFill>
                <a:latin typeface="Arial" panose="020B0604020202020204" pitchFamily="34" charset="0"/>
                <a:ea typeface="微软雅黑" panose="020B0503020204020204" charset="-122"/>
              </a:rPr>
              <a:t>道德</a:t>
            </a:r>
            <a:r>
              <a:rPr lang="zh-CN" altLang="zh-CN" sz="2400" b="1" dirty="0">
                <a:latin typeface="Arial" panose="020B0604020202020204" pitchFamily="34" charset="0"/>
                <a:ea typeface="微软雅黑" panose="020B0503020204020204" charset="-122"/>
              </a:rPr>
              <a:t>和</a:t>
            </a:r>
            <a:r>
              <a:rPr lang="zh-CN" altLang="zh-CN" sz="2400" b="1" dirty="0">
                <a:solidFill>
                  <a:srgbClr val="C00000"/>
                </a:solidFill>
                <a:latin typeface="Arial" panose="020B0604020202020204" pitchFamily="34" charset="0"/>
                <a:ea typeface="微软雅黑" panose="020B0503020204020204" charset="-122"/>
              </a:rPr>
              <a:t>法律</a:t>
            </a:r>
            <a:r>
              <a:rPr lang="zh-CN" altLang="zh-CN" sz="2400" b="1" dirty="0">
                <a:latin typeface="Arial" panose="020B0604020202020204" pitchFamily="34" charset="0"/>
                <a:ea typeface="微软雅黑" panose="020B0503020204020204" charset="-122"/>
              </a:rPr>
              <a:t>都是调节人们思想行为、协调人际关系、维护社会秩序的重要手段，</a:t>
            </a:r>
            <a:r>
              <a:rPr lang="zh-CN" altLang="zh-CN" sz="2400" b="1" dirty="0">
                <a:solidFill>
                  <a:srgbClr val="C00000"/>
                </a:solidFill>
                <a:latin typeface="Arial" panose="020B0604020202020204" pitchFamily="34" charset="0"/>
                <a:ea typeface="微软雅黑" panose="020B0503020204020204" charset="-122"/>
              </a:rPr>
              <a:t>二者相辅相成、相互促进</a:t>
            </a:r>
            <a:r>
              <a:rPr lang="zh-CN" altLang="zh-CN" sz="2400" b="1" dirty="0">
                <a:latin typeface="Arial" panose="020B0604020202020204" pitchFamily="34" charset="0"/>
                <a:ea typeface="微软雅黑" panose="020B0503020204020204" charset="-122"/>
              </a:rPr>
              <a:t>。</a:t>
            </a:r>
            <a:r>
              <a:rPr lang="zh-CN" altLang="zh-CN" sz="2400" b="1" dirty="0">
                <a:solidFill>
                  <a:srgbClr val="C00000"/>
                </a:solidFill>
                <a:latin typeface="Arial" panose="020B0604020202020204" pitchFamily="34" charset="0"/>
                <a:ea typeface="微软雅黑" panose="020B0503020204020204" charset="-122"/>
              </a:rPr>
              <a:t>法安天下</a:t>
            </a:r>
            <a:r>
              <a:rPr lang="zh-CN" altLang="zh-CN" sz="2400" b="1" dirty="0">
                <a:latin typeface="Arial" panose="020B0604020202020204" pitchFamily="34" charset="0"/>
                <a:ea typeface="微软雅黑" panose="020B0503020204020204" charset="-122"/>
              </a:rPr>
              <a:t>，</a:t>
            </a:r>
            <a:r>
              <a:rPr lang="zh-CN" altLang="zh-CN" sz="2400" b="1" dirty="0">
                <a:solidFill>
                  <a:srgbClr val="C00000"/>
                </a:solidFill>
                <a:latin typeface="Arial" panose="020B0604020202020204" pitchFamily="34" charset="0"/>
                <a:ea typeface="微软雅黑" panose="020B0503020204020204" charset="-122"/>
              </a:rPr>
              <a:t>德润人心</a:t>
            </a:r>
            <a:r>
              <a:rPr lang="zh-CN" altLang="zh-CN" sz="2400" b="1" dirty="0">
                <a:latin typeface="Arial" panose="020B0604020202020204" pitchFamily="34" charset="0"/>
                <a:ea typeface="微软雅黑" panose="020B0503020204020204" charset="-122"/>
              </a:rPr>
              <a:t>。法律是成文的道德，道德是内心的法律。</a:t>
            </a:r>
          </a:p>
        </p:txBody>
      </p:sp>
      <p:sp>
        <p:nvSpPr>
          <p:cNvPr id="44041" name="云形标注 11"/>
          <p:cNvSpPr>
            <a:spLocks noChangeArrowheads="1"/>
          </p:cNvSpPr>
          <p:nvPr/>
        </p:nvSpPr>
        <p:spPr bwMode="auto">
          <a:xfrm>
            <a:off x="215265" y="2996883"/>
            <a:ext cx="3509963" cy="1144588"/>
          </a:xfrm>
          <a:prstGeom prst="cloudCallout">
            <a:avLst>
              <a:gd name="adj1" fmla="val 9806"/>
              <a:gd name="adj2" fmla="val -31616"/>
            </a:avLst>
          </a:prstGeom>
          <a:solidFill>
            <a:srgbClr val="FF99CC"/>
          </a:solidFill>
          <a:ln w="9525">
            <a:solidFill>
              <a:schemeClr val="tx1"/>
            </a:solidFill>
            <a:round/>
          </a:ln>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ea"/>
                <a:ea typeface="+mn-ea"/>
                <a:cs typeface="+mn-cs"/>
              </a:rPr>
              <a:t>解决一个“行”的问题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4"/>
          <p:cNvSpPr>
            <a:spLocks noGrp="1"/>
          </p:cNvSpPr>
          <p:nvPr/>
        </p:nvSpPr>
        <p:spPr>
          <a:xfrm>
            <a:off x="1907223" y="260668"/>
            <a:ext cx="7251700" cy="766762"/>
          </a:xfrm>
          <a:prstGeom prst="rect">
            <a:avLst/>
          </a:prstGeom>
          <a:noFill/>
          <a:ln>
            <a:noFill/>
          </a:ln>
        </p:spPr>
        <p:txBody>
          <a:bodyPr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9pPr>
          </a:lstStyle>
          <a:p>
            <a:r>
              <a:rPr lang="zh-CN" altLang="en-US" sz="3200" b="1" dirty="0">
                <a:ea typeface="黑体" panose="02010609060101010101" pitchFamily="49" charset="-122"/>
              </a:rPr>
              <a:t>道德的认识、规范和调节功能</a:t>
            </a:r>
          </a:p>
        </p:txBody>
      </p:sp>
      <p:pic>
        <p:nvPicPr>
          <p:cNvPr id="33794" name="Picture 2" descr="http://hiphotos.baidu.com/pig6/pic/item/946adeca9ee5cc4bf21fe7b2.jpg"/>
          <p:cNvPicPr>
            <a:picLocks noChangeAspect="1"/>
          </p:cNvPicPr>
          <p:nvPr/>
        </p:nvPicPr>
        <p:blipFill>
          <a:blip r:embed="rId3"/>
          <a:srcRect l="43184" b="10306"/>
          <a:stretch>
            <a:fillRect/>
          </a:stretch>
        </p:blipFill>
        <p:spPr>
          <a:xfrm>
            <a:off x="6227763" y="1484313"/>
            <a:ext cx="2528887" cy="3889375"/>
          </a:xfrm>
          <a:prstGeom prst="rect">
            <a:avLst/>
          </a:prstGeom>
          <a:noFill/>
          <a:ln w="9525">
            <a:noFill/>
          </a:ln>
        </p:spPr>
      </p:pic>
      <p:pic>
        <p:nvPicPr>
          <p:cNvPr id="33795" name="Picture 4" descr="http://my.pspm.whu.edu.cn/mks/UploadFile/ea_2007719192658.jpg"/>
          <p:cNvPicPr>
            <a:picLocks noChangeAspect="1"/>
          </p:cNvPicPr>
          <p:nvPr/>
        </p:nvPicPr>
        <p:blipFill>
          <a:blip r:embed="rId4"/>
          <a:stretch>
            <a:fillRect/>
          </a:stretch>
        </p:blipFill>
        <p:spPr>
          <a:xfrm>
            <a:off x="250825" y="1196975"/>
            <a:ext cx="3330575" cy="4940300"/>
          </a:xfrm>
          <a:prstGeom prst="rect">
            <a:avLst/>
          </a:prstGeom>
          <a:noFill/>
          <a:ln w="9525">
            <a:noFill/>
          </a:ln>
        </p:spPr>
      </p:pic>
      <p:sp>
        <p:nvSpPr>
          <p:cNvPr id="33796" name="Text Box 7"/>
          <p:cNvSpPr txBox="1"/>
          <p:nvPr/>
        </p:nvSpPr>
        <p:spPr>
          <a:xfrm>
            <a:off x="149225" y="5691188"/>
            <a:ext cx="3455988" cy="460375"/>
          </a:xfrm>
          <a:prstGeom prst="rect">
            <a:avLst/>
          </a:prstGeom>
          <a:solidFill>
            <a:schemeClr val="accent1"/>
          </a:solidFill>
          <a:ln w="9525">
            <a:noFill/>
          </a:ln>
        </p:spPr>
        <p:txBody>
          <a:bodyPr anchor="t" anchorCtr="0">
            <a:spAutoFit/>
          </a:bodyPr>
          <a:lstStyle/>
          <a:p>
            <a:pPr>
              <a:spcBef>
                <a:spcPct val="50000"/>
              </a:spcBef>
            </a:pPr>
            <a:r>
              <a:rPr lang="zh-CN" altLang="en-US" sz="2400" b="1" dirty="0">
                <a:solidFill>
                  <a:schemeClr val="bg1"/>
                </a:solidFill>
                <a:latin typeface="方正粗黑宋简体" pitchFamily="2" charset="-122"/>
                <a:ea typeface="方正粗黑宋简体" pitchFamily="2" charset="-122"/>
              </a:rPr>
              <a:t>法国思想家卢梭的苦恼</a:t>
            </a:r>
            <a:r>
              <a:rPr lang="zh-CN" altLang="en-US" dirty="0">
                <a:solidFill>
                  <a:schemeClr val="bg1"/>
                </a:solidFill>
                <a:latin typeface="方正粗黑宋简体" pitchFamily="2" charset="-122"/>
                <a:ea typeface="方正粗黑宋简体" pitchFamily="2" charset="-122"/>
              </a:rPr>
              <a:t> </a:t>
            </a:r>
          </a:p>
        </p:txBody>
      </p:sp>
      <p:sp>
        <p:nvSpPr>
          <p:cNvPr id="33797" name="Text Box 8"/>
          <p:cNvSpPr txBox="1"/>
          <p:nvPr/>
        </p:nvSpPr>
        <p:spPr>
          <a:xfrm>
            <a:off x="6048375" y="5680075"/>
            <a:ext cx="2735263" cy="457200"/>
          </a:xfrm>
          <a:prstGeom prst="rect">
            <a:avLst/>
          </a:prstGeom>
          <a:solidFill>
            <a:schemeClr val="accent1"/>
          </a:solidFill>
          <a:ln w="9525">
            <a:noFill/>
          </a:ln>
        </p:spPr>
        <p:txBody>
          <a:bodyPr anchor="t" anchorCtr="0">
            <a:spAutoFit/>
          </a:bodyPr>
          <a:lstStyle/>
          <a:p>
            <a:pPr algn="ctr">
              <a:spcBef>
                <a:spcPct val="50000"/>
              </a:spcBef>
            </a:pPr>
            <a:r>
              <a:rPr lang="zh-CN" altLang="en-US" sz="2400" b="1" dirty="0">
                <a:solidFill>
                  <a:schemeClr val="bg1"/>
                </a:solidFill>
                <a:latin typeface="方正粗黑宋简体" pitchFamily="2" charset="-122"/>
                <a:ea typeface="方正粗黑宋简体" pitchFamily="2" charset="-122"/>
              </a:rPr>
              <a:t>偷车男孩的反省</a:t>
            </a:r>
          </a:p>
        </p:txBody>
      </p:sp>
      <p:pic>
        <p:nvPicPr>
          <p:cNvPr id="33798" name="Picture 9" descr="20090312111304476"/>
          <p:cNvPicPr>
            <a:picLocks noChangeAspect="1"/>
          </p:cNvPicPr>
          <p:nvPr/>
        </p:nvPicPr>
        <p:blipFill>
          <a:blip r:embed="rId5"/>
          <a:stretch>
            <a:fillRect/>
          </a:stretch>
        </p:blipFill>
        <p:spPr>
          <a:xfrm>
            <a:off x="3708400" y="1700213"/>
            <a:ext cx="2147888" cy="4178300"/>
          </a:xfrm>
          <a:prstGeom prst="rect">
            <a:avLst/>
          </a:prstGeom>
          <a:noFill/>
          <a:ln w="9525">
            <a:noFill/>
          </a:ln>
        </p:spPr>
      </p:pic>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p:nvPr/>
        </p:nvSpPr>
        <p:spPr>
          <a:xfrm>
            <a:off x="457200" y="6245225"/>
            <a:ext cx="2133600" cy="476250"/>
          </a:xfrm>
          <a:prstGeom prst="rect">
            <a:avLst/>
          </a:prstGeom>
          <a:noFill/>
          <a:ln w="9525">
            <a:noFill/>
          </a:ln>
        </p:spPr>
        <p:txBody>
          <a:bodyPr anchor="t" anchorCtr="0"/>
          <a:lstStyle/>
          <a:p>
            <a:endParaRPr lang="en-US" altLang="zh-CN" sz="1400" dirty="0">
              <a:latin typeface="Arial" panose="020B0604020202020204" pitchFamily="34" charset="0"/>
              <a:ea typeface="微软雅黑" panose="020B0503020204020204" charset="-122"/>
            </a:endParaRPr>
          </a:p>
        </p:txBody>
      </p:sp>
      <p:sp>
        <p:nvSpPr>
          <p:cNvPr id="34818" name="Rectangle 3"/>
          <p:cNvSpPr/>
          <p:nvPr/>
        </p:nvSpPr>
        <p:spPr>
          <a:xfrm>
            <a:off x="3124200" y="6245225"/>
            <a:ext cx="2895600" cy="476250"/>
          </a:xfrm>
          <a:prstGeom prst="rect">
            <a:avLst/>
          </a:prstGeom>
          <a:noFill/>
          <a:ln w="9525">
            <a:noFill/>
          </a:ln>
        </p:spPr>
        <p:txBody>
          <a:bodyPr anchor="t" anchorCtr="0"/>
          <a:lstStyle/>
          <a:p>
            <a:pPr algn="ctr"/>
            <a:endParaRPr lang="en-US" altLang="zh-CN" sz="1400" dirty="0">
              <a:latin typeface="Arial" panose="020B0604020202020204" pitchFamily="34" charset="0"/>
              <a:ea typeface="微软雅黑" panose="020B0503020204020204" charset="-122"/>
            </a:endParaRPr>
          </a:p>
        </p:txBody>
      </p:sp>
      <p:pic>
        <p:nvPicPr>
          <p:cNvPr id="34819" name="AutoShape 4"/>
          <p:cNvPicPr/>
          <p:nvPr/>
        </p:nvPicPr>
        <p:blipFill>
          <a:blip r:embed="rId3"/>
          <a:stretch>
            <a:fillRect/>
          </a:stretch>
        </p:blipFill>
        <p:spPr>
          <a:xfrm>
            <a:off x="0" y="1125538"/>
            <a:ext cx="9144000" cy="5399087"/>
          </a:xfrm>
          <a:prstGeom prst="rect">
            <a:avLst/>
          </a:prstGeom>
          <a:noFill/>
          <a:ln w="9525">
            <a:noFill/>
          </a:ln>
        </p:spPr>
      </p:pic>
      <p:pic>
        <p:nvPicPr>
          <p:cNvPr id="34820" name="Picture 2" descr="http://news3.xinhuanet.com/society/2006-05/24/xinsrc_39205032415316402300714.jpg"/>
          <p:cNvPicPr>
            <a:picLocks noChangeAspect="1"/>
          </p:cNvPicPr>
          <p:nvPr/>
        </p:nvPicPr>
        <p:blipFill>
          <a:blip r:embed="rId4"/>
          <a:stretch>
            <a:fillRect/>
          </a:stretch>
        </p:blipFill>
        <p:spPr>
          <a:xfrm>
            <a:off x="323850" y="2060575"/>
            <a:ext cx="3255963" cy="2690813"/>
          </a:xfrm>
          <a:prstGeom prst="rect">
            <a:avLst/>
          </a:prstGeom>
          <a:noFill/>
          <a:ln w="9525">
            <a:noFill/>
          </a:ln>
        </p:spPr>
      </p:pic>
      <p:sp>
        <p:nvSpPr>
          <p:cNvPr id="46086" name="文本框 1"/>
          <p:cNvSpPr>
            <a:spLocks noChangeArrowheads="1"/>
          </p:cNvSpPr>
          <p:nvPr/>
        </p:nvSpPr>
        <p:spPr bwMode="auto">
          <a:xfrm>
            <a:off x="3635375" y="1685925"/>
            <a:ext cx="4968875" cy="4291013"/>
          </a:xfrm>
          <a:prstGeom prst="roundRect">
            <a:avLst>
              <a:gd name="adj" fmla="val 16667"/>
            </a:avLst>
          </a:prstGeom>
          <a:solidFill>
            <a:srgbClr val="FFF6E0"/>
          </a:solidFill>
          <a:ln w="19050">
            <a:solidFill>
              <a:srgbClr val="990000"/>
            </a:solidFill>
            <a:prstDash val="sysDot"/>
            <a:round/>
          </a:ln>
        </p:spPr>
        <p:txBody>
          <a:bodyPr lIns="0" tIns="0" rIns="0" bIns="0" anchor="ctr">
            <a:spAutoFit/>
          </a:bodyPr>
          <a:lstStyle/>
          <a:p>
            <a:pPr marL="0" marR="0" lvl="0" indent="0" algn="l" defTabSz="914400" rtl="0" eaLnBrk="1" fontAlgn="base" latinLnBrk="0" hangingPunct="1">
              <a:lnSpc>
                <a:spcPct val="100000"/>
              </a:lnSpc>
              <a:spcBef>
                <a:spcPts val="800"/>
              </a:spcBef>
              <a:spcAft>
                <a:spcPct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n-cs"/>
                <a:sym typeface="楷体" panose="02010609060101010101" charset="-122"/>
              </a:rPr>
              <a:t>　　</a:t>
            </a:r>
            <a:r>
              <a:rPr kumimoji="0" lang="zh-CN" altLang="en-US" sz="2800" b="1" i="0" u="none" strike="noStrike" kern="1200" cap="none" spc="0" normalizeH="0" baseline="0" noProof="0" dirty="0">
                <a:ln>
                  <a:noFill/>
                </a:ln>
                <a:solidFill>
                  <a:srgbClr val="030301"/>
                </a:solidFill>
                <a:effectLst/>
                <a:uLnTx/>
                <a:uFillTx/>
                <a:latin typeface="+mj-ea"/>
                <a:ea typeface="+mj-ea"/>
                <a:cs typeface="+mn-cs"/>
                <a:sym typeface="楷体" panose="02010609060101010101" charset="-122"/>
              </a:rPr>
              <a:t>苏庆财是吉林省延吉市郊的出租车司机，</a:t>
            </a:r>
            <a:r>
              <a:rPr kumimoji="0" lang="en-US" altLang="zh-CN" sz="2800" b="1" i="0" u="none" strike="noStrike" kern="1200" cap="none" spc="0" normalizeH="0" baseline="0" noProof="0" dirty="0">
                <a:ln>
                  <a:noFill/>
                </a:ln>
                <a:solidFill>
                  <a:srgbClr val="030301"/>
                </a:solidFill>
                <a:effectLst/>
                <a:uLnTx/>
                <a:uFillTx/>
                <a:latin typeface="+mj-ea"/>
                <a:ea typeface="+mj-ea"/>
                <a:cs typeface="+mn-cs"/>
                <a:sym typeface="楷体" panose="02010609060101010101" charset="-122"/>
              </a:rPr>
              <a:t>1996</a:t>
            </a:r>
            <a:r>
              <a:rPr kumimoji="0" lang="zh-CN" altLang="en-US" sz="2800" b="1" i="0" u="none" strike="noStrike" kern="1200" cap="none" spc="0" normalizeH="0" baseline="0" noProof="0" dirty="0">
                <a:ln>
                  <a:noFill/>
                </a:ln>
                <a:solidFill>
                  <a:srgbClr val="030301"/>
                </a:solidFill>
                <a:effectLst/>
                <a:uLnTx/>
                <a:uFillTx/>
                <a:latin typeface="+mj-ea"/>
                <a:ea typeface="+mj-ea"/>
                <a:cs typeface="+mn-cs"/>
                <a:sym typeface="楷体" panose="02010609060101010101" charset="-122"/>
              </a:rPr>
              <a:t>年，他在车后座捡到两名拒付车费的乘客遗落的</a:t>
            </a:r>
            <a:r>
              <a:rPr kumimoji="0" lang="en-US" altLang="zh-CN" sz="2800" b="1" i="0" u="none" strike="noStrike" kern="1200" cap="none" spc="0" normalizeH="0" baseline="0" noProof="0" dirty="0">
                <a:ln>
                  <a:noFill/>
                </a:ln>
                <a:solidFill>
                  <a:srgbClr val="030301"/>
                </a:solidFill>
                <a:effectLst/>
                <a:uLnTx/>
                <a:uFillTx/>
                <a:latin typeface="+mj-ea"/>
                <a:ea typeface="+mj-ea"/>
                <a:cs typeface="+mn-cs"/>
                <a:sym typeface="楷体" panose="02010609060101010101" charset="-122"/>
              </a:rPr>
              <a:t>4</a:t>
            </a:r>
            <a:r>
              <a:rPr kumimoji="0" lang="zh-CN" altLang="en-US" sz="2800" b="1" i="0" u="none" strike="noStrike" kern="1200" cap="none" spc="0" normalizeH="0" baseline="0" noProof="0" dirty="0">
                <a:ln>
                  <a:noFill/>
                </a:ln>
                <a:solidFill>
                  <a:srgbClr val="030301"/>
                </a:solidFill>
                <a:effectLst/>
                <a:uLnTx/>
                <a:uFillTx/>
                <a:latin typeface="+mj-ea"/>
                <a:ea typeface="+mj-ea"/>
                <a:cs typeface="+mn-cs"/>
                <a:sym typeface="楷体" panose="02010609060101010101" charset="-122"/>
              </a:rPr>
              <a:t>万元现金。此后的</a:t>
            </a:r>
            <a:r>
              <a:rPr kumimoji="0" lang="en-US" altLang="zh-CN" sz="2800" b="1" i="0" u="none" strike="noStrike" kern="1200" cap="none" spc="0" normalizeH="0" baseline="0" noProof="0" dirty="0">
                <a:ln>
                  <a:noFill/>
                </a:ln>
                <a:solidFill>
                  <a:srgbClr val="030301"/>
                </a:solidFill>
                <a:effectLst/>
                <a:uLnTx/>
                <a:uFillTx/>
                <a:latin typeface="+mj-ea"/>
                <a:ea typeface="+mj-ea"/>
                <a:cs typeface="+mn-cs"/>
                <a:sym typeface="楷体" panose="02010609060101010101" charset="-122"/>
              </a:rPr>
              <a:t>10</a:t>
            </a:r>
            <a:r>
              <a:rPr kumimoji="0" lang="zh-CN" altLang="en-US" sz="2800" b="1" i="0" u="none" strike="noStrike" kern="1200" cap="none" spc="0" normalizeH="0" baseline="0" noProof="0" dirty="0">
                <a:ln>
                  <a:noFill/>
                </a:ln>
                <a:solidFill>
                  <a:srgbClr val="030301"/>
                </a:solidFill>
                <a:effectLst/>
                <a:uLnTx/>
                <a:uFillTx/>
                <a:latin typeface="+mj-ea"/>
                <a:ea typeface="+mj-ea"/>
                <a:cs typeface="+mn-cs"/>
                <a:sym typeface="楷体" panose="02010609060101010101" charset="-122"/>
              </a:rPr>
              <a:t>年里，苏庆财夫妇一直经受着道德良心的折磨。</a:t>
            </a:r>
            <a:r>
              <a:rPr kumimoji="0" lang="en-US" altLang="zh-CN" sz="2800" b="1" i="0" u="none" strike="noStrike" kern="1200" cap="none" spc="0" normalizeH="0" baseline="0" noProof="0" dirty="0">
                <a:ln>
                  <a:noFill/>
                </a:ln>
                <a:solidFill>
                  <a:srgbClr val="030301"/>
                </a:solidFill>
                <a:effectLst/>
                <a:uLnTx/>
                <a:uFillTx/>
                <a:latin typeface="+mj-ea"/>
                <a:ea typeface="+mj-ea"/>
                <a:cs typeface="+mn-cs"/>
                <a:sym typeface="楷体" panose="02010609060101010101" charset="-122"/>
              </a:rPr>
              <a:t>2006</a:t>
            </a:r>
            <a:r>
              <a:rPr kumimoji="0" lang="zh-CN" altLang="en-US" sz="2800" b="1" i="0" u="none" strike="noStrike" kern="1200" cap="none" spc="0" normalizeH="0" baseline="0" noProof="0" dirty="0">
                <a:ln>
                  <a:noFill/>
                </a:ln>
                <a:solidFill>
                  <a:srgbClr val="030301"/>
                </a:solidFill>
                <a:effectLst/>
                <a:uLnTx/>
                <a:uFillTx/>
                <a:latin typeface="+mj-ea"/>
                <a:ea typeface="+mj-ea"/>
                <a:cs typeface="+mn-cs"/>
                <a:sym typeface="楷体" panose="02010609060101010101" charset="-122"/>
              </a:rPr>
              <a:t>年他们将钱交给了市公安局，请求公安局为他们找到失主。</a:t>
            </a:r>
            <a:endParaRPr kumimoji="0" lang="zh-CN" altLang="en-US" sz="2400" b="1" i="0" u="none" strike="noStrike" kern="1200" cap="none" spc="0" normalizeH="0" baseline="0" noProof="0" dirty="0">
              <a:ln>
                <a:noFill/>
              </a:ln>
              <a:solidFill>
                <a:srgbClr val="030301"/>
              </a:solidFill>
              <a:effectLst/>
              <a:uLnTx/>
              <a:uFillTx/>
              <a:latin typeface="+mj-ea"/>
              <a:ea typeface="+mj-ea"/>
              <a:cs typeface="+mn-cs"/>
              <a:sym typeface="楷体" panose="02010609060101010101" charset="-122"/>
            </a:endParaRPr>
          </a:p>
        </p:txBody>
      </p:sp>
      <p:sp>
        <p:nvSpPr>
          <p:cNvPr id="34822" name="文本框 9"/>
          <p:cNvSpPr txBox="1"/>
          <p:nvPr/>
        </p:nvSpPr>
        <p:spPr>
          <a:xfrm>
            <a:off x="611188" y="5130800"/>
            <a:ext cx="3392487" cy="400050"/>
          </a:xfrm>
          <a:prstGeom prst="rect">
            <a:avLst/>
          </a:prstGeom>
          <a:noFill/>
          <a:ln w="9525">
            <a:noFill/>
          </a:ln>
        </p:spPr>
        <p:txBody>
          <a:bodyPr anchor="t" anchorCtr="0">
            <a:spAutoFit/>
          </a:bodyPr>
          <a:lstStyle/>
          <a:p>
            <a:r>
              <a:rPr lang="zh-CN" altLang="en-US" sz="2000" b="1" dirty="0">
                <a:latin typeface="微软雅黑" panose="020B0503020204020204" charset="-122"/>
                <a:ea typeface="微软雅黑" panose="020B0503020204020204" charset="-122"/>
              </a:rPr>
              <a:t>４万“巨款”</a:t>
            </a:r>
            <a:r>
              <a:rPr lang="en-US" altLang="zh-CN" sz="2000" b="1" dirty="0">
                <a:latin typeface="微软雅黑" panose="020B0503020204020204" charset="-122"/>
                <a:ea typeface="微软雅黑" panose="020B0503020204020204" charset="-122"/>
              </a:rPr>
              <a:t> 10</a:t>
            </a:r>
            <a:r>
              <a:rPr lang="zh-CN" altLang="en-US" sz="2000" b="1" dirty="0">
                <a:latin typeface="微软雅黑" panose="020B0503020204020204" charset="-122"/>
                <a:ea typeface="微软雅黑" panose="020B0503020204020204" charset="-122"/>
              </a:rPr>
              <a:t>年折磨</a:t>
            </a:r>
          </a:p>
        </p:txBody>
      </p:sp>
      <p:sp>
        <p:nvSpPr>
          <p:cNvPr id="2" name="圆角矩形 12"/>
          <p:cNvSpPr/>
          <p:nvPr/>
        </p:nvSpPr>
        <p:spPr bwMode="auto">
          <a:xfrm>
            <a:off x="2699703" y="476885"/>
            <a:ext cx="3294063"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sym typeface="+mn-ea"/>
              </a:rPr>
              <a:t>道德的调节功能</a:t>
            </a:r>
          </a:p>
        </p:txBody>
      </p:sp>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nvSpPr>
        <p:spPr>
          <a:xfrm>
            <a:off x="1763078" y="692785"/>
            <a:ext cx="7251700" cy="693738"/>
          </a:xfrm>
          <a:prstGeom prst="rect">
            <a:avLst/>
          </a:prstGeom>
          <a:noFill/>
          <a:ln>
            <a:noFill/>
          </a:ln>
        </p:spPr>
        <p:txBody>
          <a:bodyPr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9pPr>
          </a:lstStyle>
          <a:p>
            <a:r>
              <a:rPr lang="zh-CN" altLang="en-US" sz="3600" b="1" dirty="0">
                <a:latin typeface="黑体" panose="02010609060101010101" pitchFamily="49" charset="-122"/>
                <a:ea typeface="黑体" panose="02010609060101010101" pitchFamily="49" charset="-122"/>
              </a:rPr>
              <a:t>教学活动：</a:t>
            </a:r>
            <a:r>
              <a:rPr lang="en-US" altLang="zh-CN" sz="3600" b="1" dirty="0">
                <a:latin typeface="黑体" panose="02010609060101010101" pitchFamily="49" charset="-122"/>
                <a:ea typeface="黑体" panose="02010609060101010101" pitchFamily="49" charset="-122"/>
              </a:rPr>
              <a:t>1</a:t>
            </a:r>
            <a:r>
              <a:rPr lang="zh-CN" altLang="en-US" sz="3600" b="1" dirty="0">
                <a:latin typeface="黑体" panose="02010609060101010101" pitchFamily="49" charset="-122"/>
                <a:ea typeface="黑体" panose="02010609060101010101" pitchFamily="49" charset="-122"/>
              </a:rPr>
              <a:t>分钟道德自省</a:t>
            </a:r>
          </a:p>
        </p:txBody>
      </p:sp>
      <p:sp>
        <p:nvSpPr>
          <p:cNvPr id="3" name="Rectangle 3"/>
          <p:cNvSpPr>
            <a:spLocks noChangeArrowheads="1"/>
          </p:cNvSpPr>
          <p:nvPr/>
        </p:nvSpPr>
        <p:spPr bwMode="auto">
          <a:xfrm>
            <a:off x="589915" y="1950879"/>
            <a:ext cx="8424863" cy="1087755"/>
          </a:xfrm>
          <a:prstGeom prst="rect">
            <a:avLst/>
          </a:prstGeom>
          <a:noFill/>
          <a:ln>
            <a:noFill/>
          </a:ln>
          <a:effectLst/>
        </p:spPr>
        <p:txBody>
          <a:bodyPr anchor="ctr">
            <a:spAutoFit/>
          </a:bodyPr>
          <a:lstStyle>
            <a:lvl1pPr eaLnBrk="0" hangingPunct="0">
              <a:spcBef>
                <a:spcPct val="20000"/>
              </a:spcBef>
              <a:buChar char="•"/>
              <a:defRPr sz="2800" b="1">
                <a:solidFill>
                  <a:srgbClr val="000000"/>
                </a:solidFill>
                <a:latin typeface="Arial" panose="020B0604020202020204" pitchFamily="34" charset="0"/>
                <a:ea typeface="微软雅黑" panose="020B0503020204020204" charset="-122"/>
              </a:defRPr>
            </a:lvl1pPr>
            <a:lvl2pPr marL="1177925" indent="-285750" eaLnBrk="0" hangingPunct="0">
              <a:spcBef>
                <a:spcPct val="20000"/>
              </a:spcBef>
              <a:buChar char="–"/>
              <a:defRPr sz="2400">
                <a:solidFill>
                  <a:srgbClr val="000000"/>
                </a:solidFill>
                <a:latin typeface="Arial" panose="020B0604020202020204" pitchFamily="34" charset="0"/>
                <a:ea typeface="微软雅黑" panose="020B0503020204020204" charset="-122"/>
              </a:defRPr>
            </a:lvl2pPr>
            <a:lvl3pPr marL="1586230" indent="-228600" eaLnBrk="0" hangingPunct="0">
              <a:spcBef>
                <a:spcPct val="20000"/>
              </a:spcBef>
              <a:buChar char="•"/>
              <a:defRPr sz="2000">
                <a:solidFill>
                  <a:srgbClr val="000000"/>
                </a:solidFill>
                <a:latin typeface="Arial" panose="020B0604020202020204" pitchFamily="34" charset="0"/>
                <a:ea typeface="微软雅黑" panose="020B0503020204020204" charset="-122"/>
              </a:defRPr>
            </a:lvl3pPr>
            <a:lvl4pPr marL="1993900" indent="-228600" eaLnBrk="0" hangingPunct="0">
              <a:spcBef>
                <a:spcPct val="20000"/>
              </a:spcBef>
              <a:buChar char="–"/>
              <a:defRPr>
                <a:solidFill>
                  <a:srgbClr val="000000"/>
                </a:solidFill>
                <a:latin typeface="Arial" panose="020B0604020202020204" pitchFamily="34" charset="0"/>
                <a:ea typeface="微软雅黑" panose="020B0503020204020204" charset="-122"/>
              </a:defRPr>
            </a:lvl4pPr>
            <a:lvl5pPr marL="2402205" indent="-228600" eaLnBrk="0" hangingPunct="0">
              <a:spcBef>
                <a:spcPct val="20000"/>
              </a:spcBef>
              <a:buChar char="»"/>
              <a:defRPr>
                <a:solidFill>
                  <a:srgbClr val="000000"/>
                </a:solidFill>
                <a:latin typeface="Arial" panose="020B0604020202020204" pitchFamily="34" charset="0"/>
                <a:ea typeface="微软雅黑" panose="020B0503020204020204" charset="-122"/>
              </a:defRPr>
            </a:lvl5pPr>
            <a:lvl6pPr marL="2859405" indent="-228600" eaLnBrk="0" fontAlgn="base" hangingPunct="0">
              <a:spcBef>
                <a:spcPct val="20000"/>
              </a:spcBef>
              <a:spcAft>
                <a:spcPct val="0"/>
              </a:spcAft>
              <a:buChar char="»"/>
              <a:defRPr>
                <a:solidFill>
                  <a:srgbClr val="000000"/>
                </a:solidFill>
                <a:latin typeface="Arial" panose="020B0604020202020204" pitchFamily="34" charset="0"/>
                <a:ea typeface="微软雅黑" panose="020B0503020204020204" charset="-122"/>
              </a:defRPr>
            </a:lvl6pPr>
            <a:lvl7pPr marL="3316605" indent="-228600" eaLnBrk="0" fontAlgn="base" hangingPunct="0">
              <a:spcBef>
                <a:spcPct val="20000"/>
              </a:spcBef>
              <a:spcAft>
                <a:spcPct val="0"/>
              </a:spcAft>
              <a:buChar char="»"/>
              <a:defRPr>
                <a:solidFill>
                  <a:srgbClr val="000000"/>
                </a:solidFill>
                <a:latin typeface="Arial" panose="020B0604020202020204" pitchFamily="34" charset="0"/>
                <a:ea typeface="微软雅黑" panose="020B0503020204020204" charset="-122"/>
              </a:defRPr>
            </a:lvl7pPr>
            <a:lvl8pPr marL="3773805" indent="-228600" eaLnBrk="0" fontAlgn="base" hangingPunct="0">
              <a:spcBef>
                <a:spcPct val="20000"/>
              </a:spcBef>
              <a:spcAft>
                <a:spcPct val="0"/>
              </a:spcAft>
              <a:buChar char="»"/>
              <a:defRPr>
                <a:solidFill>
                  <a:srgbClr val="000000"/>
                </a:solidFill>
                <a:latin typeface="Arial" panose="020B0604020202020204" pitchFamily="34" charset="0"/>
                <a:ea typeface="微软雅黑" panose="020B0503020204020204" charset="-122"/>
              </a:defRPr>
            </a:lvl8pPr>
            <a:lvl9pPr marL="4231005" indent="-228600" eaLnBrk="0" fontAlgn="base" hangingPunct="0">
              <a:spcBef>
                <a:spcPct val="20000"/>
              </a:spcBef>
              <a:spcAft>
                <a:spcPct val="0"/>
              </a:spcAft>
              <a:buChar char="»"/>
              <a:defRPr>
                <a:solidFill>
                  <a:srgbClr val="000000"/>
                </a:solidFill>
                <a:latin typeface="Arial" panose="020B0604020202020204" pitchFamily="34" charset="0"/>
                <a:ea typeface="微软雅黑" panose="020B0503020204020204" charset="-122"/>
              </a:defRPr>
            </a:lvl9pPr>
          </a:lstStyle>
          <a:p>
            <a:pPr marL="0" marR="0" lvl="0" indent="0" algn="l" defTabSz="914400" rtl="0" eaLnBrk="0" fontAlgn="base" latinLnBrk="0" hangingPunct="0">
              <a:lnSpc>
                <a:spcPct val="80000"/>
              </a:lnSpc>
              <a:spcBef>
                <a:spcPct val="20000"/>
              </a:spcBef>
              <a:spcAft>
                <a:spcPct val="0"/>
              </a:spcAft>
              <a:buClrTx/>
              <a:buSzTx/>
              <a:buFontTx/>
              <a:buNone/>
              <a:defRPr/>
            </a:pPr>
            <a:r>
              <a:rPr kumimoji="0" lang="zh-CN" altLang="en-US" sz="36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培养美德就意味着抛弃罪恶。</a:t>
            </a:r>
          </a:p>
          <a:p>
            <a:pPr marL="0" marR="0" lvl="0" indent="0" algn="r" defTabSz="914400" rtl="0" eaLnBrk="0" fontAlgn="base" latinLnBrk="0" hangingPunct="0">
              <a:lnSpc>
                <a:spcPct val="80000"/>
              </a:lnSpc>
              <a:spcBef>
                <a:spcPct val="20000"/>
              </a:spcBef>
              <a:spcAft>
                <a:spcPct val="0"/>
              </a:spcAft>
              <a:buClrTx/>
              <a:buSzTx/>
              <a:buFontTx/>
              <a:buNone/>
              <a:defRPr/>
            </a:pPr>
            <a:r>
              <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a:t>
            </a:r>
            <a:r>
              <a:rPr kumimoji="0" lang="zh-CN" altLang="en-US" sz="36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塞内加</a:t>
            </a:r>
            <a:endParaRPr kumimoji="0" lang="zh-CN"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隶书" panose="02010509060101010101" pitchFamily="49" charset="-122"/>
              <a:ea typeface="黑体" panose="02010609060101010101" pitchFamily="49" charset="-122"/>
              <a:cs typeface="+mn-cs"/>
            </a:endParaRPr>
          </a:p>
        </p:txBody>
      </p:sp>
      <p:sp>
        <p:nvSpPr>
          <p:cNvPr id="4" name="Rectangle 4" descr="getCA9D1ZLX"/>
          <p:cNvSpPr/>
          <p:nvPr/>
        </p:nvSpPr>
        <p:spPr>
          <a:xfrm>
            <a:off x="630555" y="3212783"/>
            <a:ext cx="8099425" cy="3068637"/>
          </a:xfrm>
          <a:prstGeom prst="rect">
            <a:avLst/>
          </a:prstGeom>
          <a:blipFill rotWithShape="1">
            <a:blip r:embed="rId3"/>
            <a:stretch>
              <a:fillRect/>
            </a:stretch>
          </a:blipFill>
          <a:ln w="9525" cap="flat" cmpd="sng">
            <a:solidFill>
              <a:schemeClr val="tx1"/>
            </a:solidFill>
            <a:prstDash val="solid"/>
            <a:miter/>
            <a:headEnd type="none" w="med" len="med"/>
            <a:tailEnd type="none" w="med" len="med"/>
          </a:ln>
        </p:spPr>
        <p:txBody>
          <a:bodyPr wrap="none" anchor="ctr" anchorCtr="0"/>
          <a:lstStyle/>
          <a:p>
            <a:endParaRPr lang="zh-CN" altLang="en-US" dirty="0">
              <a:latin typeface="Arial" panose="020B0604020202020204" pitchFamily="34" charset="0"/>
              <a:ea typeface="微软雅黑" panose="020B0503020204020204" charset="-122"/>
            </a:endParaRPr>
          </a:p>
        </p:txBody>
      </p:sp>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图片 3" descr="19.jpg"/>
          <p:cNvPicPr>
            <a:picLocks noChangeAspect="1"/>
          </p:cNvPicPr>
          <p:nvPr/>
        </p:nvPicPr>
        <p:blipFill>
          <a:blip r:embed="rId3"/>
          <a:stretch>
            <a:fillRect/>
          </a:stretch>
        </p:blipFill>
        <p:spPr>
          <a:xfrm>
            <a:off x="6191250" y="2420938"/>
            <a:ext cx="2773363" cy="3646487"/>
          </a:xfrm>
          <a:prstGeom prst="rect">
            <a:avLst/>
          </a:prstGeom>
          <a:noFill/>
          <a:ln w="9525">
            <a:noFill/>
          </a:ln>
        </p:spPr>
      </p:pic>
      <p:pic>
        <p:nvPicPr>
          <p:cNvPr id="37890" name="Picture 4" descr="http://www.taixing.cn/tp/bbs/200702/20070223084441193.jpg"/>
          <p:cNvPicPr>
            <a:picLocks noChangeAspect="1"/>
          </p:cNvPicPr>
          <p:nvPr/>
        </p:nvPicPr>
        <p:blipFill>
          <a:blip r:embed="rId4"/>
          <a:srcRect b="23875"/>
          <a:stretch>
            <a:fillRect/>
          </a:stretch>
        </p:blipFill>
        <p:spPr>
          <a:xfrm>
            <a:off x="468313" y="1989138"/>
            <a:ext cx="3657600" cy="3024187"/>
          </a:xfrm>
          <a:prstGeom prst="rect">
            <a:avLst/>
          </a:prstGeom>
          <a:noFill/>
          <a:ln w="9525">
            <a:noFill/>
          </a:ln>
        </p:spPr>
      </p:pic>
      <p:pic>
        <p:nvPicPr>
          <p:cNvPr id="37891" name="Picture 7" descr="453428preview2"/>
          <p:cNvPicPr>
            <a:picLocks noChangeAspect="1"/>
          </p:cNvPicPr>
          <p:nvPr/>
        </p:nvPicPr>
        <p:blipFill>
          <a:blip r:embed="rId5"/>
          <a:stretch>
            <a:fillRect/>
          </a:stretch>
        </p:blipFill>
        <p:spPr>
          <a:xfrm>
            <a:off x="2339975" y="3500438"/>
            <a:ext cx="3527425" cy="2660650"/>
          </a:xfrm>
          <a:prstGeom prst="rect">
            <a:avLst/>
          </a:prstGeom>
          <a:noFill/>
          <a:ln w="9525">
            <a:noFill/>
          </a:ln>
        </p:spPr>
      </p:pic>
      <p:sp>
        <p:nvSpPr>
          <p:cNvPr id="37892" name="TextBox 7"/>
          <p:cNvSpPr txBox="1"/>
          <p:nvPr/>
        </p:nvSpPr>
        <p:spPr>
          <a:xfrm>
            <a:off x="5795963" y="5805488"/>
            <a:ext cx="3671887" cy="762000"/>
          </a:xfrm>
          <a:prstGeom prst="rect">
            <a:avLst/>
          </a:prstGeom>
          <a:noFill/>
          <a:ln w="9525">
            <a:noFill/>
          </a:ln>
        </p:spPr>
        <p:txBody>
          <a:bodyPr anchor="t" anchorCtr="0">
            <a:spAutoFit/>
          </a:bodyPr>
          <a:lstStyle/>
          <a:p>
            <a:r>
              <a:rPr lang="zh-CN" altLang="en-US" sz="4400" b="1" dirty="0">
                <a:latin typeface="黑体" panose="02010609060101010101" pitchFamily="49" charset="-122"/>
                <a:ea typeface="黑体" panose="02010609060101010101" pitchFamily="49" charset="-122"/>
              </a:rPr>
              <a:t> </a:t>
            </a:r>
            <a:r>
              <a:rPr lang="zh-CN" altLang="en-US" sz="3200" b="1" dirty="0">
                <a:latin typeface="黑体" panose="02010609060101010101" pitchFamily="49" charset="-122"/>
                <a:ea typeface="黑体" panose="02010609060101010101" pitchFamily="49" charset="-122"/>
              </a:rPr>
              <a:t>如何锄去杂草？</a:t>
            </a:r>
          </a:p>
        </p:txBody>
      </p:sp>
      <p:sp>
        <p:nvSpPr>
          <p:cNvPr id="39942" name="WordArt 6"/>
          <p:cNvSpPr>
            <a:spLocks noTextEdit="1"/>
          </p:cNvSpPr>
          <p:nvPr/>
        </p:nvSpPr>
        <p:spPr>
          <a:xfrm>
            <a:off x="971550" y="476250"/>
            <a:ext cx="6985000" cy="1152525"/>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Flat3" dir="r"/>
            </a:scene3d>
            <a:sp3d extrusionH="430200" prstMaterial="legacyMatte">
              <a:extrusionClr>
                <a:srgbClr val="FF6600"/>
              </a:extrusionClr>
            </a:sp3d>
          </a:bodyPr>
          <a:lstStyle/>
          <a:p>
            <a:pPr algn="ctr"/>
            <a:r>
              <a:rPr lang="zh-CN" altLang="en-US" sz="3600">
                <a:solidFill>
                  <a:schemeClr val="tx1"/>
                </a:solidFill>
                <a:latin typeface="宋体" panose="02010600030101010101" pitchFamily="2" charset="-122"/>
                <a:ea typeface="宋体" panose="02010600030101010101" pitchFamily="2" charset="-122"/>
              </a:rPr>
              <a:t>让美德占据我们美好的心灵！</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from="(-#ppt_w/2)" to="(#ppt_x)" calcmode="lin" valueType="num">
                                      <p:cBhvr>
                                        <p:cTn id="7" dur="600" fill="hold">
                                          <p:stCondLst>
                                            <p:cond delay="0"/>
                                          </p:stCondLst>
                                        </p:cTn>
                                        <p:tgtEl>
                                          <p:spTgt spid="19458"/>
                                        </p:tgtEl>
                                        <p:attrNameLst>
                                          <p:attrName>ppt_x</p:attrName>
                                        </p:attrNameLst>
                                      </p:cBhvr>
                                    </p:anim>
                                    <p:anim from="0" to="-1.0" calcmode="lin" valueType="num">
                                      <p:cBhvr>
                                        <p:cTn id="8" dur="200" decel="50000" autoRev="1" fill="hold">
                                          <p:stCondLst>
                                            <p:cond delay="600"/>
                                          </p:stCondLst>
                                        </p:cTn>
                                        <p:tgtEl>
                                          <p:spTgt spid="19458"/>
                                        </p:tgtEl>
                                        <p:attrNameLst>
                                          <p:attrName>xshear</p:attrName>
                                        </p:attrNameLst>
                                      </p:cBhvr>
                                    </p:anim>
                                    <p:animScale>
                                      <p:cBhvr>
                                        <p:cTn id="9" dur="200" decel="100000" autoRev="1" fill="hold">
                                          <p:stCondLst>
                                            <p:cond delay="600"/>
                                          </p:stCondLst>
                                        </p:cTn>
                                        <p:tgtEl>
                                          <p:spTgt spid="19458"/>
                                        </p:tgtEl>
                                      </p:cBhvr>
                                      <p:from x="100000" y="100000"/>
                                      <p:to x="80000" y="100000"/>
                                    </p:animScale>
                                    <p:anim by="(#ppt_h/3+#ppt_w*0.1)" calcmode="lin" valueType="num">
                                      <p:cBhvr>
                                        <p:cTn id="10" dur="200" decel="100000" autoRev="1" fill="hold">
                                          <p:stCondLst>
                                            <p:cond delay="600"/>
                                          </p:stCondLst>
                                        </p:cTn>
                                        <p:tgtEl>
                                          <p:spTgt spid="19458"/>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39942"/>
                                        </p:tgtEl>
                                        <p:attrNameLst>
                                          <p:attrName>style.visibility</p:attrName>
                                        </p:attrNameLst>
                                      </p:cBhvr>
                                      <p:to>
                                        <p:strVal val="visible"/>
                                      </p:to>
                                    </p:set>
                                    <p:animEffect transition="in" filter="fade">
                                      <p:cBhvr>
                                        <p:cTn id="15" dur="800" decel="100000"/>
                                        <p:tgtEl>
                                          <p:spTgt spid="39942"/>
                                        </p:tgtEl>
                                      </p:cBhvr>
                                    </p:animEffect>
                                    <p:anim calcmode="lin" valueType="num">
                                      <p:cBhvr>
                                        <p:cTn id="16" dur="800" decel="100000" fill="hold"/>
                                        <p:tgtEl>
                                          <p:spTgt spid="39942"/>
                                        </p:tgtEl>
                                        <p:attrNameLst>
                                          <p:attrName>style.rotation</p:attrName>
                                        </p:attrNameLst>
                                      </p:cBhvr>
                                      <p:tavLst>
                                        <p:tav tm="0">
                                          <p:val>
                                            <p:fltVal val="-90"/>
                                          </p:val>
                                        </p:tav>
                                        <p:tav tm="100000">
                                          <p:val>
                                            <p:fltVal val="0"/>
                                          </p:val>
                                        </p:tav>
                                      </p:tavLst>
                                    </p:anim>
                                    <p:anim calcmode="lin" valueType="num">
                                      <p:cBhvr>
                                        <p:cTn id="17" dur="800" decel="100000" fill="hold"/>
                                        <p:tgtEl>
                                          <p:spTgt spid="39942"/>
                                        </p:tgtEl>
                                        <p:attrNameLst>
                                          <p:attrName>ppt_x</p:attrName>
                                        </p:attrNameLst>
                                      </p:cBhvr>
                                      <p:tavLst>
                                        <p:tav tm="0">
                                          <p:val>
                                            <p:strVal val="#ppt_x+0.4"/>
                                          </p:val>
                                        </p:tav>
                                        <p:tav tm="100000">
                                          <p:val>
                                            <p:strVal val="#ppt_x-0.05"/>
                                          </p:val>
                                        </p:tav>
                                      </p:tavLst>
                                    </p:anim>
                                    <p:anim calcmode="lin" valueType="num">
                                      <p:cBhvr>
                                        <p:cTn id="18" dur="800" decel="100000" fill="hold"/>
                                        <p:tgtEl>
                                          <p:spTgt spid="3994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994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9942"/>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942"/>
                                        </p:tgtEl>
                                        <p:attrNameLst>
                                          <p:attrName>style.visibility</p:attrName>
                                        </p:attrNameLst>
                                      </p:cBhvr>
                                      <p:to>
                                        <p:strVal val="visible"/>
                                      </p:to>
                                    </p:set>
                                    <p:anim calcmode="lin" valueType="num">
                                      <p:cBhvr>
                                        <p:cTn id="25" dur="500" fill="hold"/>
                                        <p:tgtEl>
                                          <p:spTgt spid="39942"/>
                                        </p:tgtEl>
                                        <p:attrNameLst>
                                          <p:attrName>ppt_x</p:attrName>
                                        </p:attrNameLst>
                                      </p:cBhvr>
                                      <p:tavLst>
                                        <p:tav tm="0">
                                          <p:val>
                                            <p:strVal val="#ppt_x"/>
                                          </p:val>
                                        </p:tav>
                                        <p:tav tm="100000">
                                          <p:val>
                                            <p:strVal val="#ppt_x"/>
                                          </p:val>
                                        </p:tav>
                                      </p:tavLst>
                                    </p:anim>
                                    <p:anim calcmode="lin" valueType="num">
                                      <p:cBhvr>
                                        <p:cTn id="26" dur="500" fill="hold"/>
                                        <p:tgtEl>
                                          <p:spTgt spid="39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565"/>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（二）道德的功能与作用</a:t>
            </a:r>
          </a:p>
        </p:txBody>
      </p:sp>
      <p:pic>
        <p:nvPicPr>
          <p:cNvPr id="3" name="图片 2"/>
          <p:cNvPicPr>
            <a:picLocks noChangeAspect="1"/>
          </p:cNvPicPr>
          <p:nvPr/>
        </p:nvPicPr>
        <p:blipFill>
          <a:blip r:embed="rId2" cstate="print"/>
          <a:stretch>
            <a:fillRect/>
          </a:stretch>
        </p:blipFill>
        <p:spPr>
          <a:xfrm>
            <a:off x="252155" y="2565038"/>
            <a:ext cx="2031410" cy="3036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8914" name="组合 4"/>
          <p:cNvGrpSpPr/>
          <p:nvPr/>
        </p:nvGrpSpPr>
        <p:grpSpPr>
          <a:xfrm>
            <a:off x="2269173" y="2132965"/>
            <a:ext cx="6334125" cy="4586288"/>
            <a:chOff x="3089127" y="2957842"/>
            <a:chExt cx="5373836" cy="3702328"/>
          </a:xfrm>
        </p:grpSpPr>
        <p:sp>
          <p:nvSpPr>
            <p:cNvPr id="38915" name="文本框 3"/>
            <p:cNvSpPr txBox="1"/>
            <p:nvPr/>
          </p:nvSpPr>
          <p:spPr>
            <a:xfrm>
              <a:off x="3089127" y="3015974"/>
              <a:ext cx="2652066" cy="3644196"/>
            </a:xfrm>
            <a:prstGeom prst="rect">
              <a:avLst/>
            </a:prstGeom>
            <a:noFill/>
            <a:ln w="9525">
              <a:noFill/>
            </a:ln>
          </p:spPr>
          <p:txBody>
            <a:bodyPr anchor="t" anchorCtr="0">
              <a:spAutoFit/>
            </a:bodyPr>
            <a:lstStyle/>
            <a:p>
              <a:pPr algn="just">
                <a:lnSpc>
                  <a:spcPct val="120000"/>
                </a:lnSpc>
                <a:spcBef>
                  <a:spcPts val="1400"/>
                </a:spcBef>
              </a:pPr>
              <a:r>
                <a:rPr lang="zh-CN" altLang="en-US" sz="2800" b="1" dirty="0">
                  <a:solidFill>
                    <a:srgbClr val="C00000"/>
                  </a:solidFill>
                  <a:latin typeface="Arial" panose="020B0604020202020204" pitchFamily="34" charset="0"/>
                  <a:ea typeface="微软雅黑" panose="020B0503020204020204" charset="-122"/>
                </a:rPr>
                <a:t>道德的作用</a:t>
              </a:r>
              <a:endParaRPr lang="en-US" altLang="zh-CN" sz="2800" b="1" dirty="0">
                <a:solidFill>
                  <a:srgbClr val="C00000"/>
                </a:solidFill>
                <a:latin typeface="Arial" panose="020B0604020202020204" pitchFamily="34" charset="0"/>
                <a:ea typeface="微软雅黑" panose="020B0503020204020204" charset="-122"/>
              </a:endParaRPr>
            </a:p>
            <a:p>
              <a:pPr algn="just">
                <a:lnSpc>
                  <a:spcPct val="120000"/>
                </a:lnSpc>
                <a:spcBef>
                  <a:spcPts val="1400"/>
                </a:spcBef>
              </a:pPr>
              <a:r>
                <a:rPr lang="zh-CN" altLang="en-US" sz="2800" b="1" dirty="0">
                  <a:latin typeface="Arial" panose="020B0604020202020204" pitchFamily="34" charset="0"/>
                  <a:ea typeface="微软雅黑" panose="020B0503020204020204" charset="-122"/>
                </a:rPr>
                <a:t>是指道德的认识、规范、调节、激励、导向、教育等功能的发挥和实现所产生的社会影响及实际效果</a:t>
              </a:r>
              <a:r>
                <a:rPr lang="zh-CN" altLang="en-US" sz="2400" b="1" dirty="0">
                  <a:latin typeface="Arial" panose="020B0604020202020204" pitchFamily="34" charset="0"/>
                  <a:ea typeface="微软雅黑" panose="020B0503020204020204" charset="-122"/>
                </a:rPr>
                <a:t>。</a:t>
              </a:r>
              <a:endParaRPr lang="zh-CN" altLang="en-US" sz="2400" dirty="0">
                <a:latin typeface="Arial" panose="020B0604020202020204" pitchFamily="34" charset="0"/>
                <a:ea typeface="微软雅黑" panose="020B0503020204020204" charset="-122"/>
              </a:endParaRPr>
            </a:p>
            <a:p>
              <a:pPr algn="just">
                <a:lnSpc>
                  <a:spcPct val="120000"/>
                </a:lnSpc>
                <a:spcBef>
                  <a:spcPts val="1400"/>
                </a:spcBef>
              </a:pPr>
              <a:endParaRPr lang="zh-CN" altLang="en-US" sz="2400" b="1" dirty="0">
                <a:latin typeface="Arial" panose="020B0604020202020204" pitchFamily="34" charset="0"/>
                <a:ea typeface="微软雅黑" panose="020B0503020204020204" charset="-122"/>
              </a:endParaRPr>
            </a:p>
          </p:txBody>
        </p:sp>
        <p:sp>
          <p:nvSpPr>
            <p:cNvPr id="13" name="圆角矩形 4"/>
            <p:cNvSpPr/>
            <p:nvPr/>
          </p:nvSpPr>
          <p:spPr bwMode="auto">
            <a:xfrm>
              <a:off x="3089127" y="2957842"/>
              <a:ext cx="5373836" cy="3545982"/>
            </a:xfrm>
            <a:prstGeom prst="roundRect">
              <a:avLst>
                <a:gd name="adj" fmla="val 0"/>
              </a:avLst>
            </a:prstGeom>
            <a:noFill/>
            <a:ln w="12700" cap="flat" cmpd="sng" algn="ctr">
              <a:solidFill>
                <a:srgbClr val="A5A5A5"/>
              </a:solidFill>
              <a:prstDash val="solid"/>
              <a:miter lim="800000"/>
            </a:ln>
            <a:effectLst/>
          </p:spPr>
          <p:txBody>
            <a:bodyPr lIns="91430" tIns="45716" rIns="91430" bIns="45716" anchor="ctr"/>
            <a:lstStyle/>
            <a:p>
              <a:pPr marL="0" marR="0" lvl="2" indent="0" algn="ctr" defTabSz="91440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n"/>
                <a:tabLst>
                  <a:tab pos="135890" algn="l"/>
                </a:tabLst>
                <a:defRPr/>
              </a:pPr>
              <a:endParaRPr kumimoji="0" lang="zh-CN" altLang="en-US" sz="14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mn-cs"/>
              </a:endParaRPr>
            </a:p>
          </p:txBody>
        </p:sp>
      </p:grpSp>
      <p:pic>
        <p:nvPicPr>
          <p:cNvPr id="38917" name="Picture 11" descr="http://p0.so.qhimgs1.com/bdr/_240_/t01e14fa42c83856304.jpg">
            <a:hlinkClick r:id="rId3" action="ppaction://hlinkfile"/>
          </p:cNvPr>
          <p:cNvPicPr>
            <a:picLocks noChangeAspect="1"/>
          </p:cNvPicPr>
          <p:nvPr/>
        </p:nvPicPr>
        <p:blipFill>
          <a:blip r:embed="rId4"/>
          <a:stretch>
            <a:fillRect/>
          </a:stretch>
        </p:blipFill>
        <p:spPr>
          <a:xfrm>
            <a:off x="5436235" y="2204403"/>
            <a:ext cx="3384550" cy="3889375"/>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565"/>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（二）道德的功能与作用</a:t>
            </a:r>
          </a:p>
        </p:txBody>
      </p:sp>
      <p:sp>
        <p:nvSpPr>
          <p:cNvPr id="51202" name="Rectangle 2"/>
          <p:cNvSpPr>
            <a:spLocks noChangeArrowheads="1"/>
          </p:cNvSpPr>
          <p:nvPr/>
        </p:nvSpPr>
        <p:spPr bwMode="auto">
          <a:xfrm>
            <a:off x="396240" y="3267075"/>
            <a:ext cx="8211820" cy="3107690"/>
          </a:xfrm>
          <a:prstGeom prst="rect">
            <a:avLst/>
          </a:prstGeom>
          <a:solidFill>
            <a:schemeClr val="bg1"/>
          </a:solidFill>
          <a:ln w="9525">
            <a:solidFill>
              <a:schemeClr val="bg2">
                <a:lumMod val="75000"/>
              </a:schemeClr>
            </a:solid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n-cs"/>
              </a:rPr>
              <a:t>    </a:t>
            </a:r>
            <a:r>
              <a:rPr kumimoji="0" lang="en-US" altLang="zh-CN" sz="2800" i="0" u="none" strike="noStrike" kern="1200" cap="none" spc="0" normalizeH="0" baseline="0" noProof="0" dirty="0">
                <a:ln>
                  <a:noFill/>
                </a:ln>
                <a:solidFill>
                  <a:schemeClr val="tx1"/>
                </a:solidFill>
                <a:effectLst/>
                <a:uLnTx/>
                <a:uFillTx/>
                <a:latin typeface="+mj-ea"/>
                <a:ea typeface="+mj-ea"/>
                <a:cs typeface="+mn-cs"/>
              </a:rPr>
              <a:t>1988</a:t>
            </a:r>
            <a:r>
              <a:rPr kumimoji="0" lang="zh-CN" altLang="en-US" sz="2800" i="0" u="none" strike="noStrike" kern="1200" cap="none" spc="0" normalizeH="0" baseline="0" noProof="0" dirty="0">
                <a:ln>
                  <a:noFill/>
                </a:ln>
                <a:solidFill>
                  <a:schemeClr val="tx1"/>
                </a:solidFill>
                <a:effectLst/>
                <a:uLnTx/>
                <a:uFillTx/>
                <a:latin typeface="+mj-ea"/>
                <a:ea typeface="+mj-ea"/>
                <a:cs typeface="+mn-cs"/>
              </a:rPr>
              <a:t>年</a:t>
            </a:r>
            <a:r>
              <a:rPr kumimoji="0" lang="en-US" altLang="zh-CN" sz="2800" i="0" u="none" strike="noStrike" kern="1200" cap="none" spc="0" normalizeH="0" baseline="0" noProof="0" dirty="0">
                <a:ln>
                  <a:noFill/>
                </a:ln>
                <a:solidFill>
                  <a:schemeClr val="tx1"/>
                </a:solidFill>
                <a:effectLst/>
                <a:uLnTx/>
                <a:uFillTx/>
                <a:latin typeface="+mj-ea"/>
                <a:ea typeface="+mj-ea"/>
                <a:cs typeface="+mn-cs"/>
              </a:rPr>
              <a:t>1</a:t>
            </a:r>
            <a:r>
              <a:rPr kumimoji="0" lang="zh-CN" altLang="en-US" sz="2800" i="0" u="none" strike="noStrike" kern="1200" cap="none" spc="0" normalizeH="0" baseline="0" noProof="0" dirty="0">
                <a:ln>
                  <a:noFill/>
                </a:ln>
                <a:solidFill>
                  <a:schemeClr val="tx1"/>
                </a:solidFill>
                <a:effectLst/>
                <a:uLnTx/>
                <a:uFillTx/>
                <a:latin typeface="+mj-ea"/>
                <a:ea typeface="+mj-ea"/>
                <a:cs typeface="+mn-cs"/>
              </a:rPr>
              <a:t>月，</a:t>
            </a:r>
            <a:r>
              <a:rPr kumimoji="0" lang="en-US" altLang="zh-CN" sz="2800" i="0" u="none" strike="noStrike" kern="1200" cap="none" spc="0" normalizeH="0" baseline="0" noProof="0" dirty="0">
                <a:ln>
                  <a:noFill/>
                </a:ln>
                <a:solidFill>
                  <a:schemeClr val="tx1"/>
                </a:solidFill>
                <a:effectLst/>
                <a:uLnTx/>
                <a:uFillTx/>
                <a:latin typeface="+mj-ea"/>
                <a:ea typeface="+mj-ea"/>
                <a:cs typeface="+mn-cs"/>
              </a:rPr>
              <a:t>75</a:t>
            </a:r>
            <a:r>
              <a:rPr kumimoji="0" lang="zh-CN" altLang="en-US" sz="2800" i="0" u="none" strike="noStrike" kern="1200" cap="none" spc="0" normalizeH="0" baseline="0" noProof="0" dirty="0">
                <a:ln>
                  <a:noFill/>
                </a:ln>
                <a:solidFill>
                  <a:schemeClr val="tx1"/>
                </a:solidFill>
                <a:effectLst/>
                <a:uLnTx/>
                <a:uFillTx/>
                <a:latin typeface="+mj-ea"/>
                <a:ea typeface="+mj-ea"/>
                <a:cs typeface="+mn-cs"/>
              </a:rPr>
              <a:t>位诺贝尔奖金获得者在法国首都巴黎聚会，这些被称为“诺贝尔们”的大科学家以“</a:t>
            </a:r>
            <a:r>
              <a:rPr kumimoji="0" lang="en-US" altLang="zh-CN" sz="2800" i="0" u="none" strike="noStrike" kern="1200" cap="none" spc="0" normalizeH="0" baseline="0" noProof="0" dirty="0">
                <a:ln>
                  <a:noFill/>
                </a:ln>
                <a:solidFill>
                  <a:schemeClr val="tx1"/>
                </a:solidFill>
                <a:effectLst/>
                <a:uLnTx/>
                <a:uFillTx/>
                <a:latin typeface="+mj-ea"/>
                <a:ea typeface="+mj-ea"/>
                <a:cs typeface="+mn-cs"/>
              </a:rPr>
              <a:t>21</a:t>
            </a:r>
            <a:r>
              <a:rPr kumimoji="0" lang="zh-CN" altLang="en-US" sz="2800" i="0" u="none" strike="noStrike" kern="1200" cap="none" spc="0" normalizeH="0" baseline="0" noProof="0" dirty="0">
                <a:ln>
                  <a:noFill/>
                </a:ln>
                <a:solidFill>
                  <a:schemeClr val="tx1"/>
                </a:solidFill>
                <a:effectLst/>
                <a:uLnTx/>
                <a:uFillTx/>
                <a:latin typeface="+mj-ea"/>
                <a:ea typeface="+mj-ea"/>
                <a:cs typeface="+mn-cs"/>
              </a:rPr>
              <a:t>世纪的希望和威胁”为主题，就人类面临的重大问题进行了首次研讨。与会期间，有人问一位科学家：</a:t>
            </a:r>
            <a:r>
              <a:rPr kumimoji="0" lang="zh-CN" altLang="en-US" sz="2800" b="1" i="0" u="none" strike="noStrike" kern="1200" cap="none" spc="0" normalizeH="0" baseline="0" noProof="0" dirty="0">
                <a:ln>
                  <a:noFill/>
                </a:ln>
                <a:solidFill>
                  <a:schemeClr val="tx1"/>
                </a:solidFill>
                <a:effectLst/>
                <a:uLnTx/>
                <a:uFillTx/>
                <a:latin typeface="+mj-ea"/>
                <a:ea typeface="+mj-ea"/>
                <a:cs typeface="+mn-cs"/>
              </a:rPr>
              <a:t>“您在哪所大学，哪个实验室学到了您认为最主要的东西呢？”</a:t>
            </a:r>
            <a:r>
              <a:rPr kumimoji="0" lang="zh-CN" altLang="en-US" sz="2800" i="0" u="none" strike="noStrike" kern="1200" cap="none" spc="0" normalizeH="0" baseline="0" noProof="0" dirty="0">
                <a:ln>
                  <a:noFill/>
                </a:ln>
                <a:solidFill>
                  <a:schemeClr val="tx1"/>
                </a:solidFill>
                <a:effectLst/>
                <a:uLnTx/>
                <a:uFillTx/>
                <a:latin typeface="+mj-ea"/>
                <a:ea typeface="+mj-ea"/>
                <a:cs typeface="+mn-cs"/>
              </a:rPr>
              <a:t>出人意外，这位白发苍苍的学者答道：</a:t>
            </a:r>
            <a:r>
              <a:rPr kumimoji="0" lang="zh-CN" altLang="en-US" sz="2800" b="1" i="0" u="none" strike="noStrike" kern="1200" cap="none" spc="0" normalizeH="0" baseline="0" noProof="0" dirty="0">
                <a:ln>
                  <a:noFill/>
                </a:ln>
                <a:solidFill>
                  <a:srgbClr val="C00000"/>
                </a:solidFill>
                <a:effectLst/>
                <a:uLnTx/>
                <a:uFillTx/>
                <a:latin typeface="+mj-ea"/>
                <a:ea typeface="+mj-ea"/>
                <a:cs typeface="+mn-cs"/>
              </a:rPr>
              <a:t>“是幼儿园”</a:t>
            </a:r>
          </a:p>
        </p:txBody>
      </p:sp>
      <p:sp>
        <p:nvSpPr>
          <p:cNvPr id="39939" name="文本框 1"/>
          <p:cNvSpPr txBox="1"/>
          <p:nvPr/>
        </p:nvSpPr>
        <p:spPr>
          <a:xfrm>
            <a:off x="513715" y="1827530"/>
            <a:ext cx="8090535" cy="1124585"/>
          </a:xfrm>
          <a:prstGeom prst="rect">
            <a:avLst/>
          </a:prstGeom>
          <a:noFill/>
          <a:ln w="9525">
            <a:noFill/>
          </a:ln>
        </p:spPr>
        <p:txBody>
          <a:bodyPr wrap="square" anchor="t" anchorCtr="0">
            <a:spAutoFit/>
          </a:bodyPr>
          <a:lstStyle/>
          <a:p>
            <a:pPr algn="just">
              <a:lnSpc>
                <a:spcPct val="120000"/>
              </a:lnSpc>
              <a:spcBef>
                <a:spcPts val="1400"/>
              </a:spcBef>
            </a:pPr>
            <a:r>
              <a:rPr lang="zh-CN" altLang="en-US" sz="2800" b="1" dirty="0">
                <a:solidFill>
                  <a:srgbClr val="C00000"/>
                </a:solidFill>
                <a:latin typeface="Arial" panose="020B0604020202020204" pitchFamily="34" charset="0"/>
                <a:ea typeface="微软雅黑" panose="020B0503020204020204" charset="-122"/>
              </a:rPr>
              <a:t>道德</a:t>
            </a:r>
            <a:r>
              <a:rPr lang="zh-CN" altLang="en-US" sz="2800" b="1" dirty="0">
                <a:solidFill>
                  <a:srgbClr val="000000"/>
                </a:solidFill>
                <a:latin typeface="Arial" panose="020B0604020202020204" pitchFamily="34" charset="0"/>
                <a:ea typeface="微软雅黑" panose="020B0503020204020204" charset="-122"/>
              </a:rPr>
              <a:t>是提高人的精神境界、促进人的自我完善、推动人的全面发展的内在动力。</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565"/>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（二）道德的功能与作用</a:t>
            </a:r>
          </a:p>
        </p:txBody>
      </p:sp>
      <p:sp>
        <p:nvSpPr>
          <p:cNvPr id="51202" name="Rectangle 2"/>
          <p:cNvSpPr>
            <a:spLocks noChangeArrowheads="1"/>
          </p:cNvSpPr>
          <p:nvPr/>
        </p:nvSpPr>
        <p:spPr bwMode="auto">
          <a:xfrm>
            <a:off x="396240" y="3267075"/>
            <a:ext cx="8211820" cy="3107690"/>
          </a:xfrm>
          <a:prstGeom prst="rect">
            <a:avLst/>
          </a:prstGeom>
          <a:solidFill>
            <a:schemeClr val="bg1"/>
          </a:solidFill>
          <a:ln w="9525">
            <a:solidFill>
              <a:schemeClr val="bg2">
                <a:lumMod val="75000"/>
              </a:schemeClr>
            </a:solid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noProof="0" dirty="0">
                <a:ln>
                  <a:noFill/>
                </a:ln>
                <a:effectLst/>
                <a:uLnTx/>
                <a:uFillTx/>
                <a:latin typeface="+mj-ea"/>
                <a:ea typeface="+mj-ea"/>
                <a:sym typeface="+mn-ea"/>
              </a:rPr>
              <a:t>旁人好奇地问</a:t>
            </a:r>
            <a:r>
              <a:rPr lang="en-US" altLang="zh-CN" sz="2800" noProof="0" dirty="0">
                <a:ln>
                  <a:noFill/>
                </a:ln>
                <a:effectLst/>
                <a:uLnTx/>
                <a:uFillTx/>
                <a:latin typeface="+mj-ea"/>
                <a:ea typeface="+mj-ea"/>
                <a:sym typeface="+mn-ea"/>
              </a:rPr>
              <a:t>“</a:t>
            </a:r>
            <a:r>
              <a:rPr lang="zh-CN" altLang="en-US" sz="2800" noProof="0" dirty="0">
                <a:ln>
                  <a:noFill/>
                </a:ln>
                <a:effectLst/>
                <a:uLnTx/>
                <a:uFillTx/>
                <a:latin typeface="+mj-ea"/>
                <a:ea typeface="+mj-ea"/>
                <a:sym typeface="+mn-ea"/>
              </a:rPr>
              <a:t>在幼儿园学到了什么呢？”</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noProof="0" dirty="0">
                <a:ln>
                  <a:noFill/>
                </a:ln>
                <a:effectLst/>
                <a:uLnTx/>
                <a:uFillTx/>
                <a:latin typeface="+mj-ea"/>
                <a:ea typeface="+mj-ea"/>
                <a:sym typeface="+mn-ea"/>
              </a:rPr>
              <a:t>学者答</a:t>
            </a:r>
            <a:r>
              <a:rPr lang="zh-CN" altLang="en-US" sz="2800" b="1" noProof="0" dirty="0">
                <a:ln>
                  <a:noFill/>
                </a:ln>
                <a:solidFill>
                  <a:srgbClr val="C00000"/>
                </a:solidFill>
                <a:effectLst/>
                <a:uLnTx/>
                <a:uFillTx/>
                <a:latin typeface="+mj-ea"/>
                <a:ea typeface="+mj-ea"/>
                <a:sym typeface="+mn-ea"/>
              </a:rPr>
              <a:t>把自己的东西分一半给小伙伴们；</a:t>
            </a:r>
            <a:endParaRPr kumimoji="0" lang="en-US" altLang="zh-CN" sz="2800" b="1" i="0" u="none" strike="noStrike" kern="1200" cap="none" spc="0" normalizeH="0" baseline="0" noProof="0" dirty="0">
              <a:ln>
                <a:noFill/>
              </a:ln>
              <a:solidFill>
                <a:srgbClr val="C00000"/>
              </a:solidFill>
              <a:effectLst/>
              <a:uLnTx/>
              <a:uFillTx/>
              <a:latin typeface="+mj-ea"/>
              <a:ea typeface="+mj-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b="1" noProof="0" dirty="0">
                <a:ln>
                  <a:noFill/>
                </a:ln>
                <a:solidFill>
                  <a:srgbClr val="C00000"/>
                </a:solidFill>
                <a:effectLst/>
                <a:uLnTx/>
                <a:uFillTx/>
                <a:latin typeface="+mj-ea"/>
                <a:ea typeface="+mj-ea"/>
                <a:sym typeface="+mn-ea"/>
              </a:rPr>
              <a:t>不是自己的东西不要拿；</a:t>
            </a:r>
            <a:endParaRPr kumimoji="0" lang="en-US" altLang="zh-CN" sz="2800" b="1" i="0" u="none" strike="noStrike" kern="1200" cap="none" spc="0" normalizeH="0" baseline="0" noProof="0" dirty="0">
              <a:ln>
                <a:noFill/>
              </a:ln>
              <a:solidFill>
                <a:srgbClr val="C00000"/>
              </a:solidFill>
              <a:effectLst/>
              <a:uLnTx/>
              <a:uFillTx/>
              <a:latin typeface="+mj-ea"/>
              <a:ea typeface="+mj-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b="1" noProof="0" dirty="0">
                <a:ln>
                  <a:noFill/>
                </a:ln>
                <a:solidFill>
                  <a:srgbClr val="C00000"/>
                </a:solidFill>
                <a:effectLst/>
                <a:uLnTx/>
                <a:uFillTx/>
                <a:latin typeface="+mj-ea"/>
                <a:ea typeface="+mj-ea"/>
                <a:sym typeface="+mn-ea"/>
              </a:rPr>
              <a:t>东西要放整齐；吃饭前要洗手；</a:t>
            </a:r>
            <a:endParaRPr kumimoji="0" lang="en-US" altLang="zh-CN" sz="2800" b="1" i="0" u="none" strike="noStrike" kern="1200" cap="none" spc="0" normalizeH="0" baseline="0" noProof="0" dirty="0">
              <a:ln>
                <a:noFill/>
              </a:ln>
              <a:solidFill>
                <a:srgbClr val="C00000"/>
              </a:solidFill>
              <a:effectLst/>
              <a:uLnTx/>
              <a:uFillTx/>
              <a:latin typeface="+mj-ea"/>
              <a:ea typeface="+mj-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b="1" noProof="0" dirty="0">
                <a:ln>
                  <a:noFill/>
                </a:ln>
                <a:solidFill>
                  <a:srgbClr val="C00000"/>
                </a:solidFill>
                <a:effectLst/>
                <a:uLnTx/>
                <a:uFillTx/>
                <a:latin typeface="+mj-ea"/>
                <a:ea typeface="+mj-ea"/>
                <a:sym typeface="+mn-ea"/>
              </a:rPr>
              <a:t>做错了事情要表示歉意，午饭后要休息；</a:t>
            </a:r>
            <a:endParaRPr kumimoji="0" lang="en-US" altLang="zh-CN" sz="2800" b="1" i="0" u="none" strike="noStrike" kern="1200" cap="none" spc="0" normalizeH="0" baseline="0" noProof="0" dirty="0">
              <a:ln>
                <a:noFill/>
              </a:ln>
              <a:solidFill>
                <a:srgbClr val="C00000"/>
              </a:solidFill>
              <a:effectLst/>
              <a:uLnTx/>
              <a:uFillTx/>
              <a:latin typeface="+mj-ea"/>
              <a:ea typeface="+mj-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b="1" noProof="0" dirty="0">
                <a:ln>
                  <a:noFill/>
                </a:ln>
                <a:solidFill>
                  <a:srgbClr val="C00000"/>
                </a:solidFill>
                <a:effectLst/>
                <a:uLnTx/>
                <a:uFillTx/>
                <a:latin typeface="+mj-ea"/>
                <a:ea typeface="+mj-ea"/>
                <a:sym typeface="+mn-ea"/>
              </a:rPr>
              <a:t>要仔细观察大自然。从根本上说，我学到的这些东西受益一生 </a:t>
            </a:r>
            <a:endParaRPr kumimoji="0" lang="zh-CN" altLang="en-US" sz="2800" i="0" u="none" strike="noStrike" kern="1200" cap="none" spc="0" normalizeH="0" baseline="0" noProof="0" dirty="0">
              <a:ln>
                <a:noFill/>
              </a:ln>
              <a:solidFill>
                <a:srgbClr val="C00000"/>
              </a:solidFill>
              <a:effectLst/>
              <a:uLnTx/>
              <a:uFillTx/>
              <a:latin typeface="+mj-ea"/>
              <a:ea typeface="+mj-ea"/>
              <a:cs typeface="+mn-cs"/>
            </a:endParaRPr>
          </a:p>
        </p:txBody>
      </p:sp>
      <p:sp>
        <p:nvSpPr>
          <p:cNvPr id="39939" name="文本框 1"/>
          <p:cNvSpPr txBox="1"/>
          <p:nvPr/>
        </p:nvSpPr>
        <p:spPr>
          <a:xfrm>
            <a:off x="513715" y="1827530"/>
            <a:ext cx="8090535" cy="1124585"/>
          </a:xfrm>
          <a:prstGeom prst="rect">
            <a:avLst/>
          </a:prstGeom>
          <a:noFill/>
          <a:ln w="9525">
            <a:noFill/>
          </a:ln>
        </p:spPr>
        <p:txBody>
          <a:bodyPr wrap="square" anchor="t" anchorCtr="0">
            <a:spAutoFit/>
          </a:bodyPr>
          <a:lstStyle/>
          <a:p>
            <a:pPr algn="just">
              <a:lnSpc>
                <a:spcPct val="120000"/>
              </a:lnSpc>
              <a:spcBef>
                <a:spcPts val="1400"/>
              </a:spcBef>
            </a:pPr>
            <a:r>
              <a:rPr lang="zh-CN" altLang="en-US" sz="2800" b="1" dirty="0">
                <a:solidFill>
                  <a:srgbClr val="C00000"/>
                </a:solidFill>
                <a:latin typeface="Arial" panose="020B0604020202020204" pitchFamily="34" charset="0"/>
                <a:ea typeface="微软雅黑" panose="020B0503020204020204" charset="-122"/>
              </a:rPr>
              <a:t>道德</a:t>
            </a:r>
            <a:r>
              <a:rPr lang="zh-CN" altLang="en-US" sz="2800" b="1" dirty="0">
                <a:solidFill>
                  <a:srgbClr val="000000"/>
                </a:solidFill>
                <a:latin typeface="Arial" panose="020B0604020202020204" pitchFamily="34" charset="0"/>
                <a:ea typeface="微软雅黑" panose="020B0503020204020204" charset="-122"/>
              </a:rPr>
              <a:t>是提高人的精神境界、促进人的自我完善、推动人的全面发展的内在动力。</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矩形 1"/>
          <p:cNvSpPr/>
          <p:nvPr/>
        </p:nvSpPr>
        <p:spPr>
          <a:xfrm>
            <a:off x="3065145" y="2058035"/>
            <a:ext cx="5959475" cy="4246245"/>
          </a:xfrm>
          <a:prstGeom prst="rect">
            <a:avLst/>
          </a:prstGeom>
          <a:noFill/>
          <a:ln w="9525">
            <a:noFill/>
          </a:ln>
        </p:spPr>
        <p:txBody>
          <a:bodyPr wrap="square" anchor="t" anchorCtr="0">
            <a:spAutoFit/>
          </a:bodyPr>
          <a:lstStyle/>
          <a:p>
            <a:pPr>
              <a:lnSpc>
                <a:spcPct val="150000"/>
              </a:lnSpc>
            </a:pPr>
            <a:r>
              <a:rPr lang="en-US" altLang="zh-CN" sz="2000" b="1" dirty="0">
                <a:latin typeface="Arial" panose="020B0604020202020204" pitchFamily="34" charset="0"/>
                <a:ea typeface="微软雅黑" panose="020B0503020204020204" charset="-122"/>
              </a:rPr>
              <a:t>    1</a:t>
            </a:r>
            <a:r>
              <a:rPr lang="zh-CN" altLang="en-US" sz="2000" b="1" dirty="0">
                <a:latin typeface="Arial" panose="020B0604020202020204" pitchFamily="34" charset="0"/>
                <a:ea typeface="微软雅黑" panose="020B0503020204020204" charset="-122"/>
              </a:rPr>
              <a:t>、科勒卫浴、宝马窃取人脸信息</a:t>
            </a:r>
          </a:p>
          <a:p>
            <a:pPr>
              <a:lnSpc>
                <a:spcPct val="150000"/>
              </a:lnSpc>
            </a:pPr>
            <a:r>
              <a:rPr lang="zh-CN" altLang="en-US" sz="2000" b="1" dirty="0">
                <a:latin typeface="Arial" panose="020B0604020202020204" pitchFamily="34" charset="0"/>
                <a:ea typeface="微软雅黑" panose="020B0503020204020204" charset="-122"/>
              </a:rPr>
              <a:t>    </a:t>
            </a:r>
            <a:r>
              <a:rPr lang="en-US" altLang="zh-CN" sz="2000" b="1" dirty="0">
                <a:latin typeface="Arial" panose="020B0604020202020204" pitchFamily="34" charset="0"/>
                <a:ea typeface="微软雅黑" panose="020B0503020204020204" charset="-122"/>
              </a:rPr>
              <a:t>2</a:t>
            </a:r>
            <a:r>
              <a:rPr lang="zh-CN" altLang="en-US" sz="2000" b="1" dirty="0">
                <a:latin typeface="Arial" panose="020B0604020202020204" pitchFamily="34" charset="0"/>
                <a:ea typeface="微软雅黑" panose="020B0503020204020204" charset="-122"/>
              </a:rPr>
              <a:t>、智联招聘、前程无忧、猎聘泄露简历</a:t>
            </a:r>
          </a:p>
          <a:p>
            <a:pPr>
              <a:lnSpc>
                <a:spcPct val="150000"/>
              </a:lnSpc>
            </a:pPr>
            <a:r>
              <a:rPr lang="zh-CN" altLang="en-US" sz="2000" b="1" dirty="0">
                <a:latin typeface="Arial" panose="020B0604020202020204" pitchFamily="34" charset="0"/>
                <a:ea typeface="微软雅黑" panose="020B0503020204020204" charset="-122"/>
              </a:rPr>
              <a:t>    </a:t>
            </a:r>
            <a:r>
              <a:rPr lang="en-US" altLang="zh-CN" sz="2000" b="1" dirty="0">
                <a:latin typeface="Arial" panose="020B0604020202020204" pitchFamily="34" charset="0"/>
                <a:ea typeface="微软雅黑" panose="020B0503020204020204" charset="-122"/>
              </a:rPr>
              <a:t>3</a:t>
            </a:r>
            <a:r>
              <a:rPr lang="zh-CN" altLang="en-US" sz="2000" b="1" dirty="0">
                <a:latin typeface="Arial" panose="020B0604020202020204" pitchFamily="34" charset="0"/>
                <a:ea typeface="微软雅黑" panose="020B0503020204020204" charset="-122"/>
              </a:rPr>
              <a:t>、手机清理软件窃取用户信息</a:t>
            </a:r>
          </a:p>
          <a:p>
            <a:pPr>
              <a:lnSpc>
                <a:spcPct val="150000"/>
              </a:lnSpc>
            </a:pPr>
            <a:r>
              <a:rPr lang="zh-CN" altLang="en-US" sz="2000" b="1" dirty="0">
                <a:latin typeface="Arial" panose="020B0604020202020204" pitchFamily="34" charset="0"/>
                <a:ea typeface="微软雅黑" panose="020B0503020204020204" charset="-122"/>
              </a:rPr>
              <a:t>    </a:t>
            </a:r>
            <a:r>
              <a:rPr lang="en-US" altLang="zh-CN" sz="2000" b="1" dirty="0">
                <a:latin typeface="Arial" panose="020B0604020202020204" pitchFamily="34" charset="0"/>
                <a:ea typeface="微软雅黑" panose="020B0503020204020204" charset="-122"/>
              </a:rPr>
              <a:t>4</a:t>
            </a:r>
            <a:r>
              <a:rPr lang="zh-CN" altLang="en-US" sz="2000" b="1" dirty="0">
                <a:latin typeface="Arial" panose="020B0604020202020204" pitchFamily="34" charset="0"/>
                <a:ea typeface="微软雅黑" panose="020B0503020204020204" charset="-122"/>
              </a:rPr>
              <a:t>、</a:t>
            </a:r>
            <a:r>
              <a:rPr lang="en-US" altLang="zh-CN" sz="2000" b="1" dirty="0">
                <a:latin typeface="Arial" panose="020B0604020202020204" pitchFamily="34" charset="0"/>
                <a:ea typeface="微软雅黑" panose="020B0503020204020204" charset="-122"/>
              </a:rPr>
              <a:t>UC</a:t>
            </a:r>
            <a:r>
              <a:rPr lang="zh-CN" altLang="en-US" sz="2000" b="1" dirty="0">
                <a:latin typeface="Arial" panose="020B0604020202020204" pitchFamily="34" charset="0"/>
                <a:ea typeface="微软雅黑" panose="020B0503020204020204" charset="-122"/>
              </a:rPr>
              <a:t>、</a:t>
            </a:r>
            <a:r>
              <a:rPr lang="en-US" altLang="zh-CN" sz="2000" b="1" dirty="0">
                <a:latin typeface="Arial" panose="020B0604020202020204" pitchFamily="34" charset="0"/>
                <a:ea typeface="微软雅黑" panose="020B0503020204020204" charset="-122"/>
              </a:rPr>
              <a:t>360</a:t>
            </a:r>
            <a:r>
              <a:rPr lang="zh-CN" altLang="en-US" sz="2000" b="1" dirty="0">
                <a:latin typeface="Arial" panose="020B0604020202020204" pitchFamily="34" charset="0"/>
                <a:ea typeface="微软雅黑" panose="020B0503020204020204" charset="-122"/>
              </a:rPr>
              <a:t>搜索推荐虚假广告</a:t>
            </a:r>
          </a:p>
          <a:p>
            <a:pPr>
              <a:lnSpc>
                <a:spcPct val="150000"/>
              </a:lnSpc>
            </a:pPr>
            <a:r>
              <a:rPr lang="zh-CN" altLang="en-US" sz="2000" b="1" dirty="0">
                <a:latin typeface="Arial" panose="020B0604020202020204" pitchFamily="34" charset="0"/>
                <a:ea typeface="微软雅黑" panose="020B0503020204020204" charset="-122"/>
              </a:rPr>
              <a:t>    </a:t>
            </a:r>
            <a:r>
              <a:rPr lang="en-US" altLang="zh-CN" sz="2000" b="1" dirty="0">
                <a:latin typeface="Arial" panose="020B0604020202020204" pitchFamily="34" charset="0"/>
                <a:ea typeface="微软雅黑" panose="020B0503020204020204" charset="-122"/>
              </a:rPr>
              <a:t>5</a:t>
            </a:r>
            <a:r>
              <a:rPr lang="zh-CN" altLang="en-US" sz="2000" b="1" dirty="0">
                <a:latin typeface="Arial" panose="020B0604020202020204" pitchFamily="34" charset="0"/>
                <a:ea typeface="微软雅黑" panose="020B0503020204020204" charset="-122"/>
              </a:rPr>
              <a:t>、养殖户给羊喂“瘦肉精”</a:t>
            </a:r>
          </a:p>
          <a:p>
            <a:pPr>
              <a:lnSpc>
                <a:spcPct val="150000"/>
              </a:lnSpc>
            </a:pPr>
            <a:r>
              <a:rPr lang="zh-CN" altLang="en-US" sz="2000" b="1" dirty="0">
                <a:latin typeface="Arial" panose="020B0604020202020204" pitchFamily="34" charset="0"/>
                <a:ea typeface="微软雅黑" panose="020B0503020204020204" charset="-122"/>
              </a:rPr>
              <a:t>    </a:t>
            </a:r>
            <a:r>
              <a:rPr lang="en-US" altLang="zh-CN" sz="2000" b="1" dirty="0">
                <a:latin typeface="Arial" panose="020B0604020202020204" pitchFamily="34" charset="0"/>
                <a:ea typeface="微软雅黑" panose="020B0503020204020204" charset="-122"/>
              </a:rPr>
              <a:t>6</a:t>
            </a:r>
            <a:r>
              <a:rPr lang="zh-CN" altLang="en-US" sz="2000" b="1" dirty="0">
                <a:latin typeface="Arial" panose="020B0604020202020204" pitchFamily="34" charset="0"/>
                <a:ea typeface="微软雅黑" panose="020B0503020204020204" charset="-122"/>
              </a:rPr>
              <a:t>、手表原封不动，几千元维修费到手</a:t>
            </a:r>
          </a:p>
          <a:p>
            <a:pPr>
              <a:lnSpc>
                <a:spcPct val="150000"/>
              </a:lnSpc>
            </a:pPr>
            <a:r>
              <a:rPr lang="zh-CN" altLang="en-US" sz="2000" b="1" dirty="0">
                <a:latin typeface="Arial" panose="020B0604020202020204" pitchFamily="34" charset="0"/>
                <a:ea typeface="微软雅黑" panose="020B0503020204020204" charset="-122"/>
              </a:rPr>
              <a:t>    </a:t>
            </a:r>
            <a:r>
              <a:rPr lang="en-US" altLang="zh-CN" sz="2000" b="1" dirty="0">
                <a:latin typeface="Arial" panose="020B0604020202020204" pitchFamily="34" charset="0"/>
                <a:ea typeface="微软雅黑" panose="020B0503020204020204" charset="-122"/>
              </a:rPr>
              <a:t>7</a:t>
            </a:r>
            <a:r>
              <a:rPr lang="zh-CN" altLang="en-US" sz="2000" b="1" dirty="0">
                <a:latin typeface="Arial" panose="020B0604020202020204" pitchFamily="34" charset="0"/>
                <a:ea typeface="微软雅黑" panose="020B0503020204020204" charset="-122"/>
              </a:rPr>
              <a:t>、废旧钢筋翻新，一年流入市场上万吨</a:t>
            </a:r>
          </a:p>
          <a:p>
            <a:pPr>
              <a:lnSpc>
                <a:spcPct val="150000"/>
              </a:lnSpc>
            </a:pPr>
            <a:r>
              <a:rPr lang="zh-CN" altLang="en-US" sz="2000" b="1" dirty="0">
                <a:latin typeface="Arial" panose="020B0604020202020204" pitchFamily="34" charset="0"/>
                <a:ea typeface="微软雅黑" panose="020B0503020204020204" charset="-122"/>
              </a:rPr>
              <a:t>    </a:t>
            </a:r>
            <a:r>
              <a:rPr lang="en-US" altLang="zh-CN" sz="2000" b="1" dirty="0">
                <a:latin typeface="Arial" panose="020B0604020202020204" pitchFamily="34" charset="0"/>
                <a:ea typeface="微软雅黑" panose="020B0503020204020204" charset="-122"/>
              </a:rPr>
              <a:t>8</a:t>
            </a:r>
            <a:r>
              <a:rPr lang="zh-CN" altLang="en-US" sz="2000" b="1" dirty="0">
                <a:latin typeface="Arial" panose="020B0604020202020204" pitchFamily="34" charset="0"/>
                <a:ea typeface="微软雅黑" panose="020B0503020204020204" charset="-122"/>
              </a:rPr>
              <a:t>、福特汽车设计缺陷变速箱生锈，还甩锅给车主</a:t>
            </a:r>
          </a:p>
          <a:p>
            <a:pPr>
              <a:lnSpc>
                <a:spcPct val="150000"/>
              </a:lnSpc>
            </a:pPr>
            <a:r>
              <a:rPr lang="zh-CN" altLang="en-US" sz="2000" b="1" dirty="0">
                <a:latin typeface="Arial" panose="020B0604020202020204" pitchFamily="34" charset="0"/>
                <a:ea typeface="微软雅黑" panose="020B0503020204020204" charset="-122"/>
              </a:rPr>
              <a:t>    </a:t>
            </a:r>
            <a:r>
              <a:rPr lang="en-US" altLang="zh-CN" sz="2000" b="1" dirty="0">
                <a:latin typeface="Arial" panose="020B0604020202020204" pitchFamily="34" charset="0"/>
                <a:ea typeface="微软雅黑" panose="020B0503020204020204" charset="-122"/>
              </a:rPr>
              <a:t>9</a:t>
            </a:r>
            <a:r>
              <a:rPr lang="zh-CN" altLang="en-US" sz="2000" b="1" dirty="0">
                <a:latin typeface="Arial" panose="020B0604020202020204" pitchFamily="34" charset="0"/>
                <a:ea typeface="微软雅黑" panose="020B0503020204020204" charset="-122"/>
              </a:rPr>
              <a:t>、英菲尼迪</a:t>
            </a:r>
            <a:r>
              <a:rPr lang="en-US" altLang="zh-CN" sz="2000" b="1" dirty="0">
                <a:latin typeface="Arial" panose="020B0604020202020204" pitchFamily="34" charset="0"/>
                <a:ea typeface="微软雅黑" panose="020B0503020204020204" charset="-122"/>
              </a:rPr>
              <a:t>3</a:t>
            </a:r>
            <a:r>
              <a:rPr lang="zh-CN" altLang="en-US" sz="2000" b="1" dirty="0">
                <a:latin typeface="Arial" panose="020B0604020202020204" pitchFamily="34" charset="0"/>
                <a:ea typeface="微软雅黑" panose="020B0503020204020204" charset="-122"/>
              </a:rPr>
              <a:t>年换俩变速箱，闹得越凶延保越长</a:t>
            </a:r>
          </a:p>
        </p:txBody>
      </p:sp>
      <p:pic>
        <p:nvPicPr>
          <p:cNvPr id="10242" name="Picture 2"/>
          <p:cNvPicPr>
            <a:picLocks noChangeAspect="1"/>
          </p:cNvPicPr>
          <p:nvPr>
            <p:custDataLst>
              <p:tags r:id="rId1"/>
            </p:custDataLst>
          </p:nvPr>
        </p:nvPicPr>
        <p:blipFill>
          <a:blip r:embed="rId4"/>
          <a:stretch>
            <a:fillRect/>
          </a:stretch>
        </p:blipFill>
        <p:spPr>
          <a:xfrm>
            <a:off x="179705" y="2563495"/>
            <a:ext cx="2731135" cy="2934970"/>
          </a:xfrm>
          <a:prstGeom prst="rect">
            <a:avLst/>
          </a:prstGeom>
          <a:noFill/>
          <a:ln w="9525">
            <a:noFill/>
          </a:ln>
          <a:effectLst>
            <a:prstShdw prst="shdw17" dist="17961" dir="2699999">
              <a:srgbClr val="294476"/>
            </a:prstShdw>
          </a:effectLst>
        </p:spPr>
      </p:pic>
      <p:sp>
        <p:nvSpPr>
          <p:cNvPr id="10243" name="矩形 2"/>
          <p:cNvSpPr/>
          <p:nvPr/>
        </p:nvSpPr>
        <p:spPr>
          <a:xfrm>
            <a:off x="2212023" y="1183323"/>
            <a:ext cx="5516562" cy="584200"/>
          </a:xfrm>
          <a:prstGeom prst="rect">
            <a:avLst/>
          </a:prstGeom>
          <a:noFill/>
          <a:ln w="9525">
            <a:noFill/>
          </a:ln>
        </p:spPr>
        <p:txBody>
          <a:bodyPr wrap="none" anchor="t" anchorCtr="0">
            <a:spAutoFit/>
          </a:bodyPr>
          <a:lstStyle/>
          <a:p>
            <a:r>
              <a:rPr lang="zh-CN" altLang="en-US" sz="3200" b="1" dirty="0">
                <a:latin typeface="Arial" panose="020B0604020202020204" pitchFamily="34" charset="0"/>
                <a:ea typeface="微软雅黑" panose="020B0503020204020204" charset="-122"/>
              </a:rPr>
              <a:t>央视</a:t>
            </a:r>
            <a:r>
              <a:rPr lang="en-US" altLang="zh-CN" sz="3200" b="1" dirty="0">
                <a:latin typeface="Arial" panose="020B0604020202020204" pitchFamily="34" charset="0"/>
                <a:ea typeface="微软雅黑" panose="020B0503020204020204" charset="-122"/>
              </a:rPr>
              <a:t>3·15</a:t>
            </a:r>
            <a:r>
              <a:rPr lang="zh-CN" altLang="en-US" sz="3200" b="1" dirty="0">
                <a:latin typeface="Arial" panose="020B0604020202020204" pitchFamily="34" charset="0"/>
                <a:ea typeface="微软雅黑" panose="020B0503020204020204" charset="-122"/>
              </a:rPr>
              <a:t>晚会上榜“黑名单”</a:t>
            </a: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565"/>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（二）道德的功能与作用</a:t>
            </a:r>
          </a:p>
        </p:txBody>
      </p:sp>
      <p:grpSp>
        <p:nvGrpSpPr>
          <p:cNvPr id="76805" name="组合 1"/>
          <p:cNvGrpSpPr/>
          <p:nvPr/>
        </p:nvGrpSpPr>
        <p:grpSpPr>
          <a:xfrm>
            <a:off x="430213" y="3613150"/>
            <a:ext cx="2106612" cy="2011363"/>
            <a:chOff x="430720" y="3613044"/>
            <a:chExt cx="2106624" cy="2010688"/>
          </a:xfrm>
        </p:grpSpPr>
        <p:grpSp>
          <p:nvGrpSpPr>
            <p:cNvPr id="76806" name="组合 12"/>
            <p:cNvGrpSpPr/>
            <p:nvPr/>
          </p:nvGrpSpPr>
          <p:grpSpPr>
            <a:xfrm>
              <a:off x="430720" y="3613044"/>
              <a:ext cx="2106624" cy="2010688"/>
              <a:chOff x="2122171" y="135930"/>
              <a:chExt cx="1639919" cy="1565678"/>
            </a:xfrm>
          </p:grpSpPr>
          <p:sp>
            <p:nvSpPr>
              <p:cNvPr id="14" name="椭圆 13"/>
              <p:cNvSpPr>
                <a:spLocks noChangeAspect="1"/>
              </p:cNvSpPr>
              <p:nvPr/>
            </p:nvSpPr>
            <p:spPr>
              <a:xfrm>
                <a:off x="2122171" y="135930"/>
                <a:ext cx="1565770" cy="1565678"/>
              </a:xfrm>
              <a:prstGeom prst="ellipse">
                <a:avLst/>
              </a:prstGeom>
              <a:noFill/>
              <a:ln w="12700" cap="flat" cmpd="sng" algn="ctr">
                <a:solidFill>
                  <a:srgbClr val="D78D02">
                    <a:alpha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sp>
            <p:nvSpPr>
              <p:cNvPr id="17" name="椭圆 16"/>
              <p:cNvSpPr>
                <a:spLocks noChangeAspect="1"/>
              </p:cNvSpPr>
              <p:nvPr/>
            </p:nvSpPr>
            <p:spPr>
              <a:xfrm>
                <a:off x="2264289" y="1408738"/>
                <a:ext cx="250870" cy="252090"/>
              </a:xfrm>
              <a:prstGeom prst="ellipse">
                <a:avLst/>
              </a:prstGeom>
              <a:solidFill>
                <a:srgbClr val="FFC000"/>
              </a:solidFill>
              <a:ln w="63500" cap="flat" cmpd="sng" algn="ctr">
                <a:solidFill>
                  <a:srgbClr val="DCE0E4"/>
                </a:solidFill>
                <a:prstDash val="solid"/>
                <a:miter lim="800000"/>
              </a:ln>
              <a:effectLst>
                <a:outerShdw blurRad="101600" dist="508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sp>
            <p:nvSpPr>
              <p:cNvPr id="18" name="椭圆 17"/>
              <p:cNvSpPr>
                <a:spLocks noChangeAspect="1"/>
              </p:cNvSpPr>
              <p:nvPr/>
            </p:nvSpPr>
            <p:spPr>
              <a:xfrm>
                <a:off x="3509985" y="510358"/>
                <a:ext cx="252105" cy="253326"/>
              </a:xfrm>
              <a:prstGeom prst="ellipse">
                <a:avLst/>
              </a:prstGeom>
              <a:solidFill>
                <a:srgbClr val="FFC000"/>
              </a:solidFill>
              <a:ln w="63500" cap="flat" cmpd="sng" algn="ctr">
                <a:noFill/>
                <a:prstDash val="solid"/>
                <a:miter lim="800000"/>
              </a:ln>
              <a:effectLst>
                <a:outerShdw blurRad="101600" dist="508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sp>
            <p:nvSpPr>
              <p:cNvPr id="19" name="椭圆 18"/>
              <p:cNvSpPr>
                <a:spLocks noChangeAspect="1"/>
              </p:cNvSpPr>
              <p:nvPr/>
            </p:nvSpPr>
            <p:spPr>
              <a:xfrm>
                <a:off x="2323608" y="337355"/>
                <a:ext cx="1162897" cy="1162827"/>
              </a:xfrm>
              <a:prstGeom prst="ellipse">
                <a:avLst/>
              </a:prstGeom>
              <a:solidFill>
                <a:srgbClr val="FFC000"/>
              </a:solidFill>
              <a:ln w="25400" cap="flat" cmpd="sng" algn="ctr">
                <a:noFill/>
                <a:prstDash val="solid"/>
                <a:miter lim="800000"/>
              </a:ln>
              <a:effectLst>
                <a:outerShdw blurRad="101600" dist="508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grpSp>
        <p:sp>
          <p:nvSpPr>
            <p:cNvPr id="76811" name="文本框 2"/>
            <p:cNvSpPr txBox="1"/>
            <p:nvPr/>
          </p:nvSpPr>
          <p:spPr>
            <a:xfrm>
              <a:off x="806768" y="4040965"/>
              <a:ext cx="1261232" cy="1200329"/>
            </a:xfrm>
            <a:prstGeom prst="rect">
              <a:avLst/>
            </a:prstGeom>
            <a:noFill/>
            <a:ln w="9525">
              <a:noFill/>
            </a:ln>
          </p:spPr>
          <p:txBody>
            <a:bodyPr anchor="t" anchorCtr="0">
              <a:spAutoFit/>
            </a:bodyPr>
            <a:lstStyle/>
            <a:p>
              <a:pPr algn="ctr"/>
              <a:r>
                <a:rPr lang="zh-CN" altLang="en-US" sz="2400" b="1" dirty="0">
                  <a:solidFill>
                    <a:schemeClr val="bg1"/>
                  </a:solidFill>
                  <a:latin typeface="Arial" panose="020B0604020202020204" pitchFamily="34" charset="0"/>
                  <a:ea typeface="微软雅黑" panose="020B0503020204020204" charset="-122"/>
                </a:rPr>
                <a:t>反对两种极端的看法</a:t>
              </a:r>
            </a:p>
          </p:txBody>
        </p:sp>
      </p:grpSp>
      <p:sp>
        <p:nvSpPr>
          <p:cNvPr id="76812" name="文本框 3"/>
          <p:cNvSpPr txBox="1"/>
          <p:nvPr/>
        </p:nvSpPr>
        <p:spPr>
          <a:xfrm>
            <a:off x="2987675" y="3003550"/>
            <a:ext cx="5538788" cy="1384300"/>
          </a:xfrm>
          <a:prstGeom prst="rect">
            <a:avLst/>
          </a:prstGeom>
          <a:noFill/>
          <a:ln w="9525">
            <a:noFill/>
          </a:ln>
        </p:spPr>
        <p:txBody>
          <a:bodyPr anchor="t" anchorCtr="0">
            <a:spAutoFit/>
          </a:bodyPr>
          <a:lstStyle/>
          <a:p>
            <a:pPr algn="just">
              <a:lnSpc>
                <a:spcPct val="120000"/>
              </a:lnSpc>
              <a:spcBef>
                <a:spcPts val="1400"/>
              </a:spcBef>
            </a:pPr>
            <a:r>
              <a:rPr lang="zh-CN" altLang="en-US" sz="2400" dirty="0">
                <a:latin typeface="Arial" panose="020B0604020202020204" pitchFamily="34" charset="0"/>
                <a:ea typeface="微软雅黑" panose="020B0503020204020204" charset="-122"/>
              </a:rPr>
              <a:t>片面夸大道德的作用，认为道德决定一切、高于一切、支配一切，只要道德水平高，一切社会问题都可以迎刃而解。</a:t>
            </a:r>
          </a:p>
        </p:txBody>
      </p:sp>
      <p:sp>
        <p:nvSpPr>
          <p:cNvPr id="76813" name="文本框 3"/>
          <p:cNvSpPr txBox="1"/>
          <p:nvPr/>
        </p:nvSpPr>
        <p:spPr>
          <a:xfrm>
            <a:off x="2987675" y="4567238"/>
            <a:ext cx="5726113" cy="1827212"/>
          </a:xfrm>
          <a:prstGeom prst="rect">
            <a:avLst/>
          </a:prstGeom>
          <a:noFill/>
          <a:ln w="9525">
            <a:noFill/>
          </a:ln>
        </p:spPr>
        <p:txBody>
          <a:bodyPr anchor="t" anchorCtr="0">
            <a:spAutoFit/>
          </a:bodyPr>
          <a:lstStyle/>
          <a:p>
            <a:pPr algn="just">
              <a:lnSpc>
                <a:spcPct val="120000"/>
              </a:lnSpc>
              <a:spcBef>
                <a:spcPts val="1400"/>
              </a:spcBef>
            </a:pPr>
            <a:r>
              <a:rPr lang="zh-CN" altLang="en-US" sz="2400" dirty="0">
                <a:latin typeface="Arial" panose="020B0604020202020204" pitchFamily="34" charset="0"/>
                <a:ea typeface="微软雅黑" panose="020B0503020204020204" charset="-122"/>
              </a:rPr>
              <a:t>这种观点的根本错误在于，颠倒了社会存在和社会意识、经济基础同上层建筑之间的决定与被决定的关系，否定了物质资料的生产方式在社会发展中的决定作用。</a:t>
            </a:r>
          </a:p>
        </p:txBody>
      </p:sp>
      <p:sp>
        <p:nvSpPr>
          <p:cNvPr id="16" name="圆角矩形 12"/>
          <p:cNvSpPr/>
          <p:nvPr/>
        </p:nvSpPr>
        <p:spPr bwMode="auto">
          <a:xfrm>
            <a:off x="657225" y="2262188"/>
            <a:ext cx="285115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mn-ea"/>
                <a:cs typeface="+mn-cs"/>
                <a:sym typeface="+mn-ea"/>
              </a:rPr>
              <a:t>“道德万能论”</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840230" y="1243965"/>
            <a:ext cx="6390640" cy="583565"/>
          </a:xfrm>
          <a:prstGeom prst="rect">
            <a:avLst/>
          </a:prstGeom>
          <a:noFill/>
          <a:ln w="9525">
            <a:noFill/>
          </a:ln>
        </p:spPr>
        <p:txBody>
          <a:bodyPr wrap="square"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（二）</a:t>
            </a:r>
            <a:r>
              <a:rPr lang="zh-CN" altLang="en-US" sz="3200" b="1" dirty="0">
                <a:latin typeface="等线" panose="02010600030101010101" pitchFamily="2" charset="-122"/>
                <a:ea typeface="黑体" panose="02010609060101010101" pitchFamily="49" charset="-122"/>
                <a:sym typeface="+mn-ea"/>
              </a:rPr>
              <a:t>道德的功能与作用</a:t>
            </a:r>
            <a:endParaRPr lang="zh-CN" altLang="en-US" sz="3200" b="1" dirty="0">
              <a:latin typeface="等线" panose="02010600030101010101" pitchFamily="2" charset="-122"/>
              <a:ea typeface="黑体" panose="02010609060101010101" pitchFamily="49" charset="-122"/>
            </a:endParaRPr>
          </a:p>
        </p:txBody>
      </p:sp>
      <p:sp>
        <p:nvSpPr>
          <p:cNvPr id="43012" name="文本框 3"/>
          <p:cNvSpPr txBox="1"/>
          <p:nvPr/>
        </p:nvSpPr>
        <p:spPr>
          <a:xfrm>
            <a:off x="3419475" y="2924175"/>
            <a:ext cx="5246688" cy="2633663"/>
          </a:xfrm>
          <a:prstGeom prst="rect">
            <a:avLst/>
          </a:prstGeom>
          <a:noFill/>
          <a:ln w="9525">
            <a:noFill/>
          </a:ln>
        </p:spPr>
        <p:txBody>
          <a:bodyPr anchor="t" anchorCtr="0">
            <a:spAutoFit/>
          </a:bodyPr>
          <a:lstStyle/>
          <a:p>
            <a:pPr algn="just">
              <a:lnSpc>
                <a:spcPct val="120000"/>
              </a:lnSpc>
              <a:spcBef>
                <a:spcPts val="1400"/>
              </a:spcBef>
            </a:pPr>
            <a:r>
              <a:rPr lang="zh-CN" altLang="en-US" sz="2800" b="1" dirty="0">
                <a:latin typeface="Arial" panose="020B0604020202020204" pitchFamily="34" charset="0"/>
                <a:ea typeface="微软雅黑" panose="020B0503020204020204" charset="-122"/>
              </a:rPr>
              <a:t>根本否认道德的作用，或者通过强调非道德因素的作用来否定道德的积极作用，或者通过强调道德的消极因素来否定道德的积极作用。</a:t>
            </a:r>
          </a:p>
        </p:txBody>
      </p:sp>
      <p:sp>
        <p:nvSpPr>
          <p:cNvPr id="26" name="圆角矩形 12"/>
          <p:cNvSpPr/>
          <p:nvPr/>
        </p:nvSpPr>
        <p:spPr bwMode="auto">
          <a:xfrm>
            <a:off x="657225" y="2262188"/>
            <a:ext cx="285115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charset="-122"/>
                <a:ea typeface="+mn-ea"/>
                <a:cs typeface="+mn-cs"/>
                <a:sym typeface="+mn-ea"/>
              </a:rPr>
              <a:t>“道德无用论”</a:t>
            </a:r>
          </a:p>
        </p:txBody>
      </p:sp>
      <p:grpSp>
        <p:nvGrpSpPr>
          <p:cNvPr id="43014" name="组合 12"/>
          <p:cNvGrpSpPr/>
          <p:nvPr/>
        </p:nvGrpSpPr>
        <p:grpSpPr>
          <a:xfrm>
            <a:off x="0" y="3613150"/>
            <a:ext cx="2916238" cy="2336800"/>
            <a:chOff x="2122171" y="135930"/>
            <a:chExt cx="1639919" cy="1565678"/>
          </a:xfrm>
        </p:grpSpPr>
        <p:sp>
          <p:nvSpPr>
            <p:cNvPr id="28" name="椭圆 27"/>
            <p:cNvSpPr>
              <a:spLocks noChangeAspect="1"/>
            </p:cNvSpPr>
            <p:nvPr/>
          </p:nvSpPr>
          <p:spPr>
            <a:xfrm>
              <a:off x="2122171" y="135930"/>
              <a:ext cx="1565823" cy="1565678"/>
            </a:xfrm>
            <a:prstGeom prst="ellipse">
              <a:avLst/>
            </a:prstGeom>
            <a:noFill/>
            <a:ln w="12700" cap="flat" cmpd="sng" algn="ctr">
              <a:solidFill>
                <a:srgbClr val="D78D02">
                  <a:alpha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sp>
          <p:nvSpPr>
            <p:cNvPr id="29" name="椭圆 28"/>
            <p:cNvSpPr>
              <a:spLocks noChangeAspect="1"/>
            </p:cNvSpPr>
            <p:nvPr/>
          </p:nvSpPr>
          <p:spPr>
            <a:xfrm>
              <a:off x="2264113" y="1409107"/>
              <a:ext cx="250853" cy="252082"/>
            </a:xfrm>
            <a:prstGeom prst="ellipse">
              <a:avLst/>
            </a:prstGeom>
            <a:solidFill>
              <a:srgbClr val="FFC000"/>
            </a:solidFill>
            <a:ln w="63500" cap="flat" cmpd="sng" algn="ctr">
              <a:solidFill>
                <a:srgbClr val="DCE0E4"/>
              </a:solidFill>
              <a:prstDash val="solid"/>
              <a:miter lim="800000"/>
            </a:ln>
            <a:effectLst>
              <a:outerShdw blurRad="101600" dist="508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sp>
          <p:nvSpPr>
            <p:cNvPr id="30" name="椭圆 29"/>
            <p:cNvSpPr>
              <a:spLocks noChangeAspect="1"/>
            </p:cNvSpPr>
            <p:nvPr/>
          </p:nvSpPr>
          <p:spPr>
            <a:xfrm>
              <a:off x="3510344" y="510331"/>
              <a:ext cx="251746" cy="253146"/>
            </a:xfrm>
            <a:prstGeom prst="ellipse">
              <a:avLst/>
            </a:prstGeom>
            <a:solidFill>
              <a:srgbClr val="FFC000"/>
            </a:solidFill>
            <a:ln w="63500" cap="flat" cmpd="sng" algn="ctr">
              <a:noFill/>
              <a:prstDash val="solid"/>
              <a:miter lim="800000"/>
            </a:ln>
            <a:effectLst>
              <a:outerShdw blurRad="101600" dist="508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sp>
          <p:nvSpPr>
            <p:cNvPr id="31" name="椭圆 30"/>
            <p:cNvSpPr>
              <a:spLocks noChangeAspect="1"/>
            </p:cNvSpPr>
            <p:nvPr/>
          </p:nvSpPr>
          <p:spPr>
            <a:xfrm>
              <a:off x="2323925" y="336958"/>
              <a:ext cx="1162316" cy="1163622"/>
            </a:xfrm>
            <a:prstGeom prst="ellipse">
              <a:avLst/>
            </a:prstGeom>
            <a:solidFill>
              <a:srgbClr val="FFC000"/>
            </a:solidFill>
            <a:ln w="25400" cap="flat" cmpd="sng" algn="ctr">
              <a:noFill/>
              <a:prstDash val="solid"/>
              <a:miter lim="800000"/>
            </a:ln>
            <a:effectLst>
              <a:outerShdw blurRad="101600" dist="508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grpSp>
      <p:sp>
        <p:nvSpPr>
          <p:cNvPr id="27655" name="文本框 2"/>
          <p:cNvSpPr txBox="1"/>
          <p:nvPr/>
        </p:nvSpPr>
        <p:spPr>
          <a:xfrm>
            <a:off x="806450" y="4040188"/>
            <a:ext cx="1262063" cy="1384300"/>
          </a:xfrm>
          <a:prstGeom prst="rect">
            <a:avLst/>
          </a:prstGeom>
          <a:noFill/>
          <a:ln w="9525">
            <a:noFill/>
          </a:ln>
        </p:spPr>
        <p:txBody>
          <a:bodyPr>
            <a:spAutoFit/>
          </a:bodyPr>
          <a:lstStyle/>
          <a:p>
            <a:pPr marR="0" algn="ctr" defTabSz="914400">
              <a:buClrTx/>
              <a:buSzTx/>
              <a:defRPr/>
            </a:pPr>
            <a:r>
              <a:rPr kumimoji="0" lang="zh-CN" altLang="en-US" sz="2800" b="1" kern="1200" cap="none" spc="0" normalizeH="0" baseline="0" noProof="1">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sym typeface="+mn-ea"/>
              </a:rPr>
              <a:t>反对两种极端的看法</a:t>
            </a:r>
          </a:p>
        </p:txBody>
      </p:sp>
      <p:sp>
        <p:nvSpPr>
          <p:cNvPr id="43021" name="文本框 33"/>
          <p:cNvSpPr txBox="1"/>
          <p:nvPr>
            <p:custDataLst>
              <p:tags r:id="rId1"/>
            </p:custDataLst>
          </p:nvPr>
        </p:nvSpPr>
        <p:spPr>
          <a:xfrm>
            <a:off x="2627313" y="3068638"/>
            <a:ext cx="833437" cy="476250"/>
          </a:xfrm>
          <a:prstGeom prst="rect">
            <a:avLst/>
          </a:prstGeom>
          <a:noFill/>
          <a:ln w="9525">
            <a:noFill/>
          </a:ln>
        </p:spPr>
        <p:txBody>
          <a:bodyPr anchor="t" anchorCtr="0"/>
          <a:lstStyle/>
          <a:p>
            <a:pPr algn="ctr"/>
            <a:r>
              <a:rPr lang="en-US" altLang="zh-CN" sz="2400" b="1" dirty="0">
                <a:latin typeface="Arial" panose="020B0604020202020204" pitchFamily="34" charset="0"/>
                <a:ea typeface="微软雅黑" panose="020B0503020204020204" charset="-122"/>
                <a:sym typeface="Arial" panose="020B0604020202020204" pitchFamily="34" charset="0"/>
              </a:rPr>
              <a:t>02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907223" y="1243882"/>
            <a:ext cx="4823629" cy="583565"/>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（二）道德的功能与作用</a:t>
            </a:r>
          </a:p>
        </p:txBody>
      </p:sp>
      <p:sp>
        <p:nvSpPr>
          <p:cNvPr id="43012" name="文本框 3"/>
          <p:cNvSpPr txBox="1"/>
          <p:nvPr/>
        </p:nvSpPr>
        <p:spPr>
          <a:xfrm>
            <a:off x="3419475" y="2924175"/>
            <a:ext cx="5246688" cy="607695"/>
          </a:xfrm>
          <a:prstGeom prst="rect">
            <a:avLst/>
          </a:prstGeom>
          <a:noFill/>
          <a:ln w="9525">
            <a:noFill/>
          </a:ln>
        </p:spPr>
        <p:txBody>
          <a:bodyPr anchor="t" anchorCtr="0">
            <a:spAutoFit/>
          </a:bodyPr>
          <a:lstStyle/>
          <a:p>
            <a:pPr algn="just">
              <a:lnSpc>
                <a:spcPct val="120000"/>
              </a:lnSpc>
              <a:spcBef>
                <a:spcPts val="1400"/>
              </a:spcBef>
            </a:pPr>
            <a:r>
              <a:rPr lang="zh-CN" altLang="en-US" sz="2800" b="1" dirty="0">
                <a:latin typeface="Arial" panose="020B0604020202020204" pitchFamily="34" charset="0"/>
                <a:ea typeface="微软雅黑" panose="020B0503020204020204" charset="-122"/>
              </a:rPr>
              <a:t>。</a:t>
            </a:r>
          </a:p>
        </p:txBody>
      </p:sp>
      <p:sp>
        <p:nvSpPr>
          <p:cNvPr id="26" name="圆角矩形 12"/>
          <p:cNvSpPr/>
          <p:nvPr/>
        </p:nvSpPr>
        <p:spPr bwMode="auto">
          <a:xfrm>
            <a:off x="657225" y="2262188"/>
            <a:ext cx="285115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charset="-122"/>
                <a:ea typeface="+mn-ea"/>
                <a:cs typeface="+mn-cs"/>
                <a:sym typeface="+mn-ea"/>
              </a:rPr>
              <a:t>“道德无用论”</a:t>
            </a:r>
          </a:p>
        </p:txBody>
      </p:sp>
      <p:grpSp>
        <p:nvGrpSpPr>
          <p:cNvPr id="43014" name="组合 12"/>
          <p:cNvGrpSpPr/>
          <p:nvPr/>
        </p:nvGrpSpPr>
        <p:grpSpPr>
          <a:xfrm>
            <a:off x="0" y="3613150"/>
            <a:ext cx="2916238" cy="2336800"/>
            <a:chOff x="2122171" y="135930"/>
            <a:chExt cx="1639919" cy="1565678"/>
          </a:xfrm>
        </p:grpSpPr>
        <p:sp>
          <p:nvSpPr>
            <p:cNvPr id="28" name="椭圆 27"/>
            <p:cNvSpPr>
              <a:spLocks noChangeAspect="1"/>
            </p:cNvSpPr>
            <p:nvPr/>
          </p:nvSpPr>
          <p:spPr>
            <a:xfrm>
              <a:off x="2122171" y="135930"/>
              <a:ext cx="1565823" cy="1565678"/>
            </a:xfrm>
            <a:prstGeom prst="ellipse">
              <a:avLst/>
            </a:prstGeom>
            <a:noFill/>
            <a:ln w="12700" cap="flat" cmpd="sng" algn="ctr">
              <a:solidFill>
                <a:srgbClr val="D78D02">
                  <a:alpha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sp>
          <p:nvSpPr>
            <p:cNvPr id="29" name="椭圆 28"/>
            <p:cNvSpPr>
              <a:spLocks noChangeAspect="1"/>
            </p:cNvSpPr>
            <p:nvPr/>
          </p:nvSpPr>
          <p:spPr>
            <a:xfrm>
              <a:off x="2264113" y="1409107"/>
              <a:ext cx="250853" cy="252082"/>
            </a:xfrm>
            <a:prstGeom prst="ellipse">
              <a:avLst/>
            </a:prstGeom>
            <a:solidFill>
              <a:srgbClr val="FFC000"/>
            </a:solidFill>
            <a:ln w="63500" cap="flat" cmpd="sng" algn="ctr">
              <a:solidFill>
                <a:srgbClr val="DCE0E4"/>
              </a:solidFill>
              <a:prstDash val="solid"/>
              <a:miter lim="800000"/>
            </a:ln>
            <a:effectLst>
              <a:outerShdw blurRad="101600" dist="508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sp>
          <p:nvSpPr>
            <p:cNvPr id="30" name="椭圆 29"/>
            <p:cNvSpPr>
              <a:spLocks noChangeAspect="1"/>
            </p:cNvSpPr>
            <p:nvPr/>
          </p:nvSpPr>
          <p:spPr>
            <a:xfrm>
              <a:off x="3510344" y="510331"/>
              <a:ext cx="251746" cy="253146"/>
            </a:xfrm>
            <a:prstGeom prst="ellipse">
              <a:avLst/>
            </a:prstGeom>
            <a:solidFill>
              <a:srgbClr val="FFC000"/>
            </a:solidFill>
            <a:ln w="63500" cap="flat" cmpd="sng" algn="ctr">
              <a:noFill/>
              <a:prstDash val="solid"/>
              <a:miter lim="800000"/>
            </a:ln>
            <a:effectLst>
              <a:outerShdw blurRad="101600" dist="508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sp>
          <p:nvSpPr>
            <p:cNvPr id="31" name="椭圆 30"/>
            <p:cNvSpPr>
              <a:spLocks noChangeAspect="1"/>
            </p:cNvSpPr>
            <p:nvPr/>
          </p:nvSpPr>
          <p:spPr>
            <a:xfrm>
              <a:off x="2323925" y="336958"/>
              <a:ext cx="1162316" cy="1163622"/>
            </a:xfrm>
            <a:prstGeom prst="ellipse">
              <a:avLst/>
            </a:prstGeom>
            <a:solidFill>
              <a:srgbClr val="FFC000"/>
            </a:solidFill>
            <a:ln w="25400" cap="flat" cmpd="sng" algn="ctr">
              <a:noFill/>
              <a:prstDash val="solid"/>
              <a:miter lim="800000"/>
            </a:ln>
            <a:effectLst>
              <a:outerShdw blurRad="101600" dist="508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grpSp>
      <p:sp>
        <p:nvSpPr>
          <p:cNvPr id="27655" name="文本框 2"/>
          <p:cNvSpPr txBox="1"/>
          <p:nvPr/>
        </p:nvSpPr>
        <p:spPr>
          <a:xfrm>
            <a:off x="806450" y="4040188"/>
            <a:ext cx="1262063" cy="1384300"/>
          </a:xfrm>
          <a:prstGeom prst="rect">
            <a:avLst/>
          </a:prstGeom>
          <a:noFill/>
          <a:ln w="9525">
            <a:noFill/>
          </a:ln>
        </p:spPr>
        <p:txBody>
          <a:bodyPr>
            <a:spAutoFit/>
          </a:bodyPr>
          <a:lstStyle/>
          <a:p>
            <a:pPr marR="0" algn="ctr" defTabSz="914400">
              <a:buClrTx/>
              <a:buSzTx/>
              <a:defRPr/>
            </a:pPr>
            <a:r>
              <a:rPr kumimoji="0" lang="zh-CN" altLang="en-US" sz="2800" b="1" kern="1200" cap="none" spc="0" normalizeH="0" baseline="0" noProof="1">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sym typeface="+mn-ea"/>
              </a:rPr>
              <a:t>反对两种极端的看法</a:t>
            </a:r>
          </a:p>
        </p:txBody>
      </p:sp>
      <p:sp>
        <p:nvSpPr>
          <p:cNvPr id="43021" name="文本框 33"/>
          <p:cNvSpPr txBox="1"/>
          <p:nvPr>
            <p:custDataLst>
              <p:tags r:id="rId1"/>
            </p:custDataLst>
          </p:nvPr>
        </p:nvSpPr>
        <p:spPr>
          <a:xfrm>
            <a:off x="2627313" y="3068638"/>
            <a:ext cx="833437" cy="476250"/>
          </a:xfrm>
          <a:prstGeom prst="rect">
            <a:avLst/>
          </a:prstGeom>
          <a:noFill/>
          <a:ln w="9525">
            <a:noFill/>
          </a:ln>
        </p:spPr>
        <p:txBody>
          <a:bodyPr anchor="t" anchorCtr="0"/>
          <a:lstStyle/>
          <a:p>
            <a:pPr algn="ctr"/>
            <a:r>
              <a:rPr lang="en-US" altLang="zh-CN" sz="2400" b="1" dirty="0">
                <a:latin typeface="Arial" panose="020B0604020202020204" pitchFamily="34" charset="0"/>
                <a:ea typeface="微软雅黑" panose="020B0503020204020204" charset="-122"/>
                <a:sym typeface="Arial" panose="020B0604020202020204" pitchFamily="34" charset="0"/>
              </a:rPr>
              <a:t>01</a:t>
            </a:r>
          </a:p>
        </p:txBody>
      </p:sp>
      <p:sp>
        <p:nvSpPr>
          <p:cNvPr id="3" name="文本框 3"/>
          <p:cNvSpPr txBox="1"/>
          <p:nvPr/>
        </p:nvSpPr>
        <p:spPr>
          <a:xfrm>
            <a:off x="3203575" y="2997200"/>
            <a:ext cx="5565775" cy="3709035"/>
          </a:xfrm>
          <a:prstGeom prst="rect">
            <a:avLst/>
          </a:prstGeom>
          <a:noFill/>
          <a:ln w="9525">
            <a:noFill/>
          </a:ln>
        </p:spPr>
        <p:txBody>
          <a:bodyPr wrap="square">
            <a:spAutoFit/>
          </a:bodyPr>
          <a:lstStyle/>
          <a:p>
            <a:pPr marR="0" algn="just" defTabSz="914400">
              <a:lnSpc>
                <a:spcPct val="120000"/>
              </a:lnSpc>
              <a:spcBef>
                <a:spcPts val="1400"/>
              </a:spcBef>
              <a:buClrTx/>
              <a:buSzTx/>
              <a:defRPr/>
            </a:pPr>
            <a:r>
              <a:rPr kumimoji="0" lang="zh-CN" altLang="en-US" sz="2800" b="1" kern="1200" cap="none" spc="0" normalizeH="0" baseline="0" noProof="1">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sym typeface="+mn-ea"/>
              </a:rPr>
              <a:t>这种观点的根本错误在于，忽视了道德作为上层建筑的重要组成部分，一方面由经济基础所决定，另一方面对经济基础和生产力发展有一定的反作用。片面强调其消极方面，或从根本上忽视其积极方面的存在，必然不利于道德作用的发挥。</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a:t>
            </a:r>
            <a:r>
              <a:rPr lang="zh-CN" altLang="en-US" sz="3600" b="1">
                <a:effectLst>
                  <a:outerShdw dist="45791" dir="2021404" algn="ctr" rotWithShape="0">
                    <a:srgbClr val="808080">
                      <a:alpha val="76999"/>
                    </a:srgbClr>
                  </a:outerShdw>
                </a:effectLst>
                <a:latin typeface="黑体" panose="02010609060101010101" pitchFamily="49" charset="-122"/>
                <a:ea typeface="黑体" panose="02010609060101010101" pitchFamily="49" charset="-122"/>
                <a:sym typeface="+mn-ea"/>
              </a:rPr>
              <a:t>坚持马克思主义道德观</a:t>
            </a:r>
            <a:endPar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endParaRPr>
          </a:p>
        </p:txBody>
      </p:sp>
      <p:sp>
        <p:nvSpPr>
          <p:cNvPr id="18451" name="Text Box 9"/>
          <p:cNvSpPr txBox="1"/>
          <p:nvPr/>
        </p:nvSpPr>
        <p:spPr>
          <a:xfrm>
            <a:off x="884555" y="1243965"/>
            <a:ext cx="7620635" cy="583565"/>
          </a:xfrm>
          <a:prstGeom prst="rect">
            <a:avLst/>
          </a:prstGeom>
          <a:noFill/>
          <a:ln w="9525">
            <a:noFill/>
          </a:ln>
        </p:spPr>
        <p:txBody>
          <a:bodyPr wrap="square"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（三）</a:t>
            </a:r>
            <a:r>
              <a:rPr lang="zh-CN" altLang="en-US" sz="3200" b="1" dirty="0">
                <a:latin typeface="等线" panose="02010600030101010101" pitchFamily="2" charset="-122"/>
                <a:ea typeface="黑体" panose="02010609060101010101" pitchFamily="49" charset="-122"/>
                <a:sym typeface="+mn-ea"/>
              </a:rPr>
              <a:t>社会主义道德是崭新类型的道德</a:t>
            </a:r>
            <a:endParaRPr lang="zh-CN" altLang="en-US" sz="3200" b="1" dirty="0">
              <a:latin typeface="等线" panose="02010600030101010101" pitchFamily="2" charset="-122"/>
              <a:ea typeface="黑体" panose="02010609060101010101" pitchFamily="49" charset="-122"/>
            </a:endParaRPr>
          </a:p>
        </p:txBody>
      </p:sp>
      <p:sp>
        <p:nvSpPr>
          <p:cNvPr id="100" name="文本框 99"/>
          <p:cNvSpPr txBox="1"/>
          <p:nvPr/>
        </p:nvSpPr>
        <p:spPr>
          <a:xfrm>
            <a:off x="2032000" y="3302635"/>
            <a:ext cx="5080000" cy="252730"/>
          </a:xfrm>
          <a:prstGeom prst="rect">
            <a:avLst/>
          </a:prstGeom>
          <a:noFill/>
          <a:ln w="9525">
            <a:noFill/>
          </a:ln>
        </p:spPr>
        <p:txBody>
          <a:bodyPr>
            <a:spAutoFit/>
          </a:bodyPr>
          <a:lstStyle/>
          <a:p>
            <a:r>
              <a:rPr lang="zh-CN" sz="1050">
                <a:latin typeface="Calibri" panose="020F0502020204030204" charset="0"/>
                <a:ea typeface="宋体" panose="02010600030101010101" pitchFamily="2" charset="-122"/>
              </a:rPr>
              <a:t>二、</a:t>
            </a:r>
            <a:endParaRPr lang="zh-CN" altLang="en-US"/>
          </a:p>
        </p:txBody>
      </p:sp>
      <p:pic>
        <p:nvPicPr>
          <p:cNvPr id="45057" name="Picture 2"/>
          <p:cNvPicPr>
            <a:picLocks noChangeAspect="1"/>
          </p:cNvPicPr>
          <p:nvPr/>
        </p:nvPicPr>
        <p:blipFill>
          <a:blip r:embed="rId2"/>
          <a:stretch>
            <a:fillRect/>
          </a:stretch>
        </p:blipFill>
        <p:spPr>
          <a:xfrm>
            <a:off x="52388" y="2060575"/>
            <a:ext cx="4576762" cy="1936750"/>
          </a:xfrm>
          <a:prstGeom prst="rect">
            <a:avLst/>
          </a:prstGeom>
          <a:noFill/>
          <a:ln w="9525">
            <a:noFill/>
          </a:ln>
        </p:spPr>
      </p:pic>
      <p:graphicFrame>
        <p:nvGraphicFramePr>
          <p:cNvPr id="7" name="图示 6"/>
          <p:cNvGraphicFramePr/>
          <p:nvPr/>
        </p:nvGraphicFramePr>
        <p:xfrm>
          <a:off x="4659796" y="2354804"/>
          <a:ext cx="4051338" cy="3285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059" name="文本框 5"/>
          <p:cNvSpPr txBox="1"/>
          <p:nvPr/>
        </p:nvSpPr>
        <p:spPr>
          <a:xfrm>
            <a:off x="323850" y="3933825"/>
            <a:ext cx="4097338" cy="2339975"/>
          </a:xfrm>
          <a:prstGeom prst="rect">
            <a:avLst/>
          </a:prstGeom>
          <a:noFill/>
          <a:ln w="9525">
            <a:noFill/>
          </a:ln>
        </p:spPr>
        <p:txBody>
          <a:bodyPr anchor="t" anchorCtr="0">
            <a:spAutoFit/>
          </a:bodyPr>
          <a:lstStyle/>
          <a:p>
            <a:pPr algn="just">
              <a:lnSpc>
                <a:spcPct val="120000"/>
              </a:lnSpc>
              <a:spcBef>
                <a:spcPts val="1400"/>
              </a:spcBef>
            </a:pPr>
            <a:r>
              <a:rPr lang="zh-CN" altLang="en-US" sz="2800" b="1" dirty="0">
                <a:latin typeface="Arial" panose="020B0604020202020204" pitchFamily="34" charset="0"/>
                <a:ea typeface="微软雅黑" panose="020B0503020204020204" charset="-122"/>
                <a:sym typeface="微软雅黑" panose="020B0503020204020204" charset="-122"/>
              </a:rPr>
              <a:t>人类道德的发展是一个曲折上升的历史过程。</a:t>
            </a:r>
          </a:p>
          <a:p>
            <a:pPr algn="just">
              <a:lnSpc>
                <a:spcPct val="120000"/>
              </a:lnSpc>
              <a:spcBef>
                <a:spcPts val="1400"/>
              </a:spcBef>
            </a:pPr>
            <a:r>
              <a:rPr lang="zh-CN" altLang="en-US" sz="2800" b="1" dirty="0">
                <a:latin typeface="Arial" panose="020B0604020202020204" pitchFamily="34" charset="0"/>
                <a:ea typeface="微软雅黑" panose="020B0503020204020204" charset="-122"/>
                <a:sym typeface="微软雅黑" panose="020B0503020204020204" charset="-122"/>
              </a:rPr>
              <a:t>道德发展的总趋势是向上的、前进的。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a:t>
            </a:r>
            <a:r>
              <a:rPr lang="zh-CN" altLang="en-US" sz="3600" b="1">
                <a:effectLst>
                  <a:outerShdw dist="45791" dir="2021404" algn="ctr" rotWithShape="0">
                    <a:srgbClr val="808080">
                      <a:alpha val="76999"/>
                    </a:srgbClr>
                  </a:outerShdw>
                </a:effectLst>
                <a:latin typeface="黑体" panose="02010609060101010101" pitchFamily="49" charset="-122"/>
                <a:ea typeface="黑体" panose="02010609060101010101" pitchFamily="49" charset="-122"/>
                <a:sym typeface="+mn-ea"/>
              </a:rPr>
              <a:t>坚持马克思主义道德观</a:t>
            </a:r>
            <a:endPar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endParaRPr>
          </a:p>
        </p:txBody>
      </p:sp>
      <p:sp>
        <p:nvSpPr>
          <p:cNvPr id="18451" name="Text Box 9"/>
          <p:cNvSpPr txBox="1"/>
          <p:nvPr/>
        </p:nvSpPr>
        <p:spPr>
          <a:xfrm>
            <a:off x="884555" y="1243965"/>
            <a:ext cx="7620635" cy="583565"/>
          </a:xfrm>
          <a:prstGeom prst="rect">
            <a:avLst/>
          </a:prstGeom>
          <a:noFill/>
          <a:ln w="9525">
            <a:noFill/>
          </a:ln>
        </p:spPr>
        <p:txBody>
          <a:bodyPr wrap="square"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（三）</a:t>
            </a:r>
            <a:r>
              <a:rPr lang="zh-CN" altLang="en-US" sz="3200" b="1" dirty="0">
                <a:latin typeface="等线" panose="02010600030101010101" pitchFamily="2" charset="-122"/>
                <a:ea typeface="黑体" panose="02010609060101010101" pitchFamily="49" charset="-122"/>
                <a:sym typeface="+mn-ea"/>
              </a:rPr>
              <a:t>社会主义道德是崭新类型的道德</a:t>
            </a:r>
            <a:endParaRPr lang="zh-CN" altLang="en-US" sz="3200" b="1" dirty="0">
              <a:latin typeface="等线" panose="02010600030101010101" pitchFamily="2" charset="-122"/>
              <a:ea typeface="黑体" panose="02010609060101010101" pitchFamily="49" charset="-122"/>
            </a:endParaRPr>
          </a:p>
        </p:txBody>
      </p:sp>
      <p:pic>
        <p:nvPicPr>
          <p:cNvPr id="4" name="图片 3"/>
          <p:cNvPicPr>
            <a:picLocks noChangeAspect="1"/>
          </p:cNvPicPr>
          <p:nvPr/>
        </p:nvPicPr>
        <p:blipFill rotWithShape="1">
          <a:blip r:embed="rId2" cstate="print"/>
          <a:srcRect b="35210"/>
          <a:stretch>
            <a:fillRect/>
          </a:stretch>
        </p:blipFill>
        <p:spPr>
          <a:xfrm>
            <a:off x="2700276" y="1988830"/>
            <a:ext cx="4313668" cy="2703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6082" name="文本框 2"/>
          <p:cNvSpPr txBox="1"/>
          <p:nvPr/>
        </p:nvSpPr>
        <p:spPr>
          <a:xfrm>
            <a:off x="1128395" y="4692650"/>
            <a:ext cx="7232650" cy="1863725"/>
          </a:xfrm>
          <a:prstGeom prst="rect">
            <a:avLst/>
          </a:prstGeom>
          <a:noFill/>
          <a:ln w="9525">
            <a:noFill/>
          </a:ln>
        </p:spPr>
        <p:txBody>
          <a:bodyPr anchor="t" anchorCtr="0">
            <a:spAutoFit/>
          </a:bodyPr>
          <a:lstStyle/>
          <a:p>
            <a:pPr algn="just">
              <a:lnSpc>
                <a:spcPct val="120000"/>
              </a:lnSpc>
              <a:spcBef>
                <a:spcPts val="1400"/>
              </a:spcBef>
            </a:pPr>
            <a:r>
              <a:rPr lang="zh-CN" altLang="en-US" sz="2400" b="1" dirty="0">
                <a:latin typeface="Arial" panose="020B0604020202020204" pitchFamily="34" charset="0"/>
                <a:ea typeface="微软雅黑" panose="020B0503020204020204" charset="-122"/>
              </a:rPr>
              <a:t>社会主义和共产主义道德，是人类道德合乎规律发展的必然产物</a:t>
            </a:r>
            <a:r>
              <a:rPr lang="en-US" altLang="zh-CN" sz="2400" b="1" dirty="0">
                <a:latin typeface="Arial" panose="020B0604020202020204" pitchFamily="34" charset="0"/>
                <a:ea typeface="微软雅黑" panose="020B0503020204020204" charset="-122"/>
              </a:rPr>
              <a:t>,</a:t>
            </a:r>
            <a:r>
              <a:rPr lang="zh-CN" altLang="en-US" sz="2400" b="1" dirty="0">
                <a:latin typeface="Arial" panose="020B0604020202020204" pitchFamily="34" charset="0"/>
                <a:ea typeface="微软雅黑" panose="020B0503020204020204" charset="-122"/>
              </a:rPr>
              <a:t>是人类道德发展史上的一种崭新类型的道德，是对人类道德传统的批判与继承，并必然随着社会的进步和实践的发展而与时俱进。</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文本框 3"/>
          <p:cNvSpPr txBox="1"/>
          <p:nvPr/>
        </p:nvSpPr>
        <p:spPr>
          <a:xfrm>
            <a:off x="1447800" y="3062288"/>
            <a:ext cx="7229475" cy="534987"/>
          </a:xfrm>
          <a:prstGeom prst="rect">
            <a:avLst/>
          </a:prstGeom>
          <a:noFill/>
          <a:ln w="9525">
            <a:noFill/>
          </a:ln>
        </p:spPr>
        <p:txBody>
          <a:bodyPr anchor="t" anchorCtr="0">
            <a:spAutoFit/>
          </a:bodyPr>
          <a:lstStyle/>
          <a:p>
            <a:pPr algn="just">
              <a:lnSpc>
                <a:spcPct val="120000"/>
              </a:lnSpc>
              <a:spcBef>
                <a:spcPts val="1400"/>
              </a:spcBef>
            </a:pPr>
            <a:r>
              <a:rPr lang="zh-CN" altLang="en-US" sz="2400" b="1" dirty="0">
                <a:latin typeface="Arial" panose="020B0604020202020204" pitchFamily="34" charset="0"/>
                <a:ea typeface="微软雅黑" panose="020B0503020204020204" charset="-122"/>
              </a:rPr>
              <a:t>社会主义道德是社会主义经济基础的反映。</a:t>
            </a:r>
          </a:p>
        </p:txBody>
      </p:sp>
      <p:sp>
        <p:nvSpPr>
          <p:cNvPr id="47106" name="文本框 7"/>
          <p:cNvSpPr txBox="1"/>
          <p:nvPr/>
        </p:nvSpPr>
        <p:spPr>
          <a:xfrm>
            <a:off x="1447800" y="3883025"/>
            <a:ext cx="7077075" cy="977900"/>
          </a:xfrm>
          <a:prstGeom prst="rect">
            <a:avLst/>
          </a:prstGeom>
          <a:noFill/>
          <a:ln w="9525">
            <a:noFill/>
          </a:ln>
        </p:spPr>
        <p:txBody>
          <a:bodyPr anchor="t" anchorCtr="0">
            <a:spAutoFit/>
          </a:bodyPr>
          <a:lstStyle/>
          <a:p>
            <a:pPr algn="just">
              <a:lnSpc>
                <a:spcPct val="120000"/>
              </a:lnSpc>
              <a:spcBef>
                <a:spcPts val="1400"/>
              </a:spcBef>
            </a:pPr>
            <a:r>
              <a:rPr lang="zh-CN" altLang="en-US" sz="2400" b="1" dirty="0">
                <a:latin typeface="Arial" panose="020B0604020202020204" pitchFamily="34" charset="0"/>
                <a:ea typeface="微软雅黑" panose="020B0503020204020204" charset="-122"/>
              </a:rPr>
              <a:t>社会主义道德是对人类优秀道德资源的批判继承和创新发展。</a:t>
            </a:r>
          </a:p>
        </p:txBody>
      </p:sp>
      <p:sp>
        <p:nvSpPr>
          <p:cNvPr id="47107" name="文本框 8"/>
          <p:cNvSpPr txBox="1"/>
          <p:nvPr/>
        </p:nvSpPr>
        <p:spPr>
          <a:xfrm>
            <a:off x="1447800" y="4927600"/>
            <a:ext cx="7077075" cy="1420813"/>
          </a:xfrm>
          <a:prstGeom prst="rect">
            <a:avLst/>
          </a:prstGeom>
          <a:noFill/>
          <a:ln w="9525">
            <a:noFill/>
          </a:ln>
        </p:spPr>
        <p:txBody>
          <a:bodyPr anchor="t" anchorCtr="0">
            <a:spAutoFit/>
          </a:bodyPr>
          <a:lstStyle/>
          <a:p>
            <a:pPr algn="just">
              <a:lnSpc>
                <a:spcPct val="120000"/>
              </a:lnSpc>
              <a:spcBef>
                <a:spcPts val="1400"/>
              </a:spcBef>
            </a:pPr>
            <a:r>
              <a:rPr lang="zh-CN" altLang="en-US" sz="2400" b="1" dirty="0">
                <a:latin typeface="Arial" panose="020B0604020202020204" pitchFamily="34" charset="0"/>
                <a:ea typeface="微软雅黑" panose="020B0503020204020204" charset="-122"/>
              </a:rPr>
              <a:t>社会主义道德克服了以往阶级社会道德的片面性和局限性，坚持以为人民服务为核心，坚持以集体主义为原则，展现出真实而强大的道义力量。</a:t>
            </a:r>
          </a:p>
        </p:txBody>
      </p:sp>
      <p:grpSp>
        <p:nvGrpSpPr>
          <p:cNvPr id="47108" name="组合 9"/>
          <p:cNvGrpSpPr/>
          <p:nvPr/>
        </p:nvGrpSpPr>
        <p:grpSpPr>
          <a:xfrm>
            <a:off x="2303463" y="1743075"/>
            <a:ext cx="4537075" cy="941388"/>
            <a:chOff x="1633775" y="1290463"/>
            <a:chExt cx="4538426" cy="940514"/>
          </a:xfrm>
        </p:grpSpPr>
        <p:sp>
          <p:nvSpPr>
            <p:cNvPr id="7" name="任意多边形 144"/>
            <p:cNvSpPr/>
            <p:nvPr/>
          </p:nvSpPr>
          <p:spPr bwMode="auto">
            <a:xfrm>
              <a:off x="1633775" y="1290463"/>
              <a:ext cx="4538426" cy="940514"/>
            </a:xfrm>
            <a:custGeom>
              <a:avLst/>
              <a:gdLst>
                <a:gd name="connsiteX0" fmla="*/ 488326 w 4206923"/>
                <a:gd name="connsiteY0" fmla="*/ 0 h 1479432"/>
                <a:gd name="connsiteX1" fmla="*/ 1002185 w 4206923"/>
                <a:gd name="connsiteY1" fmla="*/ 0 h 1479432"/>
                <a:gd name="connsiteX2" fmla="*/ 1066030 w 4206923"/>
                <a:gd name="connsiteY2" fmla="*/ 0 h 1479432"/>
                <a:gd name="connsiteX3" fmla="*/ 1083181 w 4206923"/>
                <a:gd name="connsiteY3" fmla="*/ 0 h 1479432"/>
                <a:gd name="connsiteX4" fmla="*/ 1168160 w 4206923"/>
                <a:gd name="connsiteY4" fmla="*/ 0 h 1479432"/>
                <a:gd name="connsiteX5" fmla="*/ 1290429 w 4206923"/>
                <a:gd name="connsiteY5" fmla="*/ 0 h 1479432"/>
                <a:gd name="connsiteX6" fmla="*/ 1553727 w 4206923"/>
                <a:gd name="connsiteY6" fmla="*/ 0 h 1479432"/>
                <a:gd name="connsiteX7" fmla="*/ 1611796 w 4206923"/>
                <a:gd name="connsiteY7" fmla="*/ 0 h 1479432"/>
                <a:gd name="connsiteX8" fmla="*/ 1634674 w 4206923"/>
                <a:gd name="connsiteY8" fmla="*/ 0 h 1479432"/>
                <a:gd name="connsiteX9" fmla="*/ 1745864 w 4206923"/>
                <a:gd name="connsiteY9" fmla="*/ 0 h 1479432"/>
                <a:gd name="connsiteX10" fmla="*/ 1836195 w 4206923"/>
                <a:gd name="connsiteY10" fmla="*/ 0 h 1479432"/>
                <a:gd name="connsiteX11" fmla="*/ 1900647 w 4206923"/>
                <a:gd name="connsiteY11" fmla="*/ 0 h 1479432"/>
                <a:gd name="connsiteX12" fmla="*/ 1986524 w 4206923"/>
                <a:gd name="connsiteY12" fmla="*/ 0 h 1479432"/>
                <a:gd name="connsiteX13" fmla="*/ 2099493 w 4206923"/>
                <a:gd name="connsiteY13" fmla="*/ 0 h 1479432"/>
                <a:gd name="connsiteX14" fmla="*/ 2125046 w 4206923"/>
                <a:gd name="connsiteY14" fmla="*/ 0 h 1479432"/>
                <a:gd name="connsiteX15" fmla="*/ 2180440 w 4206923"/>
                <a:gd name="connsiteY15" fmla="*/ 0 h 1479432"/>
                <a:gd name="connsiteX16" fmla="*/ 2291630 w 4206923"/>
                <a:gd name="connsiteY16" fmla="*/ 0 h 1479432"/>
                <a:gd name="connsiteX17" fmla="*/ 2293677 w 4206923"/>
                <a:gd name="connsiteY17" fmla="*/ 0 h 1479432"/>
                <a:gd name="connsiteX18" fmla="*/ 2388345 w 4206923"/>
                <a:gd name="connsiteY18" fmla="*/ 0 h 1479432"/>
                <a:gd name="connsiteX19" fmla="*/ 2446414 w 4206923"/>
                <a:gd name="connsiteY19" fmla="*/ 0 h 1479432"/>
                <a:gd name="connsiteX20" fmla="*/ 2459486 w 4206923"/>
                <a:gd name="connsiteY20" fmla="*/ 0 h 1479432"/>
                <a:gd name="connsiteX21" fmla="*/ 2580482 w 4206923"/>
                <a:gd name="connsiteY21" fmla="*/ 0 h 1479432"/>
                <a:gd name="connsiteX22" fmla="*/ 2670812 w 4206923"/>
                <a:gd name="connsiteY22" fmla="*/ 0 h 1479432"/>
                <a:gd name="connsiteX23" fmla="*/ 2839443 w 4206923"/>
                <a:gd name="connsiteY23" fmla="*/ 0 h 1479432"/>
                <a:gd name="connsiteX24" fmla="*/ 2852814 w 4206923"/>
                <a:gd name="connsiteY24" fmla="*/ 0 h 1479432"/>
                <a:gd name="connsiteX25" fmla="*/ 2960273 w 4206923"/>
                <a:gd name="connsiteY25" fmla="*/ 0 h 1479432"/>
                <a:gd name="connsiteX26" fmla="*/ 3037852 w 4206923"/>
                <a:gd name="connsiteY26" fmla="*/ 0 h 1479432"/>
                <a:gd name="connsiteX27" fmla="*/ 3041269 w 4206923"/>
                <a:gd name="connsiteY27" fmla="*/ 0 h 1479432"/>
                <a:gd name="connsiteX28" fmla="*/ 3077212 w 4206923"/>
                <a:gd name="connsiteY28" fmla="*/ 0 h 1479432"/>
                <a:gd name="connsiteX29" fmla="*/ 3090397 w 4206923"/>
                <a:gd name="connsiteY29" fmla="*/ 0 h 1479432"/>
                <a:gd name="connsiteX30" fmla="*/ 3115626 w 4206923"/>
                <a:gd name="connsiteY30" fmla="*/ 0 h 1479432"/>
                <a:gd name="connsiteX31" fmla="*/ 3126248 w 4206923"/>
                <a:gd name="connsiteY31" fmla="*/ 0 h 1479432"/>
                <a:gd name="connsiteX32" fmla="*/ 3245843 w 4206923"/>
                <a:gd name="connsiteY32" fmla="*/ 0 h 1479432"/>
                <a:gd name="connsiteX33" fmla="*/ 3262250 w 4206923"/>
                <a:gd name="connsiteY33" fmla="*/ 0 h 1479432"/>
                <a:gd name="connsiteX34" fmla="*/ 3366673 w 4206923"/>
                <a:gd name="connsiteY34" fmla="*/ 0 h 1479432"/>
                <a:gd name="connsiteX35" fmla="*/ 3412579 w 4206923"/>
                <a:gd name="connsiteY35" fmla="*/ 0 h 1479432"/>
                <a:gd name="connsiteX36" fmla="*/ 3447669 w 4206923"/>
                <a:gd name="connsiteY36" fmla="*/ 0 h 1479432"/>
                <a:gd name="connsiteX37" fmla="*/ 3496797 w 4206923"/>
                <a:gd name="connsiteY37" fmla="*/ 0 h 1479432"/>
                <a:gd name="connsiteX38" fmla="*/ 3522026 w 4206923"/>
                <a:gd name="connsiteY38" fmla="*/ 0 h 1479432"/>
                <a:gd name="connsiteX39" fmla="*/ 3525549 w 4206923"/>
                <a:gd name="connsiteY39" fmla="*/ 0 h 1479432"/>
                <a:gd name="connsiteX40" fmla="*/ 3532648 w 4206923"/>
                <a:gd name="connsiteY40" fmla="*/ 0 h 1479432"/>
                <a:gd name="connsiteX41" fmla="*/ 3606496 w 4206923"/>
                <a:gd name="connsiteY41" fmla="*/ 0 h 1479432"/>
                <a:gd name="connsiteX42" fmla="*/ 3717686 w 4206923"/>
                <a:gd name="connsiteY42" fmla="*/ 0 h 1479432"/>
                <a:gd name="connsiteX43" fmla="*/ 3848796 w 4206923"/>
                <a:gd name="connsiteY43" fmla="*/ 75308 h 1479432"/>
                <a:gd name="connsiteX44" fmla="*/ 4188713 w 4206923"/>
                <a:gd name="connsiteY44" fmla="*/ 664408 h 1479432"/>
                <a:gd name="connsiteX45" fmla="*/ 4188713 w 4206923"/>
                <a:gd name="connsiteY45" fmla="*/ 815024 h 1479432"/>
                <a:gd name="connsiteX46" fmla="*/ 3848796 w 4206923"/>
                <a:gd name="connsiteY46" fmla="*/ 1404124 h 1479432"/>
                <a:gd name="connsiteX47" fmla="*/ 3717686 w 4206923"/>
                <a:gd name="connsiteY47" fmla="*/ 1479432 h 1479432"/>
                <a:gd name="connsiteX48" fmla="*/ 3532648 w 4206923"/>
                <a:gd name="connsiteY48" fmla="*/ 1479432 h 1479432"/>
                <a:gd name="connsiteX49" fmla="*/ 3126248 w 4206923"/>
                <a:gd name="connsiteY49" fmla="*/ 1479432 h 1479432"/>
                <a:gd name="connsiteX50" fmla="*/ 3037852 w 4206923"/>
                <a:gd name="connsiteY50" fmla="*/ 1479432 h 1479432"/>
                <a:gd name="connsiteX51" fmla="*/ 2852814 w 4206923"/>
                <a:gd name="connsiteY51" fmla="*/ 1479432 h 1479432"/>
                <a:gd name="connsiteX52" fmla="*/ 2580482 w 4206923"/>
                <a:gd name="connsiteY52" fmla="*/ 1479432 h 1479432"/>
                <a:gd name="connsiteX53" fmla="*/ 2446414 w 4206923"/>
                <a:gd name="connsiteY53" fmla="*/ 1479432 h 1479432"/>
                <a:gd name="connsiteX54" fmla="*/ 2291630 w 4206923"/>
                <a:gd name="connsiteY54" fmla="*/ 1479432 h 1479432"/>
                <a:gd name="connsiteX55" fmla="*/ 1900647 w 4206923"/>
                <a:gd name="connsiteY55" fmla="*/ 1479432 h 1479432"/>
                <a:gd name="connsiteX56" fmla="*/ 1745864 w 4206923"/>
                <a:gd name="connsiteY56" fmla="*/ 1479432 h 1479432"/>
                <a:gd name="connsiteX57" fmla="*/ 1611796 w 4206923"/>
                <a:gd name="connsiteY57" fmla="*/ 1479432 h 1479432"/>
                <a:gd name="connsiteX58" fmla="*/ 1168160 w 4206923"/>
                <a:gd name="connsiteY58" fmla="*/ 1479432 h 1479432"/>
                <a:gd name="connsiteX59" fmla="*/ 1066030 w 4206923"/>
                <a:gd name="connsiteY59" fmla="*/ 1479432 h 1479432"/>
                <a:gd name="connsiteX60" fmla="*/ 488326 w 4206923"/>
                <a:gd name="connsiteY60" fmla="*/ 1479432 h 1479432"/>
                <a:gd name="connsiteX61" fmla="*/ 357216 w 4206923"/>
                <a:gd name="connsiteY61" fmla="*/ 1404124 h 1479432"/>
                <a:gd name="connsiteX62" fmla="*/ 17299 w 4206923"/>
                <a:gd name="connsiteY62" fmla="*/ 815024 h 1479432"/>
                <a:gd name="connsiteX63" fmla="*/ 17299 w 4206923"/>
                <a:gd name="connsiteY63" fmla="*/ 664408 h 1479432"/>
                <a:gd name="connsiteX64" fmla="*/ 357216 w 4206923"/>
                <a:gd name="connsiteY64" fmla="*/ 75308 h 1479432"/>
                <a:gd name="connsiteX65" fmla="*/ 488326 w 4206923"/>
                <a:gd name="connsiteY65" fmla="*/ 0 h 14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06923" h="1479432">
                  <a:moveTo>
                    <a:pt x="488326" y="0"/>
                  </a:moveTo>
                  <a:cubicBezTo>
                    <a:pt x="743264" y="0"/>
                    <a:pt x="902600" y="0"/>
                    <a:pt x="1002185" y="0"/>
                  </a:cubicBezTo>
                  <a:lnTo>
                    <a:pt x="1066030" y="0"/>
                  </a:lnTo>
                  <a:lnTo>
                    <a:pt x="1083181" y="0"/>
                  </a:lnTo>
                  <a:cubicBezTo>
                    <a:pt x="1168160" y="0"/>
                    <a:pt x="1168160" y="0"/>
                    <a:pt x="1168160" y="0"/>
                  </a:cubicBezTo>
                  <a:lnTo>
                    <a:pt x="1290429" y="0"/>
                  </a:lnTo>
                  <a:cubicBezTo>
                    <a:pt x="1404288" y="0"/>
                    <a:pt x="1489682" y="0"/>
                    <a:pt x="1553727" y="0"/>
                  </a:cubicBezTo>
                  <a:lnTo>
                    <a:pt x="1611796" y="0"/>
                  </a:lnTo>
                  <a:lnTo>
                    <a:pt x="1634674" y="0"/>
                  </a:lnTo>
                  <a:cubicBezTo>
                    <a:pt x="1745864" y="0"/>
                    <a:pt x="1745864" y="0"/>
                    <a:pt x="1745864" y="0"/>
                  </a:cubicBezTo>
                  <a:lnTo>
                    <a:pt x="1836195" y="0"/>
                  </a:lnTo>
                  <a:lnTo>
                    <a:pt x="1900647" y="0"/>
                  </a:lnTo>
                  <a:lnTo>
                    <a:pt x="1986524" y="0"/>
                  </a:lnTo>
                  <a:cubicBezTo>
                    <a:pt x="2030111" y="0"/>
                    <a:pt x="2067471" y="0"/>
                    <a:pt x="2099493" y="0"/>
                  </a:cubicBezTo>
                  <a:lnTo>
                    <a:pt x="2125046" y="0"/>
                  </a:lnTo>
                  <a:lnTo>
                    <a:pt x="2180440" y="0"/>
                  </a:lnTo>
                  <a:cubicBezTo>
                    <a:pt x="2291630" y="0"/>
                    <a:pt x="2291630" y="0"/>
                    <a:pt x="2291630" y="0"/>
                  </a:cubicBezTo>
                  <a:lnTo>
                    <a:pt x="2293677" y="0"/>
                  </a:lnTo>
                  <a:cubicBezTo>
                    <a:pt x="2329528" y="0"/>
                    <a:pt x="2360897" y="0"/>
                    <a:pt x="2388345" y="0"/>
                  </a:cubicBezTo>
                  <a:lnTo>
                    <a:pt x="2446414" y="0"/>
                  </a:lnTo>
                  <a:lnTo>
                    <a:pt x="2459486" y="0"/>
                  </a:lnTo>
                  <a:cubicBezTo>
                    <a:pt x="2580482" y="0"/>
                    <a:pt x="2580482" y="0"/>
                    <a:pt x="2580482" y="0"/>
                  </a:cubicBezTo>
                  <a:lnTo>
                    <a:pt x="2670812" y="0"/>
                  </a:lnTo>
                  <a:cubicBezTo>
                    <a:pt x="2735874" y="0"/>
                    <a:pt x="2791642" y="0"/>
                    <a:pt x="2839443" y="0"/>
                  </a:cubicBezTo>
                  <a:lnTo>
                    <a:pt x="2852814" y="0"/>
                  </a:lnTo>
                  <a:lnTo>
                    <a:pt x="2960273" y="0"/>
                  </a:lnTo>
                  <a:lnTo>
                    <a:pt x="3037852" y="0"/>
                  </a:lnTo>
                  <a:lnTo>
                    <a:pt x="3041269" y="0"/>
                  </a:lnTo>
                  <a:lnTo>
                    <a:pt x="3077212" y="0"/>
                  </a:lnTo>
                  <a:lnTo>
                    <a:pt x="3090397" y="0"/>
                  </a:lnTo>
                  <a:lnTo>
                    <a:pt x="3115626" y="0"/>
                  </a:lnTo>
                  <a:lnTo>
                    <a:pt x="3126248" y="0"/>
                  </a:lnTo>
                  <a:lnTo>
                    <a:pt x="3245843" y="0"/>
                  </a:lnTo>
                  <a:lnTo>
                    <a:pt x="3262250" y="0"/>
                  </a:lnTo>
                  <a:lnTo>
                    <a:pt x="3366673" y="0"/>
                  </a:lnTo>
                  <a:lnTo>
                    <a:pt x="3412579" y="0"/>
                  </a:lnTo>
                  <a:lnTo>
                    <a:pt x="3447669" y="0"/>
                  </a:lnTo>
                  <a:lnTo>
                    <a:pt x="3496797" y="0"/>
                  </a:lnTo>
                  <a:lnTo>
                    <a:pt x="3522026" y="0"/>
                  </a:lnTo>
                  <a:lnTo>
                    <a:pt x="3525549" y="0"/>
                  </a:lnTo>
                  <a:lnTo>
                    <a:pt x="3532648" y="0"/>
                  </a:lnTo>
                  <a:lnTo>
                    <a:pt x="3606496" y="0"/>
                  </a:lnTo>
                  <a:cubicBezTo>
                    <a:pt x="3717686" y="0"/>
                    <a:pt x="3717686" y="0"/>
                    <a:pt x="3717686" y="0"/>
                  </a:cubicBezTo>
                  <a:cubicBezTo>
                    <a:pt x="3766245" y="0"/>
                    <a:pt x="3824516" y="34010"/>
                    <a:pt x="3848796" y="75308"/>
                  </a:cubicBezTo>
                  <a:cubicBezTo>
                    <a:pt x="4188713" y="664408"/>
                    <a:pt x="4188713" y="664408"/>
                    <a:pt x="4188713" y="664408"/>
                  </a:cubicBezTo>
                  <a:cubicBezTo>
                    <a:pt x="4212993" y="705706"/>
                    <a:pt x="4212993" y="773726"/>
                    <a:pt x="4188713" y="815024"/>
                  </a:cubicBezTo>
                  <a:cubicBezTo>
                    <a:pt x="3848796" y="1404124"/>
                    <a:pt x="3848796" y="1404124"/>
                    <a:pt x="3848796" y="1404124"/>
                  </a:cubicBezTo>
                  <a:cubicBezTo>
                    <a:pt x="3824516" y="1445422"/>
                    <a:pt x="3766245" y="1479432"/>
                    <a:pt x="3717686" y="1479432"/>
                  </a:cubicBezTo>
                  <a:lnTo>
                    <a:pt x="3532648" y="1479432"/>
                  </a:lnTo>
                  <a:lnTo>
                    <a:pt x="3126248" y="1479432"/>
                  </a:lnTo>
                  <a:lnTo>
                    <a:pt x="3037852" y="1479432"/>
                  </a:lnTo>
                  <a:lnTo>
                    <a:pt x="2852814" y="1479432"/>
                  </a:lnTo>
                  <a:lnTo>
                    <a:pt x="2580482" y="1479432"/>
                  </a:lnTo>
                  <a:lnTo>
                    <a:pt x="2446414" y="1479432"/>
                  </a:lnTo>
                  <a:lnTo>
                    <a:pt x="2291630" y="1479432"/>
                  </a:lnTo>
                  <a:lnTo>
                    <a:pt x="1900647" y="1479432"/>
                  </a:lnTo>
                  <a:lnTo>
                    <a:pt x="1745864" y="1479432"/>
                  </a:lnTo>
                  <a:lnTo>
                    <a:pt x="1611796" y="1479432"/>
                  </a:lnTo>
                  <a:lnTo>
                    <a:pt x="1168160" y="1479432"/>
                  </a:lnTo>
                  <a:lnTo>
                    <a:pt x="1066030" y="1479432"/>
                  </a:lnTo>
                  <a:lnTo>
                    <a:pt x="488326" y="1479432"/>
                  </a:lnTo>
                  <a:cubicBezTo>
                    <a:pt x="440981" y="1479432"/>
                    <a:pt x="381495" y="1445422"/>
                    <a:pt x="357216" y="1404124"/>
                  </a:cubicBezTo>
                  <a:cubicBezTo>
                    <a:pt x="17299" y="815024"/>
                    <a:pt x="17299" y="815024"/>
                    <a:pt x="17299" y="815024"/>
                  </a:cubicBezTo>
                  <a:cubicBezTo>
                    <a:pt x="-5767" y="773726"/>
                    <a:pt x="-5767" y="705706"/>
                    <a:pt x="17299" y="664408"/>
                  </a:cubicBezTo>
                  <a:cubicBezTo>
                    <a:pt x="357216" y="75308"/>
                    <a:pt x="357216" y="75308"/>
                    <a:pt x="357216" y="75308"/>
                  </a:cubicBezTo>
                  <a:cubicBezTo>
                    <a:pt x="381495" y="34010"/>
                    <a:pt x="440981" y="0"/>
                    <a:pt x="488326" y="0"/>
                  </a:cubicBezTo>
                  <a:close/>
                </a:path>
              </a:pathLst>
            </a:custGeom>
            <a:gradFill>
              <a:gsLst>
                <a:gs pos="0">
                  <a:schemeClr val="bg1">
                    <a:lumMod val="85000"/>
                  </a:schemeClr>
                </a:gs>
                <a:gs pos="100000">
                  <a:schemeClr val="bg1"/>
                </a:gs>
              </a:gsLst>
              <a:lin ang="2700000" scaled="1"/>
            </a:gradFill>
            <a:ln w="19050">
              <a:gradFill flip="none" rotWithShape="1">
                <a:gsLst>
                  <a:gs pos="0">
                    <a:schemeClr val="bg1"/>
                  </a:gs>
                  <a:gs pos="100000">
                    <a:schemeClr val="bg1">
                      <a:lumMod val="85000"/>
                    </a:schemeClr>
                  </a:gs>
                </a:gsLst>
                <a:lin ang="2700000" scaled="1"/>
                <a:tileRect/>
              </a:gradFill>
            </a:ln>
            <a:effectLst>
              <a:outerShdw blurRad="330200" dist="127000" dir="2700000" algn="tl" rotWithShape="0">
                <a:prstClr val="black">
                  <a:alpha val="31000"/>
                </a:prstClr>
              </a:outerShdw>
            </a:effectLst>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charset="-122"/>
                <a:cs typeface="+mn-cs"/>
              </a:endParaRPr>
            </a:p>
          </p:txBody>
        </p:sp>
        <p:sp>
          <p:nvSpPr>
            <p:cNvPr id="47110" name="文本框 4"/>
            <p:cNvSpPr txBox="1"/>
            <p:nvPr/>
          </p:nvSpPr>
          <p:spPr>
            <a:xfrm>
              <a:off x="1950735" y="1457312"/>
              <a:ext cx="3905142" cy="607131"/>
            </a:xfrm>
            <a:prstGeom prst="rect">
              <a:avLst/>
            </a:prstGeom>
            <a:noFill/>
            <a:ln w="9525">
              <a:noFill/>
            </a:ln>
          </p:spPr>
          <p:txBody>
            <a:bodyPr wrap="square" anchor="t" anchorCtr="0">
              <a:spAutoFit/>
            </a:bodyPr>
            <a:lstStyle/>
            <a:p>
              <a:pPr algn="ctr">
                <a:lnSpc>
                  <a:spcPct val="120000"/>
                </a:lnSpc>
                <a:spcBef>
                  <a:spcPts val="1400"/>
                </a:spcBef>
              </a:pPr>
              <a:r>
                <a:rPr lang="zh-CN" altLang="en-US" sz="2800" b="1" dirty="0">
                  <a:latin typeface="Arial" panose="020B0604020202020204" pitchFamily="34" charset="0"/>
                  <a:ea typeface="微软雅黑" panose="020B0503020204020204" charset="-122"/>
                </a:rPr>
                <a:t>社会主义道德的先进性</a:t>
              </a:r>
            </a:p>
          </p:txBody>
        </p:sp>
      </p:grpSp>
      <p:grpSp>
        <p:nvGrpSpPr>
          <p:cNvPr id="47111" name="组合 10"/>
          <p:cNvGrpSpPr/>
          <p:nvPr/>
        </p:nvGrpSpPr>
        <p:grpSpPr>
          <a:xfrm>
            <a:off x="573088" y="2962275"/>
            <a:ext cx="736600" cy="735013"/>
            <a:chOff x="573796" y="2962486"/>
            <a:chExt cx="735333" cy="735333"/>
          </a:xfrm>
        </p:grpSpPr>
        <p:sp>
          <p:nvSpPr>
            <p:cNvPr id="13" name="椭圆 12"/>
            <p:cNvSpPr>
              <a:spLocks noChangeAspect="1"/>
            </p:cNvSpPr>
            <p:nvPr/>
          </p:nvSpPr>
          <p:spPr>
            <a:xfrm>
              <a:off x="573796" y="2962486"/>
              <a:ext cx="735333" cy="735333"/>
            </a:xfrm>
            <a:prstGeom prst="ellipse">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7113" name="文本框 13"/>
            <p:cNvSpPr txBox="1"/>
            <p:nvPr/>
          </p:nvSpPr>
          <p:spPr>
            <a:xfrm>
              <a:off x="646168" y="3075592"/>
              <a:ext cx="584410" cy="523448"/>
            </a:xfrm>
            <a:prstGeom prst="rect">
              <a:avLst/>
            </a:prstGeom>
            <a:noFill/>
            <a:ln w="9525">
              <a:noFill/>
            </a:ln>
          </p:spPr>
          <p:txBody>
            <a:bodyPr wrap="none" anchor="t" anchorCtr="0">
              <a:spAutoFit/>
            </a:bodyPr>
            <a:lstStyle/>
            <a:p>
              <a:r>
                <a:rPr lang="en-US" altLang="zh-CN" sz="2800" b="1" dirty="0">
                  <a:latin typeface="Arial" panose="020B0604020202020204" pitchFamily="34" charset="0"/>
                  <a:ea typeface="微软雅黑" panose="020B0503020204020204" charset="-122"/>
                </a:rPr>
                <a:t>01</a:t>
              </a:r>
              <a:endParaRPr lang="zh-CN" altLang="en-US" sz="2800" b="1" dirty="0">
                <a:latin typeface="Arial" panose="020B0604020202020204" pitchFamily="34" charset="0"/>
                <a:ea typeface="微软雅黑" panose="020B0503020204020204" charset="-122"/>
              </a:endParaRPr>
            </a:p>
          </p:txBody>
        </p:sp>
      </p:grpSp>
      <p:grpSp>
        <p:nvGrpSpPr>
          <p:cNvPr id="47114" name="组合 15"/>
          <p:cNvGrpSpPr/>
          <p:nvPr/>
        </p:nvGrpSpPr>
        <p:grpSpPr>
          <a:xfrm>
            <a:off x="569913" y="4125913"/>
            <a:ext cx="736600" cy="735012"/>
            <a:chOff x="573796" y="2962486"/>
            <a:chExt cx="735333" cy="735333"/>
          </a:xfrm>
        </p:grpSpPr>
        <p:sp>
          <p:nvSpPr>
            <p:cNvPr id="17" name="椭圆 16"/>
            <p:cNvSpPr>
              <a:spLocks noChangeAspect="1"/>
            </p:cNvSpPr>
            <p:nvPr/>
          </p:nvSpPr>
          <p:spPr>
            <a:xfrm>
              <a:off x="573796" y="2962486"/>
              <a:ext cx="735333" cy="735333"/>
            </a:xfrm>
            <a:prstGeom prst="ellipse">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7116" name="文本框 17"/>
            <p:cNvSpPr txBox="1"/>
            <p:nvPr/>
          </p:nvSpPr>
          <p:spPr>
            <a:xfrm>
              <a:off x="646168" y="3075592"/>
              <a:ext cx="585417" cy="523220"/>
            </a:xfrm>
            <a:prstGeom prst="rect">
              <a:avLst/>
            </a:prstGeom>
            <a:noFill/>
            <a:ln w="9525">
              <a:noFill/>
            </a:ln>
          </p:spPr>
          <p:txBody>
            <a:bodyPr wrap="none" anchor="t" anchorCtr="0">
              <a:spAutoFit/>
            </a:bodyPr>
            <a:lstStyle/>
            <a:p>
              <a:r>
                <a:rPr lang="en-US" altLang="zh-CN" sz="2800" b="1" dirty="0">
                  <a:latin typeface="Arial" panose="020B0604020202020204" pitchFamily="34" charset="0"/>
                  <a:ea typeface="微软雅黑" panose="020B0503020204020204" charset="-122"/>
                </a:rPr>
                <a:t>02</a:t>
              </a:r>
              <a:endParaRPr lang="zh-CN" altLang="en-US" sz="2800" b="1" dirty="0">
                <a:latin typeface="Arial" panose="020B0604020202020204" pitchFamily="34" charset="0"/>
                <a:ea typeface="微软雅黑" panose="020B0503020204020204" charset="-122"/>
              </a:endParaRPr>
            </a:p>
          </p:txBody>
        </p:sp>
      </p:grpSp>
      <p:grpSp>
        <p:nvGrpSpPr>
          <p:cNvPr id="47117" name="组合 18"/>
          <p:cNvGrpSpPr/>
          <p:nvPr/>
        </p:nvGrpSpPr>
        <p:grpSpPr>
          <a:xfrm>
            <a:off x="569913" y="5262563"/>
            <a:ext cx="736600" cy="736600"/>
            <a:chOff x="573796" y="2962486"/>
            <a:chExt cx="735333" cy="735333"/>
          </a:xfrm>
        </p:grpSpPr>
        <p:sp>
          <p:nvSpPr>
            <p:cNvPr id="20" name="椭圆 19"/>
            <p:cNvSpPr>
              <a:spLocks noChangeAspect="1"/>
            </p:cNvSpPr>
            <p:nvPr/>
          </p:nvSpPr>
          <p:spPr>
            <a:xfrm>
              <a:off x="573796" y="2962486"/>
              <a:ext cx="735333" cy="735333"/>
            </a:xfrm>
            <a:prstGeom prst="ellipse">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7119" name="文本框 20"/>
            <p:cNvSpPr txBox="1"/>
            <p:nvPr/>
          </p:nvSpPr>
          <p:spPr>
            <a:xfrm>
              <a:off x="646168" y="3075592"/>
              <a:ext cx="585417" cy="523220"/>
            </a:xfrm>
            <a:prstGeom prst="rect">
              <a:avLst/>
            </a:prstGeom>
            <a:noFill/>
            <a:ln w="9525">
              <a:noFill/>
            </a:ln>
          </p:spPr>
          <p:txBody>
            <a:bodyPr wrap="none" anchor="t" anchorCtr="0">
              <a:spAutoFit/>
            </a:bodyPr>
            <a:lstStyle/>
            <a:p>
              <a:r>
                <a:rPr lang="en-US" altLang="zh-CN" sz="2800" b="1" dirty="0">
                  <a:latin typeface="Arial" panose="020B0604020202020204" pitchFamily="34" charset="0"/>
                  <a:ea typeface="微软雅黑" panose="020B0503020204020204" charset="-122"/>
                </a:rPr>
                <a:t>03</a:t>
              </a:r>
              <a:endParaRPr lang="zh-CN" altLang="en-US" sz="2800" b="1" dirty="0">
                <a:latin typeface="Arial" panose="020B0604020202020204" pitchFamily="34" charset="0"/>
                <a:ea typeface="微软雅黑" panose="020B0503020204020204" charset="-122"/>
              </a:endParaRPr>
            </a:p>
          </p:txBody>
        </p:sp>
      </p:grpSp>
      <p:sp>
        <p:nvSpPr>
          <p:cNvPr id="3"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a:t>
            </a:r>
            <a:r>
              <a:rPr lang="zh-CN" altLang="en-US" sz="3600" b="1">
                <a:effectLst>
                  <a:outerShdw dist="45791" dir="2021404" algn="ctr" rotWithShape="0">
                    <a:srgbClr val="808080">
                      <a:alpha val="76999"/>
                    </a:srgbClr>
                  </a:outerShdw>
                </a:effectLst>
                <a:latin typeface="黑体" panose="02010609060101010101" pitchFamily="49" charset="-122"/>
                <a:ea typeface="黑体" panose="02010609060101010101" pitchFamily="49" charset="-122"/>
                <a:sym typeface="+mn-ea"/>
              </a:rPr>
              <a:t>坚持马克思主义道德观</a:t>
            </a:r>
            <a:endPar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endParaRPr>
          </a:p>
        </p:txBody>
      </p:sp>
      <p:sp>
        <p:nvSpPr>
          <p:cNvPr id="5" name="Text Box 9"/>
          <p:cNvSpPr txBox="1"/>
          <p:nvPr/>
        </p:nvSpPr>
        <p:spPr>
          <a:xfrm>
            <a:off x="884555" y="1243965"/>
            <a:ext cx="7620635" cy="583565"/>
          </a:xfrm>
          <a:prstGeom prst="rect">
            <a:avLst/>
          </a:prstGeom>
          <a:noFill/>
          <a:ln w="9525">
            <a:noFill/>
          </a:ln>
        </p:spPr>
        <p:txBody>
          <a:bodyPr wrap="square"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（三）</a:t>
            </a:r>
            <a:r>
              <a:rPr lang="zh-CN" altLang="en-US" sz="3200" b="1" dirty="0">
                <a:latin typeface="等线" panose="02010600030101010101" pitchFamily="2" charset="-122"/>
                <a:ea typeface="黑体" panose="02010609060101010101" pitchFamily="49" charset="-122"/>
                <a:sym typeface="+mn-ea"/>
              </a:rPr>
              <a:t>社会主义道德是崭新类型的道德</a:t>
            </a:r>
            <a:endParaRPr lang="zh-CN" altLang="en-US" sz="3200" b="1" dirty="0">
              <a:latin typeface="等线" panose="02010600030101010101" pitchFamily="2" charset="-122"/>
              <a:ea typeface="黑体" panose="02010609060101010101" pitchFamily="49"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6050" y="1522094"/>
            <a:ext cx="2054860" cy="1198880"/>
          </a:xfrm>
          <a:prstGeom prst="rect">
            <a:avLst/>
          </a:prstGeom>
          <a:noFill/>
        </p:spPr>
        <p:txBody>
          <a:bodyPr wrap="square" rtlCol="0">
            <a:spAutoFit/>
          </a:bodyPr>
          <a:lstStyle/>
          <a:p>
            <a:pPr algn="just">
              <a:lnSpc>
                <a:spcPct val="120000"/>
              </a:lnSpc>
              <a:spcBef>
                <a:spcPts val="1400"/>
              </a:spcBef>
            </a:pPr>
            <a:r>
              <a:rPr lang="zh-CN" altLang="en-US" sz="6000" noProof="1">
                <a:ln w="22225">
                  <a:solidFill>
                    <a:srgbClr val="FF0000"/>
                  </a:solidFill>
                  <a:prstDash val="solid"/>
                </a:ln>
                <a:gradFill>
                  <a:gsLst>
                    <a:gs pos="0">
                      <a:srgbClr val="FE4444"/>
                    </a:gs>
                    <a:gs pos="100000">
                      <a:srgbClr val="832B2B"/>
                    </a:gs>
                  </a:gsLst>
                  <a:lin scaled="0"/>
                </a:gradFill>
                <a:effectLst>
                  <a:reflection blurRad="6350" stA="60000" endA="900" endPos="58000" dir="5400000" sy="-100000" algn="bl" rotWithShape="0"/>
                </a:effectLst>
                <a:latin typeface="Arial" panose="020B0604020202020204" pitchFamily="34" charset="0"/>
                <a:ea typeface="微软雅黑" panose="020B0503020204020204" charset="-122"/>
                <a:cs typeface="+mn-cs"/>
              </a:rPr>
              <a:t>思考</a:t>
            </a:r>
            <a:endParaRPr lang="zh-CN" altLang="en-US" sz="6000" noProof="1">
              <a:ln w="22225">
                <a:solidFill>
                  <a:srgbClr val="FF0000"/>
                </a:solidFill>
                <a:prstDash val="solid"/>
              </a:ln>
              <a:gradFill>
                <a:gsLst>
                  <a:gs pos="0">
                    <a:srgbClr val="FE4444"/>
                  </a:gs>
                  <a:gs pos="100000">
                    <a:srgbClr val="832B2B"/>
                  </a:gs>
                </a:gsLst>
                <a:lin scaled="0"/>
              </a:gradFill>
              <a:effectLst>
                <a:reflection blurRad="6350" stA="60000" endA="900" endPos="58000" dir="5400000" sy="-100000" algn="bl" rotWithShape="0"/>
              </a:effectLst>
            </a:endParaRPr>
          </a:p>
        </p:txBody>
      </p:sp>
      <p:sp>
        <p:nvSpPr>
          <p:cNvPr id="48131" name="文本框 3"/>
          <p:cNvSpPr txBox="1"/>
          <p:nvPr/>
        </p:nvSpPr>
        <p:spPr>
          <a:xfrm>
            <a:off x="2417763" y="2843213"/>
            <a:ext cx="6280150" cy="681037"/>
          </a:xfrm>
          <a:prstGeom prst="rect">
            <a:avLst/>
          </a:prstGeom>
          <a:noFill/>
          <a:ln w="9525">
            <a:noFill/>
          </a:ln>
        </p:spPr>
        <p:txBody>
          <a:bodyPr wrap="square" anchor="t" anchorCtr="0">
            <a:spAutoFit/>
          </a:bodyPr>
          <a:lstStyle/>
          <a:p>
            <a:pPr algn="just">
              <a:lnSpc>
                <a:spcPct val="120000"/>
              </a:lnSpc>
              <a:spcBef>
                <a:spcPts val="1400"/>
              </a:spcBef>
            </a:pPr>
            <a:r>
              <a:rPr lang="zh-CN" altLang="en-US" sz="3200" dirty="0">
                <a:latin typeface="Arial" panose="020B0604020202020204" pitchFamily="34" charset="0"/>
                <a:ea typeface="微软雅黑" panose="020B0503020204020204" charset="-122"/>
              </a:rPr>
              <a:t>道德的核心问题：为什么人服务</a:t>
            </a:r>
          </a:p>
        </p:txBody>
      </p:sp>
      <p:sp>
        <p:nvSpPr>
          <p:cNvPr id="48132" name="文本框 4"/>
          <p:cNvSpPr txBox="1"/>
          <p:nvPr/>
        </p:nvSpPr>
        <p:spPr>
          <a:xfrm>
            <a:off x="2365375" y="4040188"/>
            <a:ext cx="6332538" cy="681037"/>
          </a:xfrm>
          <a:prstGeom prst="rect">
            <a:avLst/>
          </a:prstGeom>
          <a:noFill/>
          <a:ln w="9525">
            <a:noFill/>
          </a:ln>
        </p:spPr>
        <p:txBody>
          <a:bodyPr wrap="square" anchor="t" anchorCtr="0">
            <a:spAutoFit/>
          </a:bodyPr>
          <a:lstStyle/>
          <a:p>
            <a:pPr algn="just">
              <a:lnSpc>
                <a:spcPct val="120000"/>
              </a:lnSpc>
              <a:spcBef>
                <a:spcPts val="1400"/>
              </a:spcBef>
            </a:pPr>
            <a:r>
              <a:rPr lang="zh-CN" altLang="en-US" sz="3200" dirty="0">
                <a:latin typeface="Arial" panose="020B0604020202020204" pitchFamily="34" charset="0"/>
                <a:ea typeface="微软雅黑" panose="020B0503020204020204" charset="-122"/>
              </a:rPr>
              <a:t>社会主义道德的核心是为谁服务？</a:t>
            </a:r>
          </a:p>
        </p:txBody>
      </p:sp>
    </p:spTree>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idx="4294967295"/>
          </p:nvPr>
        </p:nvSpPr>
        <p:spPr>
          <a:xfrm>
            <a:off x="1151252" y="214627"/>
            <a:ext cx="4445000" cy="982345"/>
          </a:xfrm>
          <a:prstGeom prst="rect">
            <a:avLst/>
          </a:prstGeom>
          <a:noFill/>
          <a:ln w="9525" cap="flat" cmpd="sng" algn="ctr">
            <a:noFill/>
            <a:prstDash val="solid"/>
          </a:ln>
        </p:spPr>
        <p:txBody>
          <a:bodyPr anchor="ctr"/>
          <a:lstStyle/>
          <a:p>
            <a:pPr fontAlgn="base"/>
            <a:r>
              <a:rPr lang="zh-CN" altLang="en-US" sz="5400" i="1" strike="noStrike" noProof="1">
                <a:ln>
                  <a:solidFill>
                    <a:sysClr val="windowText" lastClr="000000"/>
                  </a:solidFill>
                </a:ln>
                <a:effectLst>
                  <a:glow rad="63500">
                    <a:schemeClr val="accent1">
                      <a:satMod val="175000"/>
                      <a:alpha val="40000"/>
                    </a:schemeClr>
                  </a:glow>
                  <a:reflection blurRad="6350" stA="55000" endA="300" endPos="45500" dir="5400000" sy="-100000" algn="bl" rotWithShape="0"/>
                </a:effectLst>
              </a:rPr>
              <a:t>为人民服务！</a:t>
            </a:r>
          </a:p>
        </p:txBody>
      </p:sp>
      <p:pic>
        <p:nvPicPr>
          <p:cNvPr id="49154" name="内容占位符 1"/>
          <p:cNvPicPr>
            <a:picLocks noGrp="1" noChangeAspect="1"/>
          </p:cNvPicPr>
          <p:nvPr>
            <p:ph idx="4294967295"/>
          </p:nvPr>
        </p:nvPicPr>
        <p:blipFill>
          <a:blip r:embed="rId2"/>
          <a:stretch>
            <a:fillRect/>
          </a:stretch>
        </p:blipFill>
        <p:spPr>
          <a:xfrm>
            <a:off x="295275" y="1473200"/>
            <a:ext cx="2689225" cy="3340100"/>
          </a:xfrm>
          <a:prstGeom prst="rect">
            <a:avLst/>
          </a:prstGeom>
          <a:noFill/>
          <a:ln w="9525">
            <a:noFill/>
          </a:ln>
        </p:spPr>
      </p:pic>
      <p:pic>
        <p:nvPicPr>
          <p:cNvPr id="49155" name="图片 2"/>
          <p:cNvPicPr>
            <a:picLocks noChangeAspect="1"/>
          </p:cNvPicPr>
          <p:nvPr/>
        </p:nvPicPr>
        <p:blipFill>
          <a:blip r:embed="rId3"/>
          <a:stretch>
            <a:fillRect/>
          </a:stretch>
        </p:blipFill>
        <p:spPr>
          <a:xfrm>
            <a:off x="3387725" y="1473200"/>
            <a:ext cx="2695575" cy="3340100"/>
          </a:xfrm>
          <a:prstGeom prst="rect">
            <a:avLst/>
          </a:prstGeom>
          <a:noFill/>
          <a:ln w="9525">
            <a:noFill/>
          </a:ln>
        </p:spPr>
      </p:pic>
      <p:pic>
        <p:nvPicPr>
          <p:cNvPr id="49156" name="图片 3"/>
          <p:cNvPicPr>
            <a:picLocks noChangeAspect="1"/>
          </p:cNvPicPr>
          <p:nvPr/>
        </p:nvPicPr>
        <p:blipFill>
          <a:blip r:embed="rId4"/>
          <a:stretch>
            <a:fillRect/>
          </a:stretch>
        </p:blipFill>
        <p:spPr>
          <a:xfrm>
            <a:off x="6326188" y="1473200"/>
            <a:ext cx="2617787" cy="3338513"/>
          </a:xfrm>
          <a:prstGeom prst="rect">
            <a:avLst/>
          </a:prstGeom>
          <a:noFill/>
          <a:ln w="9525">
            <a:noFill/>
          </a:ln>
        </p:spPr>
      </p:pic>
      <p:sp>
        <p:nvSpPr>
          <p:cNvPr id="6" name="文本框 5"/>
          <p:cNvSpPr txBox="1"/>
          <p:nvPr/>
        </p:nvSpPr>
        <p:spPr>
          <a:xfrm>
            <a:off x="295275" y="5068570"/>
            <a:ext cx="8561070" cy="534035"/>
          </a:xfrm>
          <a:prstGeom prst="rect">
            <a:avLst/>
          </a:prstGeom>
        </p:spPr>
        <p:style>
          <a:lnRef idx="2">
            <a:schemeClr val="accent2"/>
          </a:lnRef>
          <a:fillRef idx="1">
            <a:schemeClr val="lt1"/>
          </a:fillRef>
          <a:effectRef idx="0">
            <a:schemeClr val="accent2"/>
          </a:effectRef>
          <a:fontRef idx="minor">
            <a:schemeClr val="dk1"/>
          </a:fontRef>
        </p:style>
        <p:txBody>
          <a:bodyPr wrap="square" rtlCol="0">
            <a:prstTxWarp prst="textChevronInverted">
              <a:avLst/>
            </a:prstTxWarp>
            <a:spAutoFit/>
          </a:bodyPr>
          <a:lstStyle/>
          <a:p>
            <a:pPr algn="just" fontAlgn="base">
              <a:lnSpc>
                <a:spcPct val="120000"/>
              </a:lnSpc>
              <a:spcBef>
                <a:spcPts val="1400"/>
              </a:spcBef>
            </a:pPr>
            <a:r>
              <a:rPr lang="zh-CN" altLang="en-US" sz="2400" strike="noStrike" noProof="1">
                <a:ln>
                  <a:solidFill>
                    <a:srgbClr val="002060"/>
                  </a:solidFill>
                </a:ln>
                <a:gradFill>
                  <a:gsLst>
                    <a:gs pos="0">
                      <a:srgbClr val="FE4444"/>
                    </a:gs>
                    <a:gs pos="100000">
                      <a:srgbClr val="832B2B"/>
                    </a:gs>
                  </a:gsLst>
                  <a:lin scaled="0"/>
                </a:gradFill>
                <a:effectLst>
                  <a:outerShdw blurRad="50800" dist="38100" dir="16200000" rotWithShape="0">
                    <a:prstClr val="black">
                      <a:alpha val="40000"/>
                    </a:prstClr>
                  </a:outerShdw>
                  <a:reflection blurRad="6350" stA="55000" endA="50" endPos="85000" dir="5400000" sy="-100000" algn="bl" rotWithShape="0"/>
                </a:effectLst>
              </a:rPr>
              <a:t>讲一讲他们的故事     想一想他们的追求</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二、</a:t>
            </a:r>
            <a:r>
              <a:rPr lang="zh-CN" altLang="en-US" sz="3600" b="1">
                <a:effectLst>
                  <a:outerShdw dist="45791" dir="2021404" algn="ctr" rotWithShape="0">
                    <a:srgbClr val="808080">
                      <a:alpha val="76999"/>
                    </a:srgbClr>
                  </a:outerShdw>
                </a:effectLst>
                <a:latin typeface="黑体" panose="02010609060101010101" pitchFamily="49" charset="-122"/>
                <a:ea typeface="黑体" panose="02010609060101010101" pitchFamily="49" charset="-122"/>
                <a:sym typeface="+mn-ea"/>
              </a:rPr>
              <a:t>坚持以为人民服务为核心</a:t>
            </a:r>
          </a:p>
        </p:txBody>
      </p:sp>
      <p:sp>
        <p:nvSpPr>
          <p:cNvPr id="5" name="Text Box 9"/>
          <p:cNvSpPr txBox="1"/>
          <p:nvPr/>
        </p:nvSpPr>
        <p:spPr>
          <a:xfrm>
            <a:off x="884555" y="1243965"/>
            <a:ext cx="7620635" cy="583565"/>
          </a:xfrm>
          <a:prstGeom prst="rect">
            <a:avLst/>
          </a:prstGeom>
          <a:noFill/>
          <a:ln w="9525">
            <a:noFill/>
          </a:ln>
        </p:spPr>
        <p:txBody>
          <a:bodyPr wrap="square" anchor="t" anchorCtr="0">
            <a:spAutoFit/>
          </a:bodyPr>
          <a:lstStyle/>
          <a:p>
            <a:pPr algn="ctr">
              <a:spcBef>
                <a:spcPct val="50000"/>
              </a:spcBef>
            </a:pPr>
            <a:r>
              <a:rPr lang="zh-CN" altLang="en-US" sz="3200" b="1" dirty="0">
                <a:latin typeface="等线" panose="02010600030101010101" pitchFamily="2" charset="-122"/>
                <a:ea typeface="黑体" panose="02010609060101010101" pitchFamily="49" charset="-122"/>
              </a:rPr>
              <a:t>（一）</a:t>
            </a:r>
            <a:r>
              <a:rPr lang="zh-CN" altLang="en-US" sz="3200" b="1" dirty="0">
                <a:latin typeface="等线" panose="02010600030101010101" pitchFamily="2" charset="-122"/>
                <a:ea typeface="黑体" panose="02010609060101010101" pitchFamily="49" charset="-122"/>
                <a:sym typeface="+mn-ea"/>
              </a:rPr>
              <a:t>社会主义道德的本质要求</a:t>
            </a:r>
          </a:p>
        </p:txBody>
      </p:sp>
      <p:sp>
        <p:nvSpPr>
          <p:cNvPr id="16" name="圆角矩形 12"/>
          <p:cNvSpPr/>
          <p:nvPr/>
        </p:nvSpPr>
        <p:spPr bwMode="auto">
          <a:xfrm>
            <a:off x="461963" y="2028825"/>
            <a:ext cx="8443913" cy="847725"/>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charset="-122"/>
                <a:ea typeface="+mn-ea"/>
                <a:cs typeface="+mn-cs"/>
                <a:sym typeface="+mn-ea"/>
              </a:rPr>
              <a:t>为人民服务是社会经济基础和人际关系的客观要求</a:t>
            </a:r>
          </a:p>
        </p:txBody>
      </p:sp>
      <p:sp>
        <p:nvSpPr>
          <p:cNvPr id="50180" name="文本框 8"/>
          <p:cNvSpPr txBox="1"/>
          <p:nvPr/>
        </p:nvSpPr>
        <p:spPr>
          <a:xfrm>
            <a:off x="631825" y="3100388"/>
            <a:ext cx="8102600" cy="1125537"/>
          </a:xfrm>
          <a:prstGeom prst="rect">
            <a:avLst/>
          </a:prstGeom>
          <a:noFill/>
          <a:ln w="9525">
            <a:noFill/>
          </a:ln>
        </p:spPr>
        <p:txBody>
          <a:bodyPr wrap="square" anchor="t" anchorCtr="0">
            <a:spAutoFit/>
          </a:bodyPr>
          <a:lstStyle/>
          <a:p>
            <a:pPr algn="just">
              <a:lnSpc>
                <a:spcPct val="120000"/>
              </a:lnSpc>
              <a:spcBef>
                <a:spcPts val="1400"/>
              </a:spcBef>
            </a:pPr>
            <a:r>
              <a:rPr lang="en-US" altLang="zh-CN" sz="2800" dirty="0">
                <a:latin typeface="Arial" panose="020B0604020202020204" pitchFamily="34" charset="0"/>
                <a:ea typeface="微软雅黑" panose="020B0503020204020204" charset="-122"/>
              </a:rPr>
              <a:t>  </a:t>
            </a:r>
            <a:r>
              <a:rPr lang="zh-CN" altLang="en-US" sz="2800" dirty="0">
                <a:latin typeface="Arial" panose="020B0604020202020204" pitchFamily="34" charset="0"/>
                <a:ea typeface="微软雅黑" panose="020B0503020204020204" charset="-122"/>
              </a:rPr>
              <a:t>在社会主义社会，每个劳动者和建设者都在为社会、为他人，同时也是为自己而劳动和工作。</a:t>
            </a:r>
          </a:p>
        </p:txBody>
      </p:sp>
      <p:pic>
        <p:nvPicPr>
          <p:cNvPr id="50181" name="图片 2"/>
          <p:cNvPicPr>
            <a:picLocks noChangeAspect="1"/>
          </p:cNvPicPr>
          <p:nvPr>
            <p:custDataLst>
              <p:tags r:id="rId1"/>
            </p:custDataLst>
          </p:nvPr>
        </p:nvPicPr>
        <p:blipFill>
          <a:blip r:embed="rId3"/>
          <a:stretch>
            <a:fillRect/>
          </a:stretch>
        </p:blipFill>
        <p:spPr>
          <a:xfrm>
            <a:off x="2606675" y="4225925"/>
            <a:ext cx="3810000" cy="2171700"/>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二、</a:t>
            </a:r>
            <a:r>
              <a:rPr lang="zh-CN" altLang="en-US" sz="3600" b="1">
                <a:effectLst>
                  <a:outerShdw dist="45791" dir="2021404" algn="ctr" rotWithShape="0">
                    <a:srgbClr val="808080">
                      <a:alpha val="76999"/>
                    </a:srgbClr>
                  </a:outerShdw>
                </a:effectLst>
                <a:latin typeface="黑体" panose="02010609060101010101" pitchFamily="49" charset="-122"/>
                <a:ea typeface="黑体" panose="02010609060101010101" pitchFamily="49" charset="-122"/>
                <a:sym typeface="+mn-ea"/>
              </a:rPr>
              <a:t>坚持以为人民服务为核心</a:t>
            </a:r>
          </a:p>
        </p:txBody>
      </p:sp>
      <p:sp>
        <p:nvSpPr>
          <p:cNvPr id="5" name="Text Box 9"/>
          <p:cNvSpPr txBox="1"/>
          <p:nvPr/>
        </p:nvSpPr>
        <p:spPr>
          <a:xfrm>
            <a:off x="884555" y="1243965"/>
            <a:ext cx="7620635" cy="583565"/>
          </a:xfrm>
          <a:prstGeom prst="rect">
            <a:avLst/>
          </a:prstGeom>
          <a:noFill/>
          <a:ln w="9525">
            <a:noFill/>
          </a:ln>
        </p:spPr>
        <p:txBody>
          <a:bodyPr wrap="square" anchor="t" anchorCtr="0">
            <a:spAutoFit/>
          </a:bodyPr>
          <a:lstStyle/>
          <a:p>
            <a:pPr algn="ctr">
              <a:spcBef>
                <a:spcPct val="50000"/>
              </a:spcBef>
            </a:pPr>
            <a:r>
              <a:rPr lang="zh-CN" altLang="en-US" sz="3200" b="1" dirty="0">
                <a:latin typeface="等线" panose="02010600030101010101" pitchFamily="2" charset="-122"/>
                <a:ea typeface="黑体" panose="02010609060101010101" pitchFamily="49" charset="-122"/>
              </a:rPr>
              <a:t>（一）</a:t>
            </a:r>
            <a:r>
              <a:rPr lang="zh-CN" altLang="en-US" sz="3200" b="1" dirty="0">
                <a:latin typeface="等线" panose="02010600030101010101" pitchFamily="2" charset="-122"/>
                <a:ea typeface="黑体" panose="02010609060101010101" pitchFamily="49" charset="-122"/>
                <a:sym typeface="+mn-ea"/>
              </a:rPr>
              <a:t>社会主义道德的本质要求</a:t>
            </a:r>
          </a:p>
        </p:txBody>
      </p:sp>
      <p:sp>
        <p:nvSpPr>
          <p:cNvPr id="2" name="圆角矩形 12"/>
          <p:cNvSpPr/>
          <p:nvPr/>
        </p:nvSpPr>
        <p:spPr bwMode="auto">
          <a:xfrm>
            <a:off x="461963" y="1968500"/>
            <a:ext cx="8443913" cy="847725"/>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charset="-122"/>
                <a:ea typeface="+mn-ea"/>
                <a:cs typeface="+mn-cs"/>
                <a:sym typeface="+mn-ea"/>
              </a:rPr>
              <a:t>为人民服务是社会主义市场经济健康发展的要求</a:t>
            </a:r>
          </a:p>
        </p:txBody>
      </p:sp>
      <p:sp>
        <p:nvSpPr>
          <p:cNvPr id="51204" name="文本框 8"/>
          <p:cNvSpPr txBox="1"/>
          <p:nvPr/>
        </p:nvSpPr>
        <p:spPr>
          <a:xfrm>
            <a:off x="139700" y="3222625"/>
            <a:ext cx="8866188" cy="1641475"/>
          </a:xfrm>
          <a:prstGeom prst="rect">
            <a:avLst/>
          </a:prstGeom>
          <a:noFill/>
          <a:ln w="9525">
            <a:noFill/>
          </a:ln>
        </p:spPr>
        <p:txBody>
          <a:bodyPr wrap="square" anchor="t" anchorCtr="0">
            <a:spAutoFit/>
          </a:bodyPr>
          <a:lstStyle/>
          <a:p>
            <a:pPr algn="just">
              <a:lnSpc>
                <a:spcPct val="120000"/>
              </a:lnSpc>
              <a:spcBef>
                <a:spcPts val="1400"/>
              </a:spcBef>
            </a:pPr>
            <a:r>
              <a:rPr lang="en-US" altLang="zh-CN" sz="2800" dirty="0">
                <a:latin typeface="Arial" panose="020B0604020202020204" pitchFamily="34" charset="0"/>
                <a:ea typeface="微软雅黑" panose="020B0503020204020204" charset="-122"/>
              </a:rPr>
              <a:t>  </a:t>
            </a:r>
            <a:r>
              <a:rPr lang="zh-CN" altLang="en-US" sz="2800" dirty="0">
                <a:latin typeface="Arial" panose="020B0604020202020204" pitchFamily="34" charset="0"/>
                <a:ea typeface="微软雅黑" panose="020B0503020204020204" charset="-122"/>
              </a:rPr>
              <a:t>在社会主义市场经济条件下，市场主体必须通过向社会和他人提供一定数量和质量的产品，建立满足社会和他人需求的良好信誉。</a:t>
            </a:r>
          </a:p>
        </p:txBody>
      </p:sp>
      <p:sp>
        <p:nvSpPr>
          <p:cNvPr id="51205" name="文本框 9"/>
          <p:cNvSpPr txBox="1"/>
          <p:nvPr/>
        </p:nvSpPr>
        <p:spPr>
          <a:xfrm>
            <a:off x="249238" y="4864100"/>
            <a:ext cx="8867775" cy="1641475"/>
          </a:xfrm>
          <a:prstGeom prst="rect">
            <a:avLst/>
          </a:prstGeom>
          <a:noFill/>
          <a:ln w="9525">
            <a:noFill/>
          </a:ln>
        </p:spPr>
        <p:txBody>
          <a:bodyPr wrap="square" anchor="t" anchorCtr="0">
            <a:spAutoFit/>
          </a:bodyPr>
          <a:lstStyle/>
          <a:p>
            <a:pPr algn="just">
              <a:lnSpc>
                <a:spcPct val="120000"/>
              </a:lnSpc>
              <a:spcBef>
                <a:spcPts val="1400"/>
              </a:spcBef>
            </a:pPr>
            <a:r>
              <a:rPr lang="en-US" altLang="zh-CN" sz="2800" dirty="0">
                <a:latin typeface="Arial" panose="020B0604020202020204" pitchFamily="34" charset="0"/>
                <a:ea typeface="微软雅黑" panose="020B0503020204020204" charset="-122"/>
              </a:rPr>
              <a:t>  </a:t>
            </a:r>
            <a:r>
              <a:rPr lang="zh-CN" altLang="en-US" sz="2800" dirty="0">
                <a:latin typeface="Arial" panose="020B0604020202020204" pitchFamily="34" charset="0"/>
                <a:ea typeface="微软雅黑" panose="020B0503020204020204" charset="-122"/>
              </a:rPr>
              <a:t>每个市场主体都要有为人民服务的思想，自觉积极地为人民服务，为社会服务把自身利益同国家和人民的共同利益结合起来。</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图片 2"/>
          <p:cNvPicPr>
            <a:picLocks noChangeAspect="1"/>
          </p:cNvPicPr>
          <p:nvPr/>
        </p:nvPicPr>
        <p:blipFill>
          <a:blip r:embed="rId3"/>
          <a:srcRect t="54228"/>
          <a:stretch>
            <a:fillRect/>
          </a:stretch>
        </p:blipFill>
        <p:spPr>
          <a:xfrm>
            <a:off x="4445" y="3674110"/>
            <a:ext cx="9139555" cy="3156585"/>
          </a:xfrm>
          <a:prstGeom prst="rect">
            <a:avLst/>
          </a:prstGeom>
          <a:noFill/>
          <a:ln w="9525">
            <a:noFill/>
          </a:ln>
          <a:effectLst>
            <a:softEdge rad="127000"/>
          </a:effectLst>
        </p:spPr>
      </p:pic>
      <p:grpSp>
        <p:nvGrpSpPr>
          <p:cNvPr id="7170" name="组合 8"/>
          <p:cNvGrpSpPr/>
          <p:nvPr/>
        </p:nvGrpSpPr>
        <p:grpSpPr>
          <a:xfrm>
            <a:off x="1881188" y="3200400"/>
            <a:ext cx="5681662" cy="463550"/>
            <a:chOff x="2060670" y="3107172"/>
            <a:chExt cx="7576580" cy="618025"/>
          </a:xfrm>
        </p:grpSpPr>
        <p:sp>
          <p:nvSpPr>
            <p:cNvPr id="5" name="矩形 4"/>
            <p:cNvSpPr/>
            <p:nvPr/>
          </p:nvSpPr>
          <p:spPr>
            <a:xfrm>
              <a:off x="2060670" y="3140423"/>
              <a:ext cx="7576580" cy="584774"/>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7172" name="矩形 3"/>
            <p:cNvSpPr/>
            <p:nvPr/>
          </p:nvSpPr>
          <p:spPr>
            <a:xfrm>
              <a:off x="2060670" y="3107172"/>
              <a:ext cx="7576580" cy="613792"/>
            </a:xfrm>
            <a:prstGeom prst="rect">
              <a:avLst/>
            </a:prstGeom>
            <a:noFill/>
            <a:ln w="9525">
              <a:noFill/>
            </a:ln>
          </p:spPr>
          <p:txBody>
            <a:bodyPr wrap="square" anchor="t" anchorCtr="0">
              <a:spAutoFit/>
            </a:bodyPr>
            <a:lstStyle/>
            <a:p>
              <a:pPr algn="ctr">
                <a:buClrTx/>
                <a:buSzTx/>
                <a:buFontTx/>
              </a:pPr>
              <a:r>
                <a:rPr lang="zh-CN" altLang="en-US" sz="2400" b="1" dirty="0">
                  <a:solidFill>
                    <a:srgbClr val="FFFFFF"/>
                  </a:solidFill>
                  <a:latin typeface="Arial" panose="020B0604020202020204" pitchFamily="34" charset="0"/>
                  <a:ea typeface="微软雅黑" panose="020B0503020204020204" charset="-122"/>
                  <a:sym typeface="微软雅黑" panose="020B0503020204020204" charset="-122"/>
                </a:rPr>
                <a:t>第一节：</a:t>
              </a:r>
              <a:r>
                <a:rPr lang="zh-CN" altLang="en-US" sz="2400" b="1" dirty="0">
                  <a:solidFill>
                    <a:srgbClr val="FFFFFF"/>
                  </a:solidFill>
                  <a:ea typeface="微软雅黑" panose="020B0503020204020204" charset="-122"/>
                  <a:sym typeface="Arial" panose="020B0604020202020204" pitchFamily="34" charset="0"/>
                </a:rPr>
                <a:t>社会主义道德的核心与原则</a:t>
              </a:r>
              <a:endParaRPr lang="zh-CN" altLang="en-US" sz="2400" b="1" dirty="0">
                <a:solidFill>
                  <a:srgbClr val="FFFFFF"/>
                </a:solidFill>
                <a:latin typeface="Arial" panose="020B0604020202020204" pitchFamily="34" charset="0"/>
                <a:ea typeface="微软雅黑" panose="020B0503020204020204" charset="-122"/>
                <a:sym typeface="微软雅黑" panose="020B0503020204020204" charset="-122"/>
              </a:endParaRPr>
            </a:p>
          </p:txBody>
        </p:sp>
      </p:grpSp>
      <p:cxnSp>
        <p:nvCxnSpPr>
          <p:cNvPr id="7" name="直接连接符 6"/>
          <p:cNvCxnSpPr/>
          <p:nvPr/>
        </p:nvCxnSpPr>
        <p:spPr>
          <a:xfrm>
            <a:off x="1039813" y="3444875"/>
            <a:ext cx="841375"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7562850" y="3444875"/>
            <a:ext cx="620713"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23215" y="1196340"/>
            <a:ext cx="8314055" cy="1579880"/>
          </a:xfrm>
          <a:prstGeom prst="rect">
            <a:avLst/>
          </a:prstGeom>
          <a:noFill/>
        </p:spPr>
        <p:txBody>
          <a:bodyPr wrap="square" rtlCol="0">
            <a:spAutoFit/>
          </a:bodyPr>
          <a:lstStyle/>
          <a:p>
            <a:pPr algn="ctr" eaLnBrk="0" hangingPunct="0">
              <a:lnSpc>
                <a:spcPct val="110000"/>
              </a:lnSpc>
            </a:pPr>
            <a:r>
              <a:rPr lang="zh-CN" altLang="en-US" sz="4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微软雅黑" panose="020B0503020204020204" charset="-122"/>
              </a:rPr>
              <a:t>第五章</a:t>
            </a:r>
          </a:p>
          <a:p>
            <a:pPr algn="ctr" eaLnBrk="0" hangingPunct="0">
              <a:lnSpc>
                <a:spcPct val="110000"/>
              </a:lnSpc>
            </a:pPr>
            <a:r>
              <a:rPr lang="zh-CN" altLang="en-US" sz="4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Arial" panose="020B0604020202020204" pitchFamily="34" charset="0"/>
              </a:rPr>
              <a:t>遵守道德规范 锤炼道德品格</a:t>
            </a:r>
            <a:endParaRPr lang="zh-CN" altLang="en-US" sz="4400" noProof="1">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Arial" panose="020B0604020202020204" pitchFamily="34" charset="0"/>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二、</a:t>
            </a:r>
            <a:r>
              <a:rPr lang="zh-CN" altLang="en-US" sz="3600" b="1">
                <a:effectLst>
                  <a:outerShdw dist="45791" dir="2021404" algn="ctr" rotWithShape="0">
                    <a:srgbClr val="808080">
                      <a:alpha val="76999"/>
                    </a:srgbClr>
                  </a:outerShdw>
                </a:effectLst>
                <a:latin typeface="黑体" panose="02010609060101010101" pitchFamily="49" charset="-122"/>
                <a:ea typeface="黑体" panose="02010609060101010101" pitchFamily="49" charset="-122"/>
                <a:sym typeface="+mn-ea"/>
              </a:rPr>
              <a:t>坚持以为人民服务为核心</a:t>
            </a:r>
          </a:p>
        </p:txBody>
      </p:sp>
      <p:sp>
        <p:nvSpPr>
          <p:cNvPr id="5" name="Text Box 9"/>
          <p:cNvSpPr txBox="1"/>
          <p:nvPr/>
        </p:nvSpPr>
        <p:spPr>
          <a:xfrm>
            <a:off x="884555" y="1243965"/>
            <a:ext cx="7620635" cy="1322070"/>
          </a:xfrm>
          <a:prstGeom prst="rect">
            <a:avLst/>
          </a:prstGeom>
          <a:noFill/>
          <a:ln w="9525">
            <a:noFill/>
          </a:ln>
        </p:spPr>
        <p:txBody>
          <a:bodyPr wrap="square" anchor="t" anchorCtr="0">
            <a:spAutoFit/>
          </a:bodyPr>
          <a:lstStyle/>
          <a:p>
            <a:pPr algn="ctr">
              <a:spcBef>
                <a:spcPct val="50000"/>
              </a:spcBef>
              <a:buClrTx/>
              <a:buSzTx/>
              <a:buFontTx/>
            </a:pPr>
            <a:r>
              <a:rPr lang="zh-CN" altLang="en-US" sz="3200" b="1" dirty="0">
                <a:latin typeface="等线" panose="02010600030101010101" pitchFamily="2" charset="-122"/>
                <a:ea typeface="黑体" panose="02010609060101010101" pitchFamily="49" charset="-122"/>
              </a:rPr>
              <a:t>（二）</a:t>
            </a:r>
            <a:r>
              <a:rPr lang="zh-CN" altLang="en-US" sz="3200" b="1" dirty="0">
                <a:latin typeface="等线" panose="02010600030101010101" pitchFamily="2" charset="-122"/>
                <a:ea typeface="黑体" panose="02010609060101010101" pitchFamily="49" charset="-122"/>
                <a:sym typeface="+mn-ea"/>
              </a:rPr>
              <a:t>先进性与广泛性的统一</a:t>
            </a:r>
            <a:endParaRPr kumimoji="0" lang="zh-CN" altLang="en-US" sz="3200" b="1" kern="1200" cap="none" spc="0" normalizeH="0" baseline="0" noProof="1">
              <a:latin typeface="等线" panose="02010600030101010101" pitchFamily="2" charset="-122"/>
              <a:ea typeface="黑体" panose="02010609060101010101" pitchFamily="49" charset="-122"/>
              <a:cs typeface="+mn-cs"/>
            </a:endParaRPr>
          </a:p>
          <a:p>
            <a:pPr algn="ctr">
              <a:spcBef>
                <a:spcPct val="50000"/>
              </a:spcBef>
              <a:buClrTx/>
              <a:buSzTx/>
              <a:buFontTx/>
            </a:pPr>
            <a:endParaRPr lang="zh-CN" altLang="en-US" sz="3200" b="1" dirty="0">
              <a:latin typeface="等线" panose="02010600030101010101" pitchFamily="2" charset="-122"/>
              <a:ea typeface="黑体" panose="02010609060101010101" pitchFamily="49" charset="-122"/>
              <a:sym typeface="+mn-ea"/>
            </a:endParaRPr>
          </a:p>
        </p:txBody>
      </p:sp>
      <p:sp>
        <p:nvSpPr>
          <p:cNvPr id="52227" name="文本框 2"/>
          <p:cNvSpPr txBox="1"/>
          <p:nvPr/>
        </p:nvSpPr>
        <p:spPr>
          <a:xfrm>
            <a:off x="638175" y="1944688"/>
            <a:ext cx="7956550" cy="608012"/>
          </a:xfrm>
          <a:prstGeom prst="rect">
            <a:avLst/>
          </a:prstGeom>
          <a:noFill/>
          <a:ln w="9525">
            <a:noFill/>
          </a:ln>
        </p:spPr>
        <p:txBody>
          <a:bodyPr wrap="square" anchor="t" anchorCtr="0">
            <a:spAutoFit/>
          </a:bodyPr>
          <a:lstStyle/>
          <a:p>
            <a:pPr algn="just">
              <a:lnSpc>
                <a:spcPct val="120000"/>
              </a:lnSpc>
              <a:spcBef>
                <a:spcPts val="1400"/>
              </a:spcBef>
            </a:pPr>
            <a:r>
              <a:rPr lang="zh-CN" altLang="en-US" sz="2800" dirty="0">
                <a:solidFill>
                  <a:srgbClr val="C00000"/>
                </a:solidFill>
                <a:latin typeface="Arial" panose="020B0604020202020204" pitchFamily="34" charset="0"/>
                <a:ea typeface="微软雅黑" panose="020B0503020204020204" charset="-122"/>
              </a:rPr>
              <a:t>为人民服务是先进性要求和广泛性要求的统一。</a:t>
            </a:r>
          </a:p>
        </p:txBody>
      </p:sp>
      <p:pic>
        <p:nvPicPr>
          <p:cNvPr id="52228" name="图片 3"/>
          <p:cNvPicPr>
            <a:picLocks noChangeAspect="1"/>
          </p:cNvPicPr>
          <p:nvPr/>
        </p:nvPicPr>
        <p:blipFill>
          <a:blip r:embed="rId2"/>
          <a:stretch>
            <a:fillRect/>
          </a:stretch>
        </p:blipFill>
        <p:spPr>
          <a:xfrm>
            <a:off x="176213" y="2770188"/>
            <a:ext cx="2995612" cy="3297237"/>
          </a:xfrm>
          <a:prstGeom prst="rect">
            <a:avLst/>
          </a:prstGeom>
          <a:noFill/>
          <a:ln w="9525">
            <a:noFill/>
          </a:ln>
        </p:spPr>
      </p:pic>
      <p:sp>
        <p:nvSpPr>
          <p:cNvPr id="2" name="文本框 1"/>
          <p:cNvSpPr txBox="1"/>
          <p:nvPr/>
        </p:nvSpPr>
        <p:spPr>
          <a:xfrm>
            <a:off x="3413125" y="2768600"/>
            <a:ext cx="5562600" cy="32988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fontAlgn="base">
              <a:lnSpc>
                <a:spcPct val="120000"/>
              </a:lnSpc>
              <a:spcBef>
                <a:spcPts val="1400"/>
              </a:spcBef>
            </a:pPr>
            <a:r>
              <a:rPr lang="en-US" altLang="zh-CN" sz="2800" strike="noStrike" noProof="1">
                <a:latin typeface="宋体" panose="02010600030101010101" pitchFamily="2" charset="-122"/>
                <a:ea typeface="宋体" panose="02010600030101010101" pitchFamily="2" charset="-122"/>
                <a:cs typeface="宋体" panose="02010600030101010101" pitchFamily="2" charset="-122"/>
              </a:rPr>
              <a:t>“</a:t>
            </a:r>
            <a:r>
              <a:rPr lang="zh-CN" altLang="en-US" sz="2800" strike="noStrike" noProof="1">
                <a:latin typeface="宋体" panose="02010600030101010101" pitchFamily="2" charset="-122"/>
                <a:ea typeface="宋体" panose="02010600030101010101" pitchFamily="2" charset="-122"/>
                <a:cs typeface="宋体" panose="02010600030101010101" pitchFamily="2" charset="-122"/>
              </a:rPr>
              <a:t>每个人的力量是有限的，但只要我们万众一心、众志成城，就没有克服不了的困难；每个人的工作时间是有限的，但全心全意为人民服务是无限的。</a:t>
            </a:r>
            <a:r>
              <a:rPr lang="en-US" altLang="zh-CN" sz="2800" strike="noStrike" noProof="1">
                <a:latin typeface="宋体" panose="02010600030101010101" pitchFamily="2" charset="-122"/>
                <a:ea typeface="宋体" panose="02010600030101010101" pitchFamily="2" charset="-122"/>
                <a:cs typeface="宋体" panose="02010600030101010101" pitchFamily="2" charset="-122"/>
              </a:rPr>
              <a:t>”</a:t>
            </a:r>
            <a:endParaRPr lang="zh-CN" altLang="en-US" sz="2800" strike="noStrike" noProof="1">
              <a:latin typeface="宋体" panose="02010600030101010101" pitchFamily="2" charset="-122"/>
              <a:ea typeface="宋体" panose="02010600030101010101" pitchFamily="2" charset="-122"/>
              <a:cs typeface="宋体" panose="02010600030101010101" pitchFamily="2" charset="-122"/>
            </a:endParaRPr>
          </a:p>
          <a:p>
            <a:pPr algn="r" fontAlgn="base">
              <a:lnSpc>
                <a:spcPct val="120000"/>
              </a:lnSpc>
              <a:spcBef>
                <a:spcPts val="1400"/>
              </a:spcBef>
            </a:pPr>
            <a:r>
              <a:rPr lang="en-US" altLang="zh-CN" sz="2400" strike="noStrike" noProof="1">
                <a:latin typeface="宋体" panose="02010600030101010101" pitchFamily="2" charset="-122"/>
                <a:ea typeface="宋体" panose="02010600030101010101" pitchFamily="2" charset="-122"/>
                <a:cs typeface="宋体" panose="02010600030101010101" pitchFamily="2" charset="-122"/>
              </a:rPr>
              <a:t>——</a:t>
            </a:r>
            <a:r>
              <a:rPr lang="zh-CN" altLang="en-US" sz="2400" strike="noStrike" noProof="1">
                <a:latin typeface="宋体" panose="02010600030101010101" pitchFamily="2" charset="-122"/>
                <a:ea typeface="宋体" panose="02010600030101010101" pitchFamily="2" charset="-122"/>
                <a:cs typeface="宋体" panose="02010600030101010101" pitchFamily="2" charset="-122"/>
              </a:rPr>
              <a:t>《习近平谈治国理政》第一卷</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图片 5"/>
          <p:cNvPicPr>
            <a:picLocks noChangeAspect="1"/>
          </p:cNvPicPr>
          <p:nvPr/>
        </p:nvPicPr>
        <p:blipFill>
          <a:blip r:embed="rId2"/>
          <a:stretch>
            <a:fillRect/>
          </a:stretch>
        </p:blipFill>
        <p:spPr>
          <a:xfrm>
            <a:off x="1743075" y="631825"/>
            <a:ext cx="4248150" cy="3021013"/>
          </a:xfrm>
          <a:prstGeom prst="rect">
            <a:avLst/>
          </a:prstGeom>
          <a:noFill/>
          <a:ln w="9525">
            <a:noFill/>
          </a:ln>
        </p:spPr>
      </p:pic>
      <p:pic>
        <p:nvPicPr>
          <p:cNvPr id="53250" name="图片 6"/>
          <p:cNvPicPr>
            <a:picLocks noChangeAspect="1"/>
          </p:cNvPicPr>
          <p:nvPr/>
        </p:nvPicPr>
        <p:blipFill>
          <a:blip r:embed="rId3"/>
          <a:stretch>
            <a:fillRect/>
          </a:stretch>
        </p:blipFill>
        <p:spPr>
          <a:xfrm>
            <a:off x="4095750" y="3992563"/>
            <a:ext cx="4559300" cy="2671762"/>
          </a:xfrm>
          <a:prstGeom prst="rect">
            <a:avLst/>
          </a:prstGeom>
          <a:noFill/>
          <a:ln w="9525">
            <a:noFill/>
          </a:ln>
        </p:spPr>
      </p:pic>
      <p:pic>
        <p:nvPicPr>
          <p:cNvPr id="53251" name="图片 7"/>
          <p:cNvPicPr>
            <a:picLocks noChangeAspect="1"/>
          </p:cNvPicPr>
          <p:nvPr/>
        </p:nvPicPr>
        <p:blipFill>
          <a:blip r:embed="rId4"/>
          <a:stretch>
            <a:fillRect/>
          </a:stretch>
        </p:blipFill>
        <p:spPr>
          <a:xfrm>
            <a:off x="6218238" y="0"/>
            <a:ext cx="2671762" cy="3992563"/>
          </a:xfrm>
          <a:prstGeom prst="rect">
            <a:avLst/>
          </a:prstGeom>
          <a:noFill/>
          <a:ln w="9525">
            <a:noFill/>
          </a:ln>
        </p:spPr>
      </p:pic>
      <p:pic>
        <p:nvPicPr>
          <p:cNvPr id="53252" name="图片 8"/>
          <p:cNvPicPr>
            <a:picLocks noChangeAspect="1"/>
          </p:cNvPicPr>
          <p:nvPr/>
        </p:nvPicPr>
        <p:blipFill>
          <a:blip r:embed="rId5"/>
          <a:stretch>
            <a:fillRect/>
          </a:stretch>
        </p:blipFill>
        <p:spPr>
          <a:xfrm>
            <a:off x="273050" y="3652838"/>
            <a:ext cx="3660775" cy="2874962"/>
          </a:xfrm>
          <a:prstGeom prst="rect">
            <a:avLst/>
          </a:prstGeom>
          <a:noFill/>
          <a:ln w="9525">
            <a:noFill/>
          </a:ln>
        </p:spPr>
      </p:pic>
      <p:sp>
        <p:nvSpPr>
          <p:cNvPr id="10" name="文本框 9"/>
          <p:cNvSpPr txBox="1"/>
          <p:nvPr/>
        </p:nvSpPr>
        <p:spPr>
          <a:xfrm>
            <a:off x="422272" y="1011553"/>
            <a:ext cx="1179830" cy="2518410"/>
          </a:xfrm>
          <a:prstGeom prst="rect">
            <a:avLst/>
          </a:prstGeom>
          <a:noFill/>
        </p:spPr>
        <p:txBody>
          <a:bodyPr vert="eaVert" wrap="square" rtlCol="0">
            <a:spAutoFit/>
          </a:bodyPr>
          <a:lstStyle/>
          <a:p>
            <a:pPr algn="just">
              <a:lnSpc>
                <a:spcPct val="120000"/>
              </a:lnSpc>
              <a:spcBef>
                <a:spcPts val="1400"/>
              </a:spcBef>
            </a:pPr>
            <a:r>
              <a:rPr lang="zh-CN" altLang="en-US" sz="5400" noProof="1">
                <a:ln>
                  <a:solidFill>
                    <a:schemeClr val="tx2">
                      <a:lumMod val="40000"/>
                      <a:lumOff val="60000"/>
                    </a:schemeClr>
                  </a:solidFill>
                </a:ln>
                <a:solidFill>
                  <a:schemeClr val="tx1">
                    <a:lumMod val="50000"/>
                    <a:lumOff val="50000"/>
                  </a:schemeClr>
                </a:solidFill>
                <a:effectLst>
                  <a:reflection blurRad="6350" stA="55000" endA="50" endPos="85000" dist="29997" dir="5400000" sy="-100000" algn="bl" rotWithShape="0"/>
                </a:effectLst>
                <a:latin typeface="Arial" panose="020B0604020202020204" pitchFamily="34" charset="0"/>
                <a:ea typeface="微软雅黑" panose="020B0503020204020204" charset="-122"/>
                <a:cs typeface="+mn-cs"/>
              </a:rPr>
              <a:t>黄文秀</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图片 2"/>
          <p:cNvPicPr>
            <a:picLocks noChangeAspect="1"/>
          </p:cNvPicPr>
          <p:nvPr/>
        </p:nvPicPr>
        <p:blipFill>
          <a:blip r:embed="rId2"/>
          <a:stretch>
            <a:fillRect/>
          </a:stretch>
        </p:blipFill>
        <p:spPr>
          <a:xfrm>
            <a:off x="4508500" y="1931988"/>
            <a:ext cx="4352925" cy="2884487"/>
          </a:xfrm>
          <a:prstGeom prst="rect">
            <a:avLst/>
          </a:prstGeom>
          <a:noFill/>
          <a:ln w="9525">
            <a:noFill/>
          </a:ln>
        </p:spPr>
      </p:pic>
      <p:pic>
        <p:nvPicPr>
          <p:cNvPr id="54276" name="图片 3"/>
          <p:cNvPicPr>
            <a:picLocks noChangeAspect="1"/>
          </p:cNvPicPr>
          <p:nvPr/>
        </p:nvPicPr>
        <p:blipFill>
          <a:blip r:embed="rId3"/>
          <a:stretch>
            <a:fillRect/>
          </a:stretch>
        </p:blipFill>
        <p:spPr>
          <a:xfrm>
            <a:off x="149225" y="1931988"/>
            <a:ext cx="4195763" cy="2884487"/>
          </a:xfrm>
          <a:prstGeom prst="rect">
            <a:avLst/>
          </a:prstGeom>
          <a:noFill/>
          <a:ln w="9525">
            <a:noFill/>
          </a:ln>
        </p:spPr>
      </p:pic>
      <p:sp>
        <p:nvSpPr>
          <p:cNvPr id="5" name="文本框 4"/>
          <p:cNvSpPr txBox="1"/>
          <p:nvPr/>
        </p:nvSpPr>
        <p:spPr>
          <a:xfrm>
            <a:off x="286385" y="4952365"/>
            <a:ext cx="8172450" cy="1198880"/>
          </a:xfrm>
          <a:prstGeom prst="rect">
            <a:avLst/>
          </a:prstGeom>
          <a:noFill/>
        </p:spPr>
        <p:txBody>
          <a:bodyPr wrap="square" rtlCol="0">
            <a:spAutoFit/>
          </a:bodyPr>
          <a:lstStyle/>
          <a:p>
            <a:pPr algn="just">
              <a:lnSpc>
                <a:spcPct val="120000"/>
              </a:lnSpc>
              <a:spcBef>
                <a:spcPts val="1400"/>
              </a:spcBef>
            </a:pPr>
            <a:r>
              <a:rPr lang="zh-CN" altLang="en-US" sz="6000" noProof="1">
                <a:ln w="22225">
                  <a:solidFill>
                    <a:srgbClr val="FF0000"/>
                  </a:solidFill>
                  <a:prstDash val="solid"/>
                </a:ln>
                <a:gradFill>
                  <a:gsLst>
                    <a:gs pos="0">
                      <a:srgbClr val="FE4444"/>
                    </a:gs>
                    <a:gs pos="100000">
                      <a:srgbClr val="832B2B"/>
                    </a:gs>
                  </a:gsLst>
                  <a:lin scaled="0"/>
                </a:gradFill>
                <a:effectLst>
                  <a:reflection blurRad="6350" stA="60000" endA="900" endPos="58000" dir="5400000" sy="-100000" algn="bl" rotWithShape="0"/>
                </a:effectLst>
                <a:latin typeface="Arial" panose="020B0604020202020204" pitchFamily="34" charset="0"/>
                <a:ea typeface="微软雅黑" panose="020B0503020204020204" charset="-122"/>
                <a:cs typeface="+mn-cs"/>
              </a:rPr>
              <a:t>思考：</a:t>
            </a:r>
            <a:r>
              <a:rPr lang="zh-CN" altLang="en-US" sz="4800" noProof="1">
                <a:ln w="22225">
                  <a:solidFill>
                    <a:srgbClr val="FFC000"/>
                  </a:solidFill>
                  <a:prstDash val="solid"/>
                </a:ln>
                <a:gradFill>
                  <a:gsLst>
                    <a:gs pos="0">
                      <a:srgbClr val="FECF40"/>
                    </a:gs>
                    <a:gs pos="100000">
                      <a:srgbClr val="846C21"/>
                    </a:gs>
                  </a:gsLst>
                  <a:lin scaled="0"/>
                </a:gradFill>
                <a:effectLst>
                  <a:reflection blurRad="6350" stA="60000" endA="900" endPos="58000" dir="5400000" sy="-100000" algn="bl" rotWithShape="0"/>
                </a:effectLst>
                <a:latin typeface="Arial" panose="020B0604020202020204" pitchFamily="34" charset="0"/>
                <a:ea typeface="微软雅黑" panose="020B0503020204020204" charset="-122"/>
                <a:cs typeface="+mn-cs"/>
              </a:rPr>
              <a:t>什么是集体主义</a:t>
            </a:r>
            <a:r>
              <a:rPr lang="zh-CN" altLang="en-US" sz="6000" noProof="1">
                <a:ln w="22225">
                  <a:solidFill>
                    <a:srgbClr val="FFC000"/>
                  </a:solidFill>
                  <a:prstDash val="solid"/>
                </a:ln>
                <a:gradFill>
                  <a:gsLst>
                    <a:gs pos="0">
                      <a:srgbClr val="FBFB11"/>
                    </a:gs>
                    <a:gs pos="100000">
                      <a:srgbClr val="838309"/>
                    </a:gs>
                  </a:gsLst>
                  <a:lin scaled="0"/>
                </a:gradFill>
                <a:effectLst>
                  <a:reflection blurRad="6350" stA="60000" endA="900" endPos="58000" dir="5400000" sy="-100000" algn="bl" rotWithShape="0"/>
                </a:effectLst>
                <a:latin typeface="Arial" panose="020B0604020202020204" pitchFamily="34" charset="0"/>
                <a:ea typeface="微软雅黑" panose="020B0503020204020204" charset="-122"/>
                <a:cs typeface="+mn-cs"/>
              </a:rPr>
              <a:t>？</a:t>
            </a:r>
            <a:endParaRPr lang="zh-CN" altLang="en-US" sz="6000" noProof="1">
              <a:ln w="22225">
                <a:solidFill>
                  <a:srgbClr val="FFC000"/>
                </a:solidFill>
                <a:prstDash val="solid"/>
              </a:ln>
              <a:gradFill>
                <a:gsLst>
                  <a:gs pos="0">
                    <a:srgbClr val="FBFB11"/>
                  </a:gs>
                  <a:gs pos="100000">
                    <a:srgbClr val="838309"/>
                  </a:gs>
                </a:gsLst>
                <a:lin scaled="0"/>
              </a:gradFill>
              <a:effectLst>
                <a:reflection blurRad="6350" stA="60000" endA="900" endPos="58000" dir="5400000" sy="-100000" algn="bl" rotWithShape="0"/>
              </a:effectLst>
            </a:endParaRPr>
          </a:p>
        </p:txBody>
      </p:sp>
      <p:sp>
        <p:nvSpPr>
          <p:cNvPr id="3"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二、</a:t>
            </a:r>
            <a:r>
              <a:rPr lang="zh-CN" altLang="en-US" sz="3600" b="1">
                <a:effectLst>
                  <a:outerShdw dist="45791" dir="2021404" algn="ctr" rotWithShape="0">
                    <a:srgbClr val="808080">
                      <a:alpha val="76999"/>
                    </a:srgbClr>
                  </a:outerShdw>
                </a:effectLst>
                <a:latin typeface="黑体" panose="02010609060101010101" pitchFamily="49" charset="-122"/>
                <a:ea typeface="黑体" panose="02010609060101010101" pitchFamily="49" charset="-122"/>
                <a:sym typeface="+mn-ea"/>
              </a:rPr>
              <a:t>坚持以集体主义为原则</a:t>
            </a:r>
          </a:p>
        </p:txBody>
      </p:sp>
      <p:sp>
        <p:nvSpPr>
          <p:cNvPr id="4" name="Text Box 9"/>
          <p:cNvSpPr txBox="1"/>
          <p:nvPr/>
        </p:nvSpPr>
        <p:spPr>
          <a:xfrm>
            <a:off x="598170" y="1243965"/>
            <a:ext cx="8056245" cy="583565"/>
          </a:xfrm>
          <a:prstGeom prst="rect">
            <a:avLst/>
          </a:prstGeom>
          <a:noFill/>
          <a:ln w="9525">
            <a:noFill/>
          </a:ln>
        </p:spPr>
        <p:txBody>
          <a:bodyPr wrap="square" anchor="t" anchorCtr="0">
            <a:spAutoFit/>
          </a:bodyPr>
          <a:lstStyle/>
          <a:p>
            <a:pPr algn="ctr">
              <a:spcBef>
                <a:spcPct val="50000"/>
              </a:spcBef>
              <a:buClrTx/>
              <a:buSzTx/>
              <a:buFontTx/>
            </a:pPr>
            <a:r>
              <a:rPr lang="zh-CN" altLang="en-US" sz="3200" b="1" dirty="0">
                <a:latin typeface="等线" panose="02010600030101010101" pitchFamily="2" charset="-122"/>
                <a:ea typeface="黑体" panose="02010609060101010101" pitchFamily="49" charset="-122"/>
              </a:rPr>
              <a:t>（一）</a:t>
            </a:r>
            <a:r>
              <a:rPr lang="zh-CN" altLang="en-US" sz="3200" b="1" dirty="0">
                <a:latin typeface="等线" panose="02010600030101010101" pitchFamily="2" charset="-122"/>
                <a:ea typeface="黑体" panose="02010609060101010101" pitchFamily="49" charset="-122"/>
                <a:sym typeface="+mn-ea"/>
              </a:rPr>
              <a:t>调节社会利益关系的基本原则</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二、</a:t>
            </a:r>
            <a:r>
              <a:rPr lang="zh-CN" altLang="en-US" sz="3600" b="1">
                <a:effectLst>
                  <a:outerShdw dist="45791" dir="2021404" algn="ctr" rotWithShape="0">
                    <a:srgbClr val="808080">
                      <a:alpha val="76999"/>
                    </a:srgbClr>
                  </a:outerShdw>
                </a:effectLst>
                <a:latin typeface="黑体" panose="02010609060101010101" pitchFamily="49" charset="-122"/>
                <a:ea typeface="黑体" panose="02010609060101010101" pitchFamily="49" charset="-122"/>
                <a:sym typeface="+mn-ea"/>
              </a:rPr>
              <a:t>坚持以集体主义为原则</a:t>
            </a:r>
          </a:p>
        </p:txBody>
      </p:sp>
      <p:sp>
        <p:nvSpPr>
          <p:cNvPr id="5" name="Text Box 9"/>
          <p:cNvSpPr txBox="1"/>
          <p:nvPr/>
        </p:nvSpPr>
        <p:spPr>
          <a:xfrm>
            <a:off x="598170" y="1243965"/>
            <a:ext cx="8056245" cy="583565"/>
          </a:xfrm>
          <a:prstGeom prst="rect">
            <a:avLst/>
          </a:prstGeom>
          <a:noFill/>
          <a:ln w="9525">
            <a:noFill/>
          </a:ln>
        </p:spPr>
        <p:txBody>
          <a:bodyPr wrap="square" anchor="t" anchorCtr="0">
            <a:spAutoFit/>
          </a:bodyPr>
          <a:lstStyle/>
          <a:p>
            <a:pPr algn="ctr">
              <a:spcBef>
                <a:spcPct val="50000"/>
              </a:spcBef>
              <a:buClrTx/>
              <a:buSzTx/>
              <a:buFontTx/>
            </a:pPr>
            <a:r>
              <a:rPr lang="zh-CN" altLang="en-US" sz="3200" b="1" dirty="0">
                <a:latin typeface="等线" panose="02010600030101010101" pitchFamily="2" charset="-122"/>
                <a:ea typeface="黑体" panose="02010609060101010101" pitchFamily="49" charset="-122"/>
              </a:rPr>
              <a:t>（一）</a:t>
            </a:r>
            <a:r>
              <a:rPr lang="zh-CN" altLang="en-US" sz="3200" b="1" dirty="0">
                <a:latin typeface="等线" panose="02010600030101010101" pitchFamily="2" charset="-122"/>
                <a:ea typeface="黑体" panose="02010609060101010101" pitchFamily="49" charset="-122"/>
                <a:sym typeface="+mn-ea"/>
              </a:rPr>
              <a:t>调节社会利益关系的基本原则</a:t>
            </a:r>
          </a:p>
        </p:txBody>
      </p:sp>
      <p:sp>
        <p:nvSpPr>
          <p:cNvPr id="9" name="Rectangle 3"/>
          <p:cNvSpPr>
            <a:spLocks noChangeArrowheads="1"/>
          </p:cNvSpPr>
          <p:nvPr/>
        </p:nvSpPr>
        <p:spPr bwMode="auto">
          <a:xfrm>
            <a:off x="682625" y="2063750"/>
            <a:ext cx="7777163" cy="1123950"/>
          </a:xfrm>
          <a:prstGeom prst="rect">
            <a:avLst/>
          </a:prstGeom>
          <a:gradFill rotWithShape="1">
            <a:gsLst>
              <a:gs pos="0">
                <a:srgbClr val="DDDDDD"/>
              </a:gs>
              <a:gs pos="50000">
                <a:srgbClr val="DDDDDD">
                  <a:gamma/>
                  <a:tint val="36471"/>
                  <a:invGamma/>
                </a:srgbClr>
              </a:gs>
              <a:gs pos="100000">
                <a:srgbClr val="DDDDDD"/>
              </a:gs>
            </a:gsLst>
            <a:lin ang="2700000" scaled="1"/>
          </a:gradFill>
          <a:ln w="38100">
            <a:solidFill>
              <a:srgbClr val="CC0066"/>
            </a:solidFill>
            <a:miter lim="800000"/>
          </a:ln>
          <a:effectLst/>
        </p:spPr>
        <p:txBody>
          <a:bodyPr anchor="ctr">
            <a:spAutoFit/>
          </a:bodyPr>
          <a:lstStyle/>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j-ea"/>
                <a:ea typeface="+mj-ea"/>
                <a:cs typeface="+mn-cs"/>
              </a:rPr>
              <a:t>集体主义是社会主义道德的原则；是调节国家利益、社会整体利益和个人利益的基本原则。</a:t>
            </a:r>
          </a:p>
        </p:txBody>
      </p:sp>
      <p:pic>
        <p:nvPicPr>
          <p:cNvPr id="55300" name="图片 5"/>
          <p:cNvPicPr>
            <a:picLocks noChangeAspect="1"/>
          </p:cNvPicPr>
          <p:nvPr/>
        </p:nvPicPr>
        <p:blipFill>
          <a:blip r:embed="rId2"/>
          <a:stretch>
            <a:fillRect/>
          </a:stretch>
        </p:blipFill>
        <p:spPr>
          <a:xfrm>
            <a:off x="219075" y="3513138"/>
            <a:ext cx="3635375" cy="2792412"/>
          </a:xfrm>
          <a:prstGeom prst="rect">
            <a:avLst/>
          </a:prstGeom>
          <a:noFill/>
          <a:ln w="9525">
            <a:noFill/>
          </a:ln>
        </p:spPr>
      </p:pic>
      <p:pic>
        <p:nvPicPr>
          <p:cNvPr id="55301" name="图片 6"/>
          <p:cNvPicPr>
            <a:picLocks noChangeAspect="1"/>
          </p:cNvPicPr>
          <p:nvPr/>
        </p:nvPicPr>
        <p:blipFill>
          <a:blip r:embed="rId3"/>
          <a:stretch>
            <a:fillRect/>
          </a:stretch>
        </p:blipFill>
        <p:spPr>
          <a:xfrm>
            <a:off x="5583238" y="3556000"/>
            <a:ext cx="3200400" cy="2705100"/>
          </a:xfrm>
          <a:prstGeom prst="rect">
            <a:avLst/>
          </a:prstGeom>
          <a:noFill/>
          <a:ln w="9525">
            <a:noFill/>
          </a:ln>
        </p:spPr>
      </p:pic>
      <p:pic>
        <p:nvPicPr>
          <p:cNvPr id="18438" name="图片 7" descr="背靠问号.jpg"/>
          <p:cNvPicPr>
            <a:picLocks noChangeAspect="1"/>
          </p:cNvPicPr>
          <p:nvPr/>
        </p:nvPicPr>
        <p:blipFill>
          <a:blip r:embed="rId4"/>
          <a:stretch>
            <a:fillRect/>
          </a:stretch>
        </p:blipFill>
        <p:spPr>
          <a:xfrm>
            <a:off x="4092575" y="3556000"/>
            <a:ext cx="1184275" cy="1655763"/>
          </a:xfrm>
          <a:prstGeom prst="rect">
            <a:avLst/>
          </a:prstGeom>
          <a:noFill/>
          <a:ln w="9525">
            <a:noFill/>
          </a:ln>
        </p:spPr>
      </p:pic>
      <p:sp>
        <p:nvSpPr>
          <p:cNvPr id="4" name="文本框 3"/>
          <p:cNvSpPr txBox="1"/>
          <p:nvPr/>
        </p:nvSpPr>
        <p:spPr>
          <a:xfrm>
            <a:off x="4093210" y="5211444"/>
            <a:ext cx="1354455" cy="755650"/>
          </a:xfrm>
          <a:prstGeom prst="rect">
            <a:avLst/>
          </a:prstGeom>
          <a:noFill/>
        </p:spPr>
        <p:txBody>
          <a:bodyPr wrap="square" rtlCol="0">
            <a:spAutoFit/>
          </a:bodyPr>
          <a:lstStyle/>
          <a:p>
            <a:pPr algn="just">
              <a:lnSpc>
                <a:spcPct val="120000"/>
              </a:lnSpc>
              <a:spcBef>
                <a:spcPts val="1400"/>
              </a:spcBef>
            </a:pPr>
            <a:r>
              <a:rPr lang="zh-CN" altLang="en-US" sz="3600" noProof="1">
                <a:gradFill>
                  <a:gsLst>
                    <a:gs pos="0">
                      <a:srgbClr val="FE4444"/>
                    </a:gs>
                    <a:gs pos="100000">
                      <a:srgbClr val="832B2B"/>
                    </a:gs>
                  </a:gsLst>
                  <a:lin scaled="0"/>
                </a:gradFill>
                <a:latin typeface="Arial" panose="020B0604020202020204" pitchFamily="34" charset="0"/>
                <a:ea typeface="微软雅黑" panose="020B0503020204020204" charset="-122"/>
                <a:cs typeface="+mn-cs"/>
              </a:rPr>
              <a:t>对吗？</a:t>
            </a:r>
            <a:endParaRPr lang="zh-CN" altLang="en-US" sz="3600" noProof="1">
              <a:gradFill>
                <a:gsLst>
                  <a:gs pos="0">
                    <a:srgbClr val="FE4444"/>
                  </a:gs>
                  <a:gs pos="100000">
                    <a:srgbClr val="832B2B"/>
                  </a:gs>
                </a:gsLst>
                <a:lin scaled="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dissolve">
                                      <p:cBhvr>
                                        <p:cTn id="7"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8"/>
          <p:cNvSpPr>
            <a:spLocks noTextEdit="1"/>
          </p:cNvSpPr>
          <p:nvPr/>
        </p:nvSpPr>
        <p:spPr>
          <a:xfrm>
            <a:off x="1547178" y="404178"/>
            <a:ext cx="5796915" cy="47307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二、</a:t>
            </a:r>
            <a:r>
              <a:rPr lang="zh-CN" altLang="en-US" sz="3600" b="1">
                <a:effectLst>
                  <a:outerShdw dist="45791" dir="2021404" algn="ctr" rotWithShape="0">
                    <a:srgbClr val="808080">
                      <a:alpha val="76999"/>
                    </a:srgbClr>
                  </a:outerShdw>
                </a:effectLst>
                <a:latin typeface="黑体" panose="02010609060101010101" pitchFamily="49" charset="-122"/>
                <a:ea typeface="黑体" panose="02010609060101010101" pitchFamily="49" charset="-122"/>
                <a:sym typeface="+mn-ea"/>
              </a:rPr>
              <a:t>坚持以集体主义为原则</a:t>
            </a:r>
          </a:p>
        </p:txBody>
      </p:sp>
      <p:sp>
        <p:nvSpPr>
          <p:cNvPr id="5" name="Text Box 9"/>
          <p:cNvSpPr txBox="1"/>
          <p:nvPr/>
        </p:nvSpPr>
        <p:spPr>
          <a:xfrm>
            <a:off x="884555" y="1243965"/>
            <a:ext cx="7620635" cy="2061210"/>
          </a:xfrm>
          <a:prstGeom prst="rect">
            <a:avLst/>
          </a:prstGeom>
          <a:noFill/>
          <a:ln w="9525">
            <a:noFill/>
          </a:ln>
        </p:spPr>
        <p:txBody>
          <a:bodyPr wrap="square" anchor="t" anchorCtr="0">
            <a:spAutoFit/>
          </a:bodyPr>
          <a:lstStyle/>
          <a:p>
            <a:pPr algn="ctr">
              <a:spcBef>
                <a:spcPct val="50000"/>
              </a:spcBef>
              <a:buClrTx/>
              <a:buSzTx/>
              <a:buFontTx/>
            </a:pPr>
            <a:r>
              <a:rPr lang="zh-CN" altLang="en-US" sz="3200" b="1" dirty="0">
                <a:latin typeface="等线" panose="02010600030101010101" pitchFamily="2" charset="-122"/>
                <a:ea typeface="黑体" panose="02010609060101010101" pitchFamily="49" charset="-122"/>
              </a:rPr>
              <a:t>（一）</a:t>
            </a:r>
            <a:r>
              <a:rPr lang="zh-CN" altLang="en-US" sz="3200" b="1" dirty="0">
                <a:latin typeface="等线" panose="02010600030101010101" pitchFamily="2" charset="-122"/>
                <a:ea typeface="黑体" panose="02010609060101010101" pitchFamily="49" charset="-122"/>
                <a:sym typeface="+mn-ea"/>
              </a:rPr>
              <a:t>调节社会利益关系的基本原则</a:t>
            </a:r>
            <a:endParaRPr kumimoji="0" lang="zh-CN" altLang="en-US" sz="3200" b="1" kern="1200" cap="none" spc="0" normalizeH="0" baseline="0" noProof="1">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endParaRPr>
          </a:p>
          <a:p>
            <a:pPr algn="ctr">
              <a:spcBef>
                <a:spcPct val="50000"/>
              </a:spcBef>
              <a:buClrTx/>
              <a:buSzTx/>
              <a:buFontTx/>
            </a:pPr>
            <a:endParaRPr kumimoji="0" lang="zh-CN" altLang="en-US" sz="3200" b="1" kern="1200" cap="none" spc="0" normalizeH="0" baseline="0" noProof="1">
              <a:latin typeface="等线" panose="02010600030101010101" pitchFamily="2" charset="-122"/>
              <a:ea typeface="黑体" panose="02010609060101010101" pitchFamily="49" charset="-122"/>
              <a:cs typeface="+mn-cs"/>
            </a:endParaRPr>
          </a:p>
          <a:p>
            <a:pPr algn="ctr">
              <a:spcBef>
                <a:spcPct val="50000"/>
              </a:spcBef>
              <a:buClrTx/>
              <a:buSzTx/>
              <a:buFontTx/>
            </a:pPr>
            <a:endParaRPr lang="zh-CN" altLang="en-US" sz="3200" b="1" dirty="0">
              <a:latin typeface="等线" panose="02010600030101010101" pitchFamily="2" charset="-122"/>
              <a:ea typeface="黑体" panose="02010609060101010101" pitchFamily="49" charset="-122"/>
              <a:sym typeface="+mn-ea"/>
            </a:endParaRPr>
          </a:p>
        </p:txBody>
      </p:sp>
      <p:sp>
        <p:nvSpPr>
          <p:cNvPr id="56323" name="矩形 13"/>
          <p:cNvSpPr/>
          <p:nvPr/>
        </p:nvSpPr>
        <p:spPr>
          <a:xfrm>
            <a:off x="923925" y="2135188"/>
            <a:ext cx="7519988" cy="1076325"/>
          </a:xfrm>
          <a:prstGeom prst="rect">
            <a:avLst/>
          </a:prstGeom>
          <a:solidFill>
            <a:schemeClr val="accent2">
              <a:lumMod val="60000"/>
              <a:lumOff val="40000"/>
            </a:schemeClr>
          </a:solidFill>
          <a:ln w="19050" cap="flat" cmpd="sng">
            <a:solidFill>
              <a:srgbClr val="C00000"/>
            </a:solidFill>
            <a:prstDash val="solid"/>
            <a:miter/>
            <a:headEnd type="none" w="med" len="med"/>
            <a:tailEnd type="none" w="med" len="med"/>
          </a:ln>
        </p:spPr>
        <p:txBody>
          <a:bodyPr anchor="t" anchorCtr="0">
            <a:spAutoFit/>
          </a:bodyPr>
          <a:lstStyle/>
          <a:p>
            <a:r>
              <a:rPr lang="en-US" altLang="zh-CN" sz="3200" b="1" dirty="0">
                <a:latin typeface="黑体" panose="02010609060101010101" pitchFamily="49" charset="-122"/>
                <a:ea typeface="黑体" panose="02010609060101010101" pitchFamily="49" charset="-122"/>
              </a:rPr>
              <a:t>1.</a:t>
            </a:r>
            <a:r>
              <a:rPr lang="zh-CN" altLang="en-US" sz="3200" b="1" dirty="0">
                <a:latin typeface="黑体" panose="02010609060101010101" pitchFamily="49" charset="-122"/>
                <a:ea typeface="黑体" panose="02010609060101010101" pitchFamily="49" charset="-122"/>
              </a:rPr>
              <a:t>集体主义强调国家利益、社会整体利益和个人利益的辩证统一。</a:t>
            </a:r>
          </a:p>
        </p:txBody>
      </p:sp>
      <p:sp>
        <p:nvSpPr>
          <p:cNvPr id="56324" name="矩形 13"/>
          <p:cNvSpPr/>
          <p:nvPr/>
        </p:nvSpPr>
        <p:spPr>
          <a:xfrm>
            <a:off x="938213" y="3741738"/>
            <a:ext cx="7519987" cy="1076325"/>
          </a:xfrm>
          <a:prstGeom prst="rect">
            <a:avLst/>
          </a:prstGeom>
          <a:solidFill>
            <a:schemeClr val="accent2">
              <a:lumMod val="60000"/>
              <a:lumOff val="40000"/>
            </a:schemeClr>
          </a:solidFill>
          <a:ln w="19050" cap="flat" cmpd="sng">
            <a:solidFill>
              <a:srgbClr val="C00000"/>
            </a:solidFill>
            <a:prstDash val="solid"/>
            <a:miter/>
            <a:headEnd type="none" w="med" len="med"/>
            <a:tailEnd type="none" w="med" len="med"/>
          </a:ln>
        </p:spPr>
        <p:txBody>
          <a:bodyPr anchor="t" anchorCtr="0">
            <a:spAutoFit/>
          </a:bodyPr>
          <a:lstStyle/>
          <a:p>
            <a:r>
              <a:rPr lang="en-US" altLang="zh-CN" sz="3200" b="1" dirty="0">
                <a:latin typeface="黑体" panose="02010609060101010101" pitchFamily="49" charset="-122"/>
                <a:ea typeface="黑体" panose="02010609060101010101" pitchFamily="49" charset="-122"/>
              </a:rPr>
              <a:t>2.</a:t>
            </a:r>
            <a:r>
              <a:rPr lang="zh-CN" altLang="en-US" sz="3200" b="1" dirty="0">
                <a:latin typeface="黑体" panose="02010609060101010101" pitchFamily="49" charset="-122"/>
                <a:ea typeface="黑体" panose="02010609060101010101" pitchFamily="49" charset="-122"/>
              </a:rPr>
              <a:t>集体主义强调国家利益、社会整体利益高于个人利益。</a:t>
            </a:r>
          </a:p>
        </p:txBody>
      </p:sp>
      <p:sp>
        <p:nvSpPr>
          <p:cNvPr id="56325" name="矩形 13"/>
          <p:cNvSpPr/>
          <p:nvPr/>
        </p:nvSpPr>
        <p:spPr>
          <a:xfrm>
            <a:off x="938213" y="5391150"/>
            <a:ext cx="7519987" cy="584200"/>
          </a:xfrm>
          <a:prstGeom prst="rect">
            <a:avLst/>
          </a:prstGeom>
          <a:solidFill>
            <a:schemeClr val="accent2">
              <a:lumMod val="60000"/>
              <a:lumOff val="40000"/>
            </a:schemeClr>
          </a:solidFill>
          <a:ln w="19050" cap="flat" cmpd="sng">
            <a:solidFill>
              <a:srgbClr val="C00000"/>
            </a:solidFill>
            <a:prstDash val="solid"/>
            <a:miter/>
            <a:headEnd type="none" w="med" len="med"/>
            <a:tailEnd type="none" w="med" len="med"/>
          </a:ln>
        </p:spPr>
        <p:txBody>
          <a:bodyPr anchor="t" anchorCtr="0">
            <a:spAutoFit/>
          </a:bodyPr>
          <a:lstStyle/>
          <a:p>
            <a:r>
              <a:rPr lang="en-US" altLang="zh-CN" sz="3200" b="1" dirty="0">
                <a:latin typeface="黑体" panose="02010609060101010101" pitchFamily="49" charset="-122"/>
                <a:ea typeface="黑体" panose="02010609060101010101" pitchFamily="49" charset="-122"/>
              </a:rPr>
              <a:t>3.</a:t>
            </a:r>
            <a:r>
              <a:rPr lang="zh-CN" altLang="en-US" sz="3200" b="1" dirty="0">
                <a:latin typeface="黑体" panose="02010609060101010101" pitchFamily="49" charset="-122"/>
                <a:ea typeface="黑体" panose="02010609060101010101" pitchFamily="49" charset="-122"/>
              </a:rPr>
              <a:t>集体主义重视和保障个人的正当利益。</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 descr="http://down.111cn.net/uploads/allimg/091002/2220033142-0.jpg"/>
          <p:cNvPicPr>
            <a:picLocks noChangeAspect="1"/>
          </p:cNvPicPr>
          <p:nvPr/>
        </p:nvPicPr>
        <p:blipFill>
          <a:blip r:embed="rId2"/>
          <a:srcRect t="36671" b="23837"/>
          <a:stretch>
            <a:fillRect/>
          </a:stretch>
        </p:blipFill>
        <p:spPr>
          <a:xfrm>
            <a:off x="6482715" y="3067050"/>
            <a:ext cx="2266950" cy="950913"/>
          </a:xfrm>
          <a:prstGeom prst="rect">
            <a:avLst/>
          </a:prstGeom>
          <a:noFill/>
          <a:ln w="9525">
            <a:noFill/>
          </a:ln>
        </p:spPr>
      </p:pic>
      <p:pic>
        <p:nvPicPr>
          <p:cNvPr id="57346" name="Picture 9" descr="5대정책_산업정책_01"/>
          <p:cNvPicPr>
            <a:picLocks noChangeAspect="1"/>
          </p:cNvPicPr>
          <p:nvPr/>
        </p:nvPicPr>
        <p:blipFill>
          <a:blip r:embed="rId3"/>
          <a:stretch>
            <a:fillRect/>
          </a:stretch>
        </p:blipFill>
        <p:spPr>
          <a:xfrm>
            <a:off x="683578" y="1627188"/>
            <a:ext cx="5400675" cy="792162"/>
          </a:xfrm>
          <a:prstGeom prst="rect">
            <a:avLst/>
          </a:prstGeom>
          <a:noFill/>
          <a:ln w="9525">
            <a:noFill/>
          </a:ln>
        </p:spPr>
      </p:pic>
      <p:pic>
        <p:nvPicPr>
          <p:cNvPr id="57347" name="Picture 9" descr="5대정책_산업정책_01"/>
          <p:cNvPicPr>
            <a:picLocks noChangeAspect="1"/>
          </p:cNvPicPr>
          <p:nvPr/>
        </p:nvPicPr>
        <p:blipFill>
          <a:blip r:embed="rId3"/>
          <a:stretch>
            <a:fillRect/>
          </a:stretch>
        </p:blipFill>
        <p:spPr>
          <a:xfrm>
            <a:off x="1907540" y="3140075"/>
            <a:ext cx="5291138" cy="777875"/>
          </a:xfrm>
          <a:prstGeom prst="rect">
            <a:avLst/>
          </a:prstGeom>
          <a:noFill/>
          <a:ln w="9525">
            <a:noFill/>
          </a:ln>
        </p:spPr>
      </p:pic>
      <p:pic>
        <p:nvPicPr>
          <p:cNvPr id="57348" name="Picture 9" descr="5대정책_산업정책_01"/>
          <p:cNvPicPr>
            <a:picLocks noChangeAspect="1"/>
          </p:cNvPicPr>
          <p:nvPr/>
        </p:nvPicPr>
        <p:blipFill>
          <a:blip r:embed="rId3"/>
          <a:stretch>
            <a:fillRect/>
          </a:stretch>
        </p:blipFill>
        <p:spPr>
          <a:xfrm>
            <a:off x="3493453" y="5589270"/>
            <a:ext cx="5183187" cy="863600"/>
          </a:xfrm>
          <a:prstGeom prst="rect">
            <a:avLst/>
          </a:prstGeom>
          <a:noFill/>
          <a:ln w="9525">
            <a:noFill/>
          </a:ln>
        </p:spPr>
      </p:pic>
      <p:pic>
        <p:nvPicPr>
          <p:cNvPr id="57349" name="Picture 9" descr="5대정책_산업정책_01"/>
          <p:cNvPicPr>
            <a:picLocks noChangeAspect="1"/>
          </p:cNvPicPr>
          <p:nvPr/>
        </p:nvPicPr>
        <p:blipFill>
          <a:blip r:embed="rId3"/>
          <a:stretch>
            <a:fillRect/>
          </a:stretch>
        </p:blipFill>
        <p:spPr>
          <a:xfrm>
            <a:off x="3060065" y="4811395"/>
            <a:ext cx="5184775" cy="777875"/>
          </a:xfrm>
          <a:prstGeom prst="rect">
            <a:avLst/>
          </a:prstGeom>
          <a:noFill/>
          <a:ln w="9525">
            <a:noFill/>
          </a:ln>
        </p:spPr>
      </p:pic>
      <p:pic>
        <p:nvPicPr>
          <p:cNvPr id="57350" name="Picture 9" descr="5대정책_산업정책_01"/>
          <p:cNvPicPr>
            <a:picLocks noChangeAspect="1"/>
          </p:cNvPicPr>
          <p:nvPr/>
        </p:nvPicPr>
        <p:blipFill>
          <a:blip r:embed="rId3"/>
          <a:stretch>
            <a:fillRect/>
          </a:stretch>
        </p:blipFill>
        <p:spPr>
          <a:xfrm>
            <a:off x="2556828" y="3932555"/>
            <a:ext cx="5111750" cy="777875"/>
          </a:xfrm>
          <a:prstGeom prst="rect">
            <a:avLst/>
          </a:prstGeom>
          <a:noFill/>
          <a:ln w="9525">
            <a:noFill/>
          </a:ln>
        </p:spPr>
      </p:pic>
      <p:pic>
        <p:nvPicPr>
          <p:cNvPr id="57351" name="Picture 9" descr="5대정책_산업정책_01"/>
          <p:cNvPicPr>
            <a:picLocks noChangeAspect="1"/>
          </p:cNvPicPr>
          <p:nvPr/>
        </p:nvPicPr>
        <p:blipFill>
          <a:blip r:embed="rId3"/>
          <a:stretch>
            <a:fillRect/>
          </a:stretch>
        </p:blipFill>
        <p:spPr>
          <a:xfrm>
            <a:off x="1332865" y="2347913"/>
            <a:ext cx="5291138" cy="850900"/>
          </a:xfrm>
          <a:prstGeom prst="rect">
            <a:avLst/>
          </a:prstGeom>
          <a:noFill/>
          <a:ln w="9525">
            <a:noFill/>
          </a:ln>
        </p:spPr>
      </p:pic>
      <p:sp>
        <p:nvSpPr>
          <p:cNvPr id="57352" name="TextBox 15"/>
          <p:cNvSpPr txBox="1"/>
          <p:nvPr/>
        </p:nvSpPr>
        <p:spPr>
          <a:xfrm>
            <a:off x="683578" y="1627188"/>
            <a:ext cx="1223962" cy="701675"/>
          </a:xfrm>
          <a:prstGeom prst="rect">
            <a:avLst/>
          </a:prstGeom>
          <a:noFill/>
          <a:ln w="9525">
            <a:noFill/>
          </a:ln>
        </p:spPr>
        <p:txBody>
          <a:bodyPr anchor="t" anchorCtr="0">
            <a:spAutoFit/>
          </a:bodyPr>
          <a:lstStyle/>
          <a:p>
            <a:r>
              <a:rPr lang="zh-CN" altLang="en-US" sz="4000" b="1" dirty="0">
                <a:solidFill>
                  <a:srgbClr val="FF0000"/>
                </a:solidFill>
                <a:latin typeface="黑体" panose="02010609060101010101" pitchFamily="49" charset="-122"/>
                <a:ea typeface="黑体" panose="02010609060101010101" pitchFamily="49" charset="-122"/>
              </a:rPr>
              <a:t>圣人</a:t>
            </a:r>
          </a:p>
        </p:txBody>
      </p:sp>
      <p:sp>
        <p:nvSpPr>
          <p:cNvPr id="57353" name="TextBox 16"/>
          <p:cNvSpPr txBox="1"/>
          <p:nvPr/>
        </p:nvSpPr>
        <p:spPr>
          <a:xfrm>
            <a:off x="2196465" y="1627188"/>
            <a:ext cx="3384550" cy="701675"/>
          </a:xfrm>
          <a:prstGeom prst="rect">
            <a:avLst/>
          </a:prstGeom>
          <a:noFill/>
          <a:ln w="9525">
            <a:noFill/>
          </a:ln>
        </p:spPr>
        <p:txBody>
          <a:bodyPr anchor="t" anchorCtr="0">
            <a:spAutoFit/>
          </a:bodyPr>
          <a:lstStyle/>
          <a:p>
            <a:r>
              <a:rPr lang="zh-CN" altLang="en-US" sz="4000" b="1" dirty="0">
                <a:latin typeface="黑体" panose="02010609060101010101" pitchFamily="49" charset="-122"/>
                <a:ea typeface="黑体" panose="02010609060101010101" pitchFamily="49" charset="-122"/>
              </a:rPr>
              <a:t>毫不利己</a:t>
            </a:r>
          </a:p>
        </p:txBody>
      </p:sp>
      <p:sp>
        <p:nvSpPr>
          <p:cNvPr id="57354" name="TextBox 17"/>
          <p:cNvSpPr txBox="1"/>
          <p:nvPr/>
        </p:nvSpPr>
        <p:spPr>
          <a:xfrm>
            <a:off x="1259840" y="2419350"/>
            <a:ext cx="1728788" cy="701675"/>
          </a:xfrm>
          <a:prstGeom prst="rect">
            <a:avLst/>
          </a:prstGeom>
          <a:noFill/>
          <a:ln w="9525">
            <a:noFill/>
          </a:ln>
        </p:spPr>
        <p:txBody>
          <a:bodyPr anchor="t" anchorCtr="0">
            <a:spAutoFit/>
          </a:bodyPr>
          <a:lstStyle/>
          <a:p>
            <a:r>
              <a:rPr lang="zh-CN" altLang="en-US" sz="4000" b="1" dirty="0">
                <a:solidFill>
                  <a:srgbClr val="FF9933"/>
                </a:solidFill>
                <a:latin typeface="黑体" panose="02010609060101010101" pitchFamily="49" charset="-122"/>
                <a:ea typeface="黑体" panose="02010609060101010101" pitchFamily="49" charset="-122"/>
              </a:rPr>
              <a:t>贤人</a:t>
            </a:r>
          </a:p>
        </p:txBody>
      </p:sp>
      <p:sp>
        <p:nvSpPr>
          <p:cNvPr id="57355" name="TextBox 18"/>
          <p:cNvSpPr txBox="1"/>
          <p:nvPr/>
        </p:nvSpPr>
        <p:spPr>
          <a:xfrm>
            <a:off x="2772728" y="2419350"/>
            <a:ext cx="3168650" cy="701675"/>
          </a:xfrm>
          <a:prstGeom prst="rect">
            <a:avLst/>
          </a:prstGeom>
          <a:noFill/>
          <a:ln w="9525">
            <a:noFill/>
          </a:ln>
        </p:spPr>
        <p:txBody>
          <a:bodyPr anchor="t" anchorCtr="0">
            <a:spAutoFit/>
          </a:bodyPr>
          <a:lstStyle/>
          <a:p>
            <a:r>
              <a:rPr lang="zh-CN" altLang="en-US" sz="4000" b="1" dirty="0">
                <a:latin typeface="黑体" panose="02010609060101010101" pitchFamily="49" charset="-122"/>
                <a:ea typeface="黑体" panose="02010609060101010101" pitchFamily="49" charset="-122"/>
              </a:rPr>
              <a:t>专门利人</a:t>
            </a:r>
          </a:p>
        </p:txBody>
      </p:sp>
      <p:sp>
        <p:nvSpPr>
          <p:cNvPr id="57356" name="TextBox 19"/>
          <p:cNvSpPr txBox="1"/>
          <p:nvPr/>
        </p:nvSpPr>
        <p:spPr>
          <a:xfrm>
            <a:off x="1980565" y="3140075"/>
            <a:ext cx="1512888" cy="701675"/>
          </a:xfrm>
          <a:prstGeom prst="rect">
            <a:avLst/>
          </a:prstGeom>
          <a:noFill/>
          <a:ln w="9525">
            <a:noFill/>
          </a:ln>
        </p:spPr>
        <p:txBody>
          <a:bodyPr anchor="t" anchorCtr="0">
            <a:spAutoFit/>
          </a:bodyPr>
          <a:lstStyle/>
          <a:p>
            <a:r>
              <a:rPr lang="zh-CN" altLang="en-US" sz="4000" b="1" dirty="0">
                <a:solidFill>
                  <a:srgbClr val="FFFF00"/>
                </a:solidFill>
                <a:latin typeface="黑体" panose="02010609060101010101" pitchFamily="49" charset="-122"/>
                <a:ea typeface="黑体" panose="02010609060101010101" pitchFamily="49" charset="-122"/>
              </a:rPr>
              <a:t>好人</a:t>
            </a:r>
          </a:p>
        </p:txBody>
      </p:sp>
      <p:sp>
        <p:nvSpPr>
          <p:cNvPr id="57357" name="TextBox 20"/>
          <p:cNvSpPr txBox="1"/>
          <p:nvPr/>
        </p:nvSpPr>
        <p:spPr>
          <a:xfrm>
            <a:off x="3491865" y="3211513"/>
            <a:ext cx="4176713" cy="701675"/>
          </a:xfrm>
          <a:prstGeom prst="rect">
            <a:avLst/>
          </a:prstGeom>
          <a:noFill/>
          <a:ln w="9525">
            <a:noFill/>
          </a:ln>
        </p:spPr>
        <p:txBody>
          <a:bodyPr anchor="t" anchorCtr="0">
            <a:spAutoFit/>
          </a:bodyPr>
          <a:lstStyle/>
          <a:p>
            <a:r>
              <a:rPr lang="zh-CN" altLang="en-US" sz="4000" b="1" dirty="0">
                <a:latin typeface="黑体" panose="02010609060101010101" pitchFamily="49" charset="-122"/>
                <a:ea typeface="黑体" panose="02010609060101010101" pitchFamily="49" charset="-122"/>
              </a:rPr>
              <a:t>热心助人</a:t>
            </a:r>
          </a:p>
        </p:txBody>
      </p:sp>
      <p:sp>
        <p:nvSpPr>
          <p:cNvPr id="57358" name="TextBox 21"/>
          <p:cNvSpPr txBox="1"/>
          <p:nvPr/>
        </p:nvSpPr>
        <p:spPr>
          <a:xfrm>
            <a:off x="2412365" y="3932555"/>
            <a:ext cx="1800225" cy="708025"/>
          </a:xfrm>
          <a:prstGeom prst="rect">
            <a:avLst/>
          </a:prstGeom>
          <a:noFill/>
          <a:ln w="9525">
            <a:noFill/>
          </a:ln>
        </p:spPr>
        <p:txBody>
          <a:bodyPr anchor="t" anchorCtr="0">
            <a:spAutoFit/>
          </a:bodyPr>
          <a:lstStyle/>
          <a:p>
            <a:r>
              <a:rPr lang="zh-CN" altLang="en-US" sz="4000" b="1" dirty="0">
                <a:solidFill>
                  <a:srgbClr val="663300"/>
                </a:solidFill>
                <a:latin typeface="黑体" panose="02010609060101010101" pitchFamily="49" charset="-122"/>
                <a:ea typeface="黑体" panose="02010609060101010101" pitchFamily="49" charset="-122"/>
              </a:rPr>
              <a:t>常人</a:t>
            </a:r>
          </a:p>
        </p:txBody>
      </p:sp>
      <p:sp>
        <p:nvSpPr>
          <p:cNvPr id="57359" name="TextBox 22"/>
          <p:cNvSpPr txBox="1"/>
          <p:nvPr/>
        </p:nvSpPr>
        <p:spPr>
          <a:xfrm>
            <a:off x="3780790" y="3932555"/>
            <a:ext cx="4103688" cy="720725"/>
          </a:xfrm>
          <a:prstGeom prst="rect">
            <a:avLst/>
          </a:prstGeom>
          <a:noFill/>
          <a:ln w="9525">
            <a:noFill/>
          </a:ln>
        </p:spPr>
        <p:txBody>
          <a:bodyPr anchor="t" anchorCtr="0">
            <a:spAutoFit/>
          </a:bodyPr>
          <a:lstStyle/>
          <a:p>
            <a:r>
              <a:rPr lang="zh-CN" altLang="en-US" sz="4000" b="1" dirty="0">
                <a:latin typeface="黑体" panose="02010609060101010101" pitchFamily="49" charset="-122"/>
                <a:ea typeface="黑体" panose="02010609060101010101" pitchFamily="49" charset="-122"/>
              </a:rPr>
              <a:t>自私自利</a:t>
            </a:r>
          </a:p>
        </p:txBody>
      </p:sp>
      <p:sp>
        <p:nvSpPr>
          <p:cNvPr id="57360" name="TextBox 23"/>
          <p:cNvSpPr txBox="1"/>
          <p:nvPr/>
        </p:nvSpPr>
        <p:spPr>
          <a:xfrm>
            <a:off x="2988628" y="4725670"/>
            <a:ext cx="1871662" cy="708025"/>
          </a:xfrm>
          <a:prstGeom prst="rect">
            <a:avLst/>
          </a:prstGeom>
          <a:noFill/>
          <a:ln w="9525">
            <a:noFill/>
          </a:ln>
        </p:spPr>
        <p:txBody>
          <a:bodyPr anchor="t" anchorCtr="0">
            <a:spAutoFit/>
          </a:bodyPr>
          <a:lstStyle/>
          <a:p>
            <a:r>
              <a:rPr lang="zh-CN" altLang="en-US" sz="4000" b="1" dirty="0">
                <a:solidFill>
                  <a:srgbClr val="660033"/>
                </a:solidFill>
                <a:latin typeface="黑体" panose="02010609060101010101" pitchFamily="49" charset="-122"/>
                <a:ea typeface="黑体" panose="02010609060101010101" pitchFamily="49" charset="-122"/>
              </a:rPr>
              <a:t>坏人</a:t>
            </a:r>
          </a:p>
        </p:txBody>
      </p:sp>
      <p:sp>
        <p:nvSpPr>
          <p:cNvPr id="57361" name="TextBox 24"/>
          <p:cNvSpPr txBox="1"/>
          <p:nvPr/>
        </p:nvSpPr>
        <p:spPr>
          <a:xfrm>
            <a:off x="4357053" y="4725670"/>
            <a:ext cx="3455987" cy="708025"/>
          </a:xfrm>
          <a:prstGeom prst="rect">
            <a:avLst/>
          </a:prstGeom>
          <a:noFill/>
          <a:ln w="9525">
            <a:noFill/>
          </a:ln>
        </p:spPr>
        <p:txBody>
          <a:bodyPr anchor="t" anchorCtr="0">
            <a:spAutoFit/>
          </a:bodyPr>
          <a:lstStyle/>
          <a:p>
            <a:r>
              <a:rPr lang="zh-CN" altLang="en-US" sz="4000" b="1" dirty="0">
                <a:latin typeface="黑体" panose="02010609060101010101" pitchFamily="49" charset="-122"/>
                <a:ea typeface="黑体" panose="02010609060101010101" pitchFamily="49" charset="-122"/>
              </a:rPr>
              <a:t>损人利己</a:t>
            </a:r>
          </a:p>
        </p:txBody>
      </p:sp>
      <p:sp>
        <p:nvSpPr>
          <p:cNvPr id="57362" name="TextBox 25"/>
          <p:cNvSpPr txBox="1"/>
          <p:nvPr/>
        </p:nvSpPr>
        <p:spPr>
          <a:xfrm>
            <a:off x="3420428" y="5663883"/>
            <a:ext cx="1441450" cy="708025"/>
          </a:xfrm>
          <a:prstGeom prst="rect">
            <a:avLst/>
          </a:prstGeom>
          <a:noFill/>
          <a:ln w="9525">
            <a:noFill/>
          </a:ln>
        </p:spPr>
        <p:txBody>
          <a:bodyPr anchor="t" anchorCtr="0">
            <a:spAutoFit/>
          </a:bodyPr>
          <a:lstStyle/>
          <a:p>
            <a:r>
              <a:rPr lang="zh-CN" altLang="en-US" sz="4000" b="1" dirty="0">
                <a:solidFill>
                  <a:srgbClr val="000066"/>
                </a:solidFill>
                <a:latin typeface="黑体" panose="02010609060101010101" pitchFamily="49" charset="-122"/>
                <a:ea typeface="黑体" panose="02010609060101010101" pitchFamily="49" charset="-122"/>
              </a:rPr>
              <a:t>恶人</a:t>
            </a:r>
          </a:p>
        </p:txBody>
      </p:sp>
      <p:sp>
        <p:nvSpPr>
          <p:cNvPr id="57363" name="TextBox 26"/>
          <p:cNvSpPr txBox="1"/>
          <p:nvPr/>
        </p:nvSpPr>
        <p:spPr>
          <a:xfrm>
            <a:off x="5004753" y="5601970"/>
            <a:ext cx="4464050" cy="708025"/>
          </a:xfrm>
          <a:prstGeom prst="rect">
            <a:avLst/>
          </a:prstGeom>
          <a:noFill/>
          <a:ln w="9525">
            <a:noFill/>
          </a:ln>
        </p:spPr>
        <p:txBody>
          <a:bodyPr anchor="t" anchorCtr="0">
            <a:spAutoFit/>
          </a:bodyPr>
          <a:lstStyle/>
          <a:p>
            <a:r>
              <a:rPr lang="zh-CN" altLang="en-US" sz="4000" b="1" dirty="0">
                <a:latin typeface="黑体" panose="02010609060101010101" pitchFamily="49" charset="-122"/>
                <a:ea typeface="黑体" panose="02010609060101010101" pitchFamily="49" charset="-122"/>
              </a:rPr>
              <a:t>损人不利己</a:t>
            </a:r>
          </a:p>
        </p:txBody>
      </p:sp>
      <p:pic>
        <p:nvPicPr>
          <p:cNvPr id="57364" name="Picture 6" descr="http://down.111cn.net/uploads/allimg/091002/2220033142-0.jpg"/>
          <p:cNvPicPr>
            <a:picLocks noChangeAspect="1"/>
          </p:cNvPicPr>
          <p:nvPr/>
        </p:nvPicPr>
        <p:blipFill>
          <a:blip r:embed="rId4"/>
          <a:srcRect b="62389"/>
          <a:stretch>
            <a:fillRect/>
          </a:stretch>
        </p:blipFill>
        <p:spPr>
          <a:xfrm>
            <a:off x="6660515" y="1987550"/>
            <a:ext cx="2016125" cy="1017588"/>
          </a:xfrm>
          <a:prstGeom prst="rect">
            <a:avLst/>
          </a:prstGeom>
          <a:noFill/>
          <a:ln w="9525">
            <a:noFill/>
          </a:ln>
        </p:spPr>
      </p:pic>
      <p:sp>
        <p:nvSpPr>
          <p:cNvPr id="57365" name="TextBox 33"/>
          <p:cNvSpPr txBox="1"/>
          <p:nvPr/>
        </p:nvSpPr>
        <p:spPr>
          <a:xfrm>
            <a:off x="1691323" y="404495"/>
            <a:ext cx="6911975" cy="701675"/>
          </a:xfrm>
          <a:prstGeom prst="rect">
            <a:avLst/>
          </a:prstGeom>
          <a:noFill/>
          <a:ln w="9525">
            <a:noFill/>
          </a:ln>
        </p:spPr>
        <p:txBody>
          <a:bodyPr anchor="t" anchorCtr="0">
            <a:spAutoFit/>
          </a:bodyPr>
          <a:lstStyle/>
          <a:p>
            <a:r>
              <a:rPr lang="zh-CN" altLang="en-US" sz="4000" b="1" dirty="0">
                <a:latin typeface="Tahoma" panose="020B0604030504040204" pitchFamily="34" charset="0"/>
                <a:ea typeface="黑体" panose="02010609060101010101" pitchFamily="49" charset="-122"/>
              </a:rPr>
              <a:t>我们需要什么样的道德？</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图片 7"/>
          <p:cNvPicPr>
            <a:picLocks noChangeAspect="1"/>
          </p:cNvPicPr>
          <p:nvPr/>
        </p:nvPicPr>
        <p:blipFill>
          <a:blip r:embed="rId3"/>
          <a:stretch>
            <a:fillRect/>
          </a:stretch>
        </p:blipFill>
        <p:spPr>
          <a:xfrm>
            <a:off x="0" y="0"/>
            <a:ext cx="3302000" cy="6858000"/>
          </a:xfrm>
          <a:prstGeom prst="rect">
            <a:avLst/>
          </a:prstGeom>
          <a:noFill/>
          <a:ln w="9525">
            <a:noFill/>
          </a:ln>
        </p:spPr>
      </p:pic>
      <p:pic>
        <p:nvPicPr>
          <p:cNvPr id="58370" name="图片 8"/>
          <p:cNvPicPr>
            <a:picLocks noChangeAspect="1"/>
          </p:cNvPicPr>
          <p:nvPr/>
        </p:nvPicPr>
        <p:blipFill>
          <a:blip r:embed="rId4"/>
          <a:stretch>
            <a:fillRect/>
          </a:stretch>
        </p:blipFill>
        <p:spPr>
          <a:xfrm>
            <a:off x="3114675" y="0"/>
            <a:ext cx="3425825" cy="6858000"/>
          </a:xfrm>
          <a:prstGeom prst="rect">
            <a:avLst/>
          </a:prstGeom>
          <a:noFill/>
          <a:ln w="9525">
            <a:noFill/>
          </a:ln>
        </p:spPr>
      </p:pic>
      <p:pic>
        <p:nvPicPr>
          <p:cNvPr id="58371" name="图片 9"/>
          <p:cNvPicPr>
            <a:picLocks noChangeAspect="1"/>
          </p:cNvPicPr>
          <p:nvPr/>
        </p:nvPicPr>
        <p:blipFill>
          <a:blip r:embed="rId5"/>
          <a:stretch>
            <a:fillRect/>
          </a:stretch>
        </p:blipFill>
        <p:spPr>
          <a:xfrm>
            <a:off x="6302375" y="0"/>
            <a:ext cx="2841625" cy="6858000"/>
          </a:xfrm>
          <a:prstGeom prst="rect">
            <a:avLst/>
          </a:prstGeom>
          <a:noFill/>
          <a:ln w="9525">
            <a:noFill/>
          </a:ln>
        </p:spPr>
      </p:pic>
    </p:spTree>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图片 1"/>
          <p:cNvPicPr>
            <a:picLocks noChangeAspect="1"/>
          </p:cNvPicPr>
          <p:nvPr/>
        </p:nvPicPr>
        <p:blipFill>
          <a:blip r:embed="rId3"/>
          <a:stretch>
            <a:fillRect/>
          </a:stretch>
        </p:blipFill>
        <p:spPr>
          <a:xfrm>
            <a:off x="0" y="0"/>
            <a:ext cx="3216275" cy="6858000"/>
          </a:xfrm>
          <a:prstGeom prst="rect">
            <a:avLst/>
          </a:prstGeom>
          <a:noFill/>
          <a:ln w="9525">
            <a:noFill/>
          </a:ln>
        </p:spPr>
      </p:pic>
      <p:pic>
        <p:nvPicPr>
          <p:cNvPr id="60418" name="图片 2"/>
          <p:cNvPicPr>
            <a:picLocks noChangeAspect="1"/>
          </p:cNvPicPr>
          <p:nvPr/>
        </p:nvPicPr>
        <p:blipFill>
          <a:blip r:embed="rId4"/>
          <a:stretch>
            <a:fillRect/>
          </a:stretch>
        </p:blipFill>
        <p:spPr>
          <a:xfrm>
            <a:off x="3025775" y="0"/>
            <a:ext cx="3263900" cy="6858000"/>
          </a:xfrm>
          <a:prstGeom prst="rect">
            <a:avLst/>
          </a:prstGeom>
          <a:noFill/>
          <a:ln w="9525">
            <a:noFill/>
          </a:ln>
        </p:spPr>
      </p:pic>
      <p:pic>
        <p:nvPicPr>
          <p:cNvPr id="60419" name="图片 3"/>
          <p:cNvPicPr>
            <a:picLocks noChangeAspect="1"/>
          </p:cNvPicPr>
          <p:nvPr/>
        </p:nvPicPr>
        <p:blipFill>
          <a:blip r:embed="rId5"/>
          <a:stretch>
            <a:fillRect/>
          </a:stretch>
        </p:blipFill>
        <p:spPr>
          <a:xfrm>
            <a:off x="6083300" y="0"/>
            <a:ext cx="3060700" cy="6858000"/>
          </a:xfrm>
          <a:prstGeom prst="rect">
            <a:avLst/>
          </a:prstGeom>
          <a:noFill/>
          <a:ln w="9525">
            <a:noFill/>
          </a:ln>
        </p:spPr>
      </p:pic>
    </p:spTree>
  </p:cSld>
  <p:clrMapOvr>
    <a:masterClrMapping/>
  </p:clrMapOvr>
  <p:transition spd="slow">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1925" y="2546350"/>
            <a:ext cx="8821738" cy="3190875"/>
          </a:xfrm>
          <a:prstGeom prst="rect">
            <a:avLst/>
          </a:prstGeom>
          <a:solidFill>
            <a:schemeClr val="bg1"/>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fontAlgn="base">
              <a:lnSpc>
                <a:spcPct val="120000"/>
              </a:lnSpc>
              <a:spcBef>
                <a:spcPts val="1400"/>
              </a:spcBef>
            </a:pPr>
            <a:r>
              <a:rPr lang="en-US" sz="2800" strike="noStrike" noProof="1">
                <a:latin typeface="宋体" panose="02010600030101010101" pitchFamily="2" charset="-122"/>
                <a:ea typeface="宋体" panose="02010600030101010101" pitchFamily="2" charset="-122"/>
                <a:cs typeface="宋体" panose="02010600030101010101" pitchFamily="2" charset="-122"/>
              </a:rPr>
              <a:t>  </a:t>
            </a:r>
            <a:r>
              <a:rPr sz="2800" strike="noStrike" noProof="1">
                <a:latin typeface="宋体" panose="02010600030101010101" pitchFamily="2" charset="-122"/>
                <a:ea typeface="宋体" panose="02010600030101010101" pitchFamily="2" charset="-122"/>
                <a:cs typeface="宋体" panose="02010600030101010101" pitchFamily="2" charset="-122"/>
              </a:rPr>
              <a:t>社会主义的集体主义体现了个人与社会的不可分割性，社会形成了个人与集体的统一体，社会不仅不可能离开每个人而存在，同时，个人也离不开社会而存在。因此，社会主义民主依赖于每个公民都有自主选择的民主权利，包含着对个人权利、个人利益、个人价值的尊重的保障，它反对只顾个人不顾集体的个人主义。</a:t>
            </a:r>
            <a:endParaRPr lang="zh-CN" altLang="en-US" sz="2400" strike="noStrike" noProof="1">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3780155" y="981074"/>
            <a:ext cx="2054860" cy="1198880"/>
          </a:xfrm>
          <a:prstGeom prst="rect">
            <a:avLst/>
          </a:prstGeom>
          <a:noFill/>
        </p:spPr>
        <p:txBody>
          <a:bodyPr wrap="square" rtlCol="0">
            <a:spAutoFit/>
          </a:bodyPr>
          <a:lstStyle/>
          <a:p>
            <a:pPr algn="just">
              <a:lnSpc>
                <a:spcPct val="120000"/>
              </a:lnSpc>
              <a:spcBef>
                <a:spcPts val="1400"/>
              </a:spcBef>
            </a:pPr>
            <a:r>
              <a:rPr lang="zh-CN" altLang="en-US" sz="6000" noProof="1">
                <a:ln w="22225">
                  <a:solidFill>
                    <a:srgbClr val="FF0000"/>
                  </a:solidFill>
                  <a:prstDash val="solid"/>
                </a:ln>
                <a:gradFill>
                  <a:gsLst>
                    <a:gs pos="0">
                      <a:srgbClr val="FE4444"/>
                    </a:gs>
                    <a:gs pos="100000">
                      <a:srgbClr val="832B2B"/>
                    </a:gs>
                  </a:gsLst>
                  <a:lin scaled="0"/>
                </a:gradFill>
                <a:effectLst>
                  <a:reflection blurRad="6350" stA="60000" endA="900" endPos="58000" dir="5400000" sy="-100000" algn="bl" rotWithShape="0"/>
                </a:effectLst>
                <a:latin typeface="Arial" panose="020B0604020202020204" pitchFamily="34" charset="0"/>
                <a:ea typeface="微软雅黑" panose="020B0503020204020204" charset="-122"/>
                <a:cs typeface="+mn-cs"/>
              </a:rPr>
              <a:t>小结</a:t>
            </a:r>
            <a:endParaRPr lang="zh-CN" altLang="en-US" sz="6000" noProof="1">
              <a:ln w="22225">
                <a:solidFill>
                  <a:srgbClr val="FF0000"/>
                </a:solidFill>
                <a:prstDash val="solid"/>
              </a:ln>
              <a:gradFill>
                <a:gsLst>
                  <a:gs pos="0">
                    <a:srgbClr val="FE4444"/>
                  </a:gs>
                  <a:gs pos="100000">
                    <a:srgbClr val="832B2B"/>
                  </a:gs>
                </a:gsLst>
                <a:lin scaled="0"/>
              </a:gradFill>
              <a:effectLst>
                <a:reflection blurRad="6350" stA="60000" endA="900" endPos="58000" dir="5400000" sy="-100000" algn="bl" rotWithShape="0"/>
              </a:effectLst>
            </a:endParaRPr>
          </a:p>
        </p:txBody>
      </p:sp>
    </p:spTree>
  </p:cSld>
  <p:clrMapOvr>
    <a:masterClrMapping/>
  </p:clrMapOvr>
  <p:transition spd="slow">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47495" y="1820545"/>
            <a:ext cx="5869940" cy="3216910"/>
            <a:chOff x="-282732" y="0"/>
            <a:chExt cx="5601077" cy="3250003"/>
          </a:xfrm>
        </p:grpSpPr>
        <p:sp>
          <p:nvSpPr>
            <p:cNvPr id="3" name="矩形 2"/>
            <p:cNvSpPr/>
            <p:nvPr/>
          </p:nvSpPr>
          <p:spPr>
            <a:xfrm>
              <a:off x="-282732" y="219404"/>
              <a:ext cx="5601077" cy="303059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6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本次授课结束</a:t>
              </a: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6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   </a:t>
              </a:r>
              <a:r>
                <a:rPr kumimoji="0" lang="zh-CN" altLang="en-US" sz="6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感谢聆听！</a:t>
              </a:r>
            </a:p>
          </p:txBody>
        </p:sp>
        <p:sp>
          <p:nvSpPr>
            <p:cNvPr id="4" name="矩形 3"/>
            <p:cNvSpPr/>
            <p:nvPr/>
          </p:nvSpPr>
          <p:spPr>
            <a:xfrm>
              <a:off x="332362" y="0"/>
              <a:ext cx="1816478" cy="213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平行四边形 47"/>
          <p:cNvSpPr/>
          <p:nvPr/>
        </p:nvSpPr>
        <p:spPr>
          <a:xfrm>
            <a:off x="1100455" y="4370705"/>
            <a:ext cx="998220" cy="738505"/>
          </a:xfrm>
          <a:prstGeom prst="parallelogram">
            <a:avLst/>
          </a:prstGeom>
          <a:solidFill>
            <a:schemeClr val="accent2">
              <a:lumMod val="75000"/>
            </a:schemeClr>
          </a:solidFill>
          <a:ln>
            <a:gradFill flip="none" rotWithShape="1">
              <a:gsLst>
                <a:gs pos="26000">
                  <a:schemeClr val="bg1"/>
                </a:gs>
                <a:gs pos="100000">
                  <a:schemeClr val="bg1">
                    <a:lumMod val="50000"/>
                  </a:schemeClr>
                </a:gs>
              </a:gsLst>
              <a:lin ang="18600000" scaled="0"/>
              <a:tileRect/>
            </a:gradFill>
          </a:ln>
          <a:effectLst>
            <a:innerShdw blurRad="889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700" b="0" i="0" u="none" strike="noStrike" kern="1200" cap="none" spc="0" normalizeH="0" baseline="0" noProof="1">
                <a:ln>
                  <a:noFill/>
                </a:ln>
                <a:solidFill>
                  <a:schemeClr val="lt1"/>
                </a:solidFill>
                <a:effectLst>
                  <a:outerShdw blurRad="88900" dist="63500" dir="8100000" algn="tr" rotWithShape="0">
                    <a:prstClr val="black">
                      <a:alpha val="40000"/>
                    </a:prstClr>
                  </a:outerShdw>
                </a:effectLst>
                <a:uLnTx/>
                <a:uFillTx/>
                <a:latin typeface="Impact" panose="020B0806030902050204" pitchFamily="34" charset="0"/>
                <a:ea typeface="+mn-ea"/>
                <a:cs typeface="+mn-cs"/>
              </a:rPr>
              <a:t>03</a:t>
            </a:r>
            <a:endParaRPr kumimoji="0" lang="zh-CN" altLang="en-US" sz="2700" b="0" i="0" u="none" strike="noStrike" kern="1200" cap="none" spc="0" normalizeH="0" baseline="0" noProof="1">
              <a:ln>
                <a:noFill/>
              </a:ln>
              <a:solidFill>
                <a:schemeClr val="lt1"/>
              </a:solidFill>
              <a:effectLst>
                <a:outerShdw blurRad="88900" dist="63500" dir="8100000" algn="tr" rotWithShape="0">
                  <a:prstClr val="black">
                    <a:alpha val="40000"/>
                  </a:prstClr>
                </a:outerShdw>
              </a:effectLst>
              <a:uLnTx/>
              <a:uFillTx/>
              <a:latin typeface="Impact" panose="020B0806030902050204" pitchFamily="34" charset="0"/>
              <a:ea typeface="+mn-ea"/>
              <a:cs typeface="+mn-cs"/>
            </a:endParaRPr>
          </a:p>
        </p:txBody>
      </p:sp>
      <p:sp>
        <p:nvSpPr>
          <p:cNvPr id="36" name="平行四边形 35"/>
          <p:cNvSpPr/>
          <p:nvPr/>
        </p:nvSpPr>
        <p:spPr>
          <a:xfrm>
            <a:off x="1578329" y="1889347"/>
            <a:ext cx="980135" cy="745215"/>
          </a:xfrm>
          <a:prstGeom prst="parallelogram">
            <a:avLst/>
          </a:prstGeom>
          <a:solidFill>
            <a:schemeClr val="accent2">
              <a:lumMod val="40000"/>
              <a:lumOff val="60000"/>
            </a:schemeClr>
          </a:solidFill>
          <a:ln>
            <a:gradFill flip="none" rotWithShape="1">
              <a:gsLst>
                <a:gs pos="26000">
                  <a:schemeClr val="bg1"/>
                </a:gs>
                <a:gs pos="100000">
                  <a:schemeClr val="bg1">
                    <a:lumMod val="50000"/>
                  </a:schemeClr>
                </a:gs>
              </a:gsLst>
              <a:lin ang="18600000" scaled="0"/>
              <a:tileRect/>
            </a:gradFill>
          </a:ln>
          <a:effectLst>
            <a:innerShdw blurRad="889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0" i="0" u="none" strike="noStrike" kern="1200" cap="none" spc="0" normalizeH="0" baseline="0" noProof="1">
                <a:ln>
                  <a:noFill/>
                </a:ln>
                <a:solidFill>
                  <a:schemeClr val="lt1"/>
                </a:solidFill>
                <a:effectLst>
                  <a:outerShdw blurRad="88900" dist="63500" dir="8100000" algn="tr" rotWithShape="0">
                    <a:prstClr val="black">
                      <a:alpha val="40000"/>
                    </a:prstClr>
                  </a:outerShdw>
                </a:effectLst>
                <a:uLnTx/>
                <a:uFillTx/>
                <a:latin typeface="Impact" panose="020B0806030902050204" pitchFamily="34" charset="0"/>
                <a:ea typeface="+mn-ea"/>
                <a:cs typeface="+mn-cs"/>
              </a:rPr>
              <a:t>01</a:t>
            </a:r>
            <a:endParaRPr kumimoji="0" lang="zh-CN" altLang="en-US" sz="3200" b="0" i="0" u="none" strike="noStrike" kern="1200" cap="none" spc="0" normalizeH="0" baseline="0" noProof="1">
              <a:ln>
                <a:noFill/>
              </a:ln>
              <a:solidFill>
                <a:schemeClr val="lt1"/>
              </a:solidFill>
              <a:effectLst>
                <a:outerShdw blurRad="88900" dist="63500" dir="8100000" algn="tr" rotWithShape="0">
                  <a:prstClr val="black">
                    <a:alpha val="40000"/>
                  </a:prstClr>
                </a:outerShdw>
              </a:effectLst>
              <a:uLnTx/>
              <a:uFillTx/>
              <a:latin typeface="Impact" panose="020B0806030902050204" pitchFamily="34" charset="0"/>
              <a:ea typeface="+mn-ea"/>
              <a:cs typeface="+mn-cs"/>
            </a:endParaRPr>
          </a:p>
        </p:txBody>
      </p:sp>
      <p:sp>
        <p:nvSpPr>
          <p:cNvPr id="46" name="平行四边形 45"/>
          <p:cNvSpPr/>
          <p:nvPr/>
        </p:nvSpPr>
        <p:spPr>
          <a:xfrm>
            <a:off x="1339215" y="3085465"/>
            <a:ext cx="999490" cy="774065"/>
          </a:xfrm>
          <a:prstGeom prst="parallelogram">
            <a:avLst/>
          </a:prstGeom>
          <a:solidFill>
            <a:schemeClr val="accent2">
              <a:lumMod val="60000"/>
              <a:lumOff val="40000"/>
            </a:schemeClr>
          </a:solidFill>
          <a:ln>
            <a:gradFill flip="none" rotWithShape="1">
              <a:gsLst>
                <a:gs pos="26000">
                  <a:schemeClr val="bg1"/>
                </a:gs>
                <a:gs pos="100000">
                  <a:schemeClr val="bg1">
                    <a:lumMod val="50000"/>
                  </a:schemeClr>
                </a:gs>
              </a:gsLst>
              <a:lin ang="18600000" scaled="0"/>
              <a:tileRect/>
            </a:gradFill>
          </a:ln>
          <a:effectLst>
            <a:innerShdw blurRad="889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700" b="0" i="0" u="none" strike="noStrike" kern="1200" cap="none" spc="0" normalizeH="0" baseline="0" noProof="1">
                <a:ln>
                  <a:noFill/>
                </a:ln>
                <a:solidFill>
                  <a:schemeClr val="lt1"/>
                </a:solidFill>
                <a:effectLst>
                  <a:outerShdw blurRad="88900" dist="63500" dir="8100000" algn="tr" rotWithShape="0">
                    <a:prstClr val="black">
                      <a:alpha val="40000"/>
                    </a:prstClr>
                  </a:outerShdw>
                </a:effectLst>
                <a:uLnTx/>
                <a:uFillTx/>
                <a:latin typeface="Impact" panose="020B0806030902050204" pitchFamily="34" charset="0"/>
                <a:ea typeface="+mn-ea"/>
                <a:cs typeface="+mn-cs"/>
              </a:rPr>
              <a:t>02</a:t>
            </a:r>
            <a:endParaRPr kumimoji="0" lang="zh-CN" altLang="en-US" sz="2700" b="0" i="0" u="none" strike="noStrike" kern="1200" cap="none" spc="0" normalizeH="0" baseline="0" noProof="1">
              <a:ln>
                <a:noFill/>
              </a:ln>
              <a:solidFill>
                <a:schemeClr val="lt1"/>
              </a:solidFill>
              <a:effectLst>
                <a:outerShdw blurRad="88900" dist="63500" dir="8100000" algn="tr" rotWithShape="0">
                  <a:prstClr val="black">
                    <a:alpha val="40000"/>
                  </a:prstClr>
                </a:outerShdw>
              </a:effectLst>
              <a:uLnTx/>
              <a:uFillTx/>
              <a:latin typeface="Impact" panose="020B0806030902050204" pitchFamily="34" charset="0"/>
              <a:ea typeface="+mn-ea"/>
              <a:cs typeface="+mn-cs"/>
            </a:endParaRPr>
          </a:p>
        </p:txBody>
      </p:sp>
      <p:sp>
        <p:nvSpPr>
          <p:cNvPr id="12310" name="矩形 25"/>
          <p:cNvSpPr/>
          <p:nvPr/>
        </p:nvSpPr>
        <p:spPr>
          <a:xfrm>
            <a:off x="2897505" y="1990725"/>
            <a:ext cx="5065713" cy="521970"/>
          </a:xfrm>
          <a:prstGeom prst="rect">
            <a:avLst/>
          </a:prstGeom>
          <a:noFill/>
          <a:ln w="9525">
            <a:noFill/>
          </a:ln>
        </p:spPr>
        <p:txBody>
          <a:bodyPr wrap="square" anchor="t" anchorCtr="0">
            <a:spAutoFit/>
          </a:bodyPr>
          <a:lstStyle/>
          <a:p>
            <a:pPr marL="714375" indent="-714375" algn="just">
              <a:buFontTx/>
            </a:pPr>
            <a:r>
              <a:rPr lang="zh-CN" altLang="en-US" sz="2800" b="1" dirty="0">
                <a:latin typeface="微软雅黑" panose="020B0503020204020204" charset="-122"/>
                <a:ea typeface="微软雅黑" panose="020B0503020204020204" charset="-122"/>
              </a:rPr>
              <a:t>坚持马克思主义道德观</a:t>
            </a:r>
            <a:endParaRPr lang="zh-CN" altLang="en-US" sz="2800" b="1" dirty="0">
              <a:latin typeface="微软雅黑" panose="020B0503020204020204" charset="-122"/>
              <a:ea typeface="微软雅黑" panose="020B0503020204020204" charset="-122"/>
              <a:sym typeface="微软雅黑" panose="020B0503020204020204" charset="-122"/>
            </a:endParaRPr>
          </a:p>
        </p:txBody>
      </p:sp>
      <p:sp>
        <p:nvSpPr>
          <p:cNvPr id="12311" name="矩形 27"/>
          <p:cNvSpPr/>
          <p:nvPr/>
        </p:nvSpPr>
        <p:spPr>
          <a:xfrm>
            <a:off x="2843530" y="3213100"/>
            <a:ext cx="4737735" cy="521970"/>
          </a:xfrm>
          <a:prstGeom prst="rect">
            <a:avLst/>
          </a:prstGeom>
          <a:noFill/>
          <a:ln w="9525">
            <a:noFill/>
          </a:ln>
        </p:spPr>
        <p:txBody>
          <a:bodyPr wrap="square" anchor="t" anchorCtr="0">
            <a:spAutoFit/>
          </a:bodyPr>
          <a:lstStyle/>
          <a:p>
            <a:r>
              <a:rPr lang="zh-CN" altLang="en-US" sz="2800" b="1" dirty="0">
                <a:latin typeface="微软雅黑" panose="020B0503020204020204" charset="-122"/>
                <a:ea typeface="微软雅黑" panose="020B0503020204020204" charset="-122"/>
              </a:rPr>
              <a:t>坚持以为人民服务为核心</a:t>
            </a:r>
          </a:p>
        </p:txBody>
      </p:sp>
      <p:sp>
        <p:nvSpPr>
          <p:cNvPr id="12312" name="矩形 30"/>
          <p:cNvSpPr/>
          <p:nvPr/>
        </p:nvSpPr>
        <p:spPr>
          <a:xfrm>
            <a:off x="2730818" y="4416425"/>
            <a:ext cx="5400675" cy="521970"/>
          </a:xfrm>
          <a:prstGeom prst="rect">
            <a:avLst/>
          </a:prstGeom>
          <a:noFill/>
          <a:ln w="9525">
            <a:noFill/>
          </a:ln>
        </p:spPr>
        <p:txBody>
          <a:bodyPr anchor="t" anchorCtr="0">
            <a:spAutoFit/>
          </a:bodyPr>
          <a:lstStyle/>
          <a:p>
            <a:r>
              <a:rPr lang="zh-CN" altLang="en-US" sz="2800" b="1" dirty="0">
                <a:latin typeface="微软雅黑" panose="020B0503020204020204" charset="-122"/>
                <a:ea typeface="微软雅黑" panose="020B0503020204020204" charset="-122"/>
              </a:rPr>
              <a:t>坚持以集体主义为原则</a:t>
            </a:r>
          </a:p>
        </p:txBody>
      </p:sp>
    </p:spTree>
  </p:cSld>
  <p:clrMapOvr>
    <a:masterClrMapping/>
  </p:clrMapOvr>
  <p:transition spd="slow">
    <p:push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14248" y="1772816"/>
            <a:ext cx="8915504" cy="41007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defRPr/>
            </a:pPr>
            <a:r>
              <a:rPr lang="zh-CN" altLang="en-US" sz="24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致谢</a:t>
            </a:r>
            <a:endParaRPr lang="en-US" altLang="zh-CN" sz="24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defTabSz="685800" fontAlgn="auto">
              <a:spcAft>
                <a:spcPts val="0"/>
              </a:spcAft>
              <a:defRPr/>
            </a:pPr>
            <a:br>
              <a:rPr lang="en-US" altLang="zh-CN" sz="24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rPr>
            </a:br>
            <a:r>
              <a:rPr lang="zh-CN" altLang="en-US" sz="24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第五章课件由以下学校教师一起完成，特此感谢！</a:t>
            </a:r>
            <a:endParaRPr lang="en-US" altLang="zh-CN" sz="24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685800" fontAlgn="auto">
              <a:spcAft>
                <a:spcPts val="0"/>
              </a:spcAft>
              <a:defRPr/>
            </a:pPr>
            <a:endParaRPr lang="en-US" altLang="zh-CN" sz="21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685800" fontAlgn="auto">
              <a:spcAft>
                <a:spcPts val="0"/>
              </a:spcAft>
              <a:defRPr/>
            </a:pPr>
            <a:br>
              <a:rPr lang="en-US" altLang="zh-CN" sz="21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rPr>
            </a:br>
            <a:r>
              <a:rPr lang="en-US" altLang="zh-CN" sz="21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a:t>
            </a:r>
            <a:br>
              <a:rPr lang="en-US" altLang="zh-CN" sz="21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rPr>
            </a:br>
            <a:endParaRPr lang="zh-CN" altLang="en-US" sz="2100" dirty="0">
              <a:solidFill>
                <a:prstClr val="black"/>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graphicFrame>
        <p:nvGraphicFramePr>
          <p:cNvPr id="4" name="表格 3"/>
          <p:cNvGraphicFramePr>
            <a:graphicFrameLocks noGrp="1"/>
          </p:cNvGraphicFramePr>
          <p:nvPr>
            <p:custDataLst>
              <p:tags r:id="rId1"/>
            </p:custDataLst>
            <p:extLst>
              <p:ext uri="{D42A27DB-BD31-4B8C-83A1-F6EECF244321}">
                <p14:modId xmlns:p14="http://schemas.microsoft.com/office/powerpoint/2010/main" val="189326658"/>
              </p:ext>
            </p:extLst>
          </p:nvPr>
        </p:nvGraphicFramePr>
        <p:xfrm>
          <a:off x="917188" y="3284984"/>
          <a:ext cx="7309624" cy="2175373"/>
        </p:xfrm>
        <a:graphic>
          <a:graphicData uri="http://schemas.openxmlformats.org/drawingml/2006/table">
            <a:tbl>
              <a:tblPr firstRow="1" firstCol="1" bandRow="1">
                <a:tableStyleId>{5C22544A-7EE6-4342-B048-85BDC9FD1C3A}</a:tableStyleId>
              </a:tblPr>
              <a:tblGrid>
                <a:gridCol w="2197056">
                  <a:extLst>
                    <a:ext uri="{9D8B030D-6E8A-4147-A177-3AD203B41FA5}">
                      <a16:colId xmlns:a16="http://schemas.microsoft.com/office/drawing/2014/main" val="3328406074"/>
                    </a:ext>
                  </a:extLst>
                </a:gridCol>
                <a:gridCol w="2952328">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405023">
                <a:tc>
                  <a:txBody>
                    <a:bodyPr/>
                    <a:lstStyle/>
                    <a:p>
                      <a:pPr marL="0" algn="just" defTabSz="914400" rtl="0" eaLnBrk="1" latinLnBrk="0" hangingPunct="1">
                        <a:spcAft>
                          <a:spcPts val="0"/>
                        </a:spcAft>
                      </a:pPr>
                      <a:r>
                        <a:rPr lang="zh-CN" altLang="en-US" sz="1800" b="0" kern="100" dirty="0">
                          <a:solidFill>
                            <a:schemeClr val="tx1"/>
                          </a:solidFill>
                          <a:effectLst/>
                          <a:latin typeface="+mn-ea"/>
                          <a:ea typeface="+mn-ea"/>
                          <a:cs typeface="+mn-cs"/>
                        </a:rPr>
                        <a:t>负责人</a:t>
                      </a:r>
                    </a:p>
                  </a:txBody>
                  <a:tcPr marL="51435" marR="51435"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rPr>
                        <a:t>江西环境工程职业学院</a:t>
                      </a:r>
                      <a:endParaRPr kumimoji="0" lang="zh-CN" altLang="en-US" sz="18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endParaRPr>
                    </a:p>
                  </a:txBody>
                  <a:tcPr marL="51435" marR="51435"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1800" b="0" i="0" u="none" strike="noStrike" kern="1200" cap="none" spc="0" normalizeH="0" baseline="0" dirty="0">
                          <a:ln>
                            <a:noFill/>
                          </a:ln>
                          <a:solidFill>
                            <a:prstClr val="black"/>
                          </a:solidFill>
                          <a:effectLst/>
                          <a:uLnTx/>
                          <a:uFillTx/>
                          <a:latin typeface="+mn-ea"/>
                          <a:ea typeface="+mn-ea"/>
                          <a:cs typeface="+mn-cs"/>
                        </a:rPr>
                        <a:t>邱哲彦</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405023">
                <a:tc>
                  <a:txBody>
                    <a:bodyPr/>
                    <a:lstStyle/>
                    <a:p>
                      <a:pPr marL="0" algn="just" defTabSz="914400" rtl="0" eaLnBrk="1" latinLnBrk="0" hangingPunct="1">
                        <a:spcAft>
                          <a:spcPts val="0"/>
                        </a:spcAft>
                      </a:pPr>
                      <a:r>
                        <a:rPr lang="zh-CN" altLang="en-US" sz="1800" b="0" kern="100" dirty="0">
                          <a:solidFill>
                            <a:schemeClr val="tx1"/>
                          </a:solidFill>
                          <a:effectLst/>
                          <a:latin typeface="+mn-ea"/>
                          <a:ea typeface="+mn-ea"/>
                          <a:cs typeface="+mn-cs"/>
                        </a:rPr>
                        <a:t>第一节</a:t>
                      </a:r>
                    </a:p>
                  </a:txBody>
                  <a:tcPr marL="51435" marR="51435"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长春职业技术学院</a:t>
                      </a:r>
                    </a:p>
                  </a:txBody>
                  <a:tcPr marL="51435" marR="51435"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1800" b="0" i="0" u="none" strike="noStrike" kern="1200" cap="none" spc="0" normalizeH="0" baseline="0" dirty="0">
                          <a:ln>
                            <a:noFill/>
                          </a:ln>
                          <a:solidFill>
                            <a:prstClr val="black"/>
                          </a:solidFill>
                          <a:effectLst/>
                          <a:uLnTx/>
                          <a:uFillTx/>
                          <a:latin typeface="+mn-ea"/>
                          <a:ea typeface="+mn-ea"/>
                          <a:cs typeface="+mn-cs"/>
                        </a:rPr>
                        <a:t>杨娟、王庆云</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455109">
                <a:tc>
                  <a:txBody>
                    <a:bodyPr/>
                    <a:lstStyle/>
                    <a:p>
                      <a:pPr algn="just">
                        <a:spcAft>
                          <a:spcPts val="0"/>
                        </a:spcAft>
                      </a:pPr>
                      <a:r>
                        <a:rPr lang="zh-CN" altLang="en-US" sz="1800" b="0" kern="100" dirty="0">
                          <a:solidFill>
                            <a:schemeClr val="tx1"/>
                          </a:solidFill>
                          <a:effectLst/>
                          <a:latin typeface="+mn-ea"/>
                          <a:ea typeface="+mn-ea"/>
                          <a:cs typeface="+mn-cs"/>
                        </a:rPr>
                        <a:t>第二节</a:t>
                      </a:r>
                    </a:p>
                  </a:txBody>
                  <a:tcPr marL="51435" marR="51435"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1800" b="0" noProof="0" dirty="0">
                          <a:ln>
                            <a:noFill/>
                          </a:ln>
                          <a:solidFill>
                            <a:prstClr val="black"/>
                          </a:solidFill>
                          <a:effectLst/>
                          <a:uLnTx/>
                          <a:uFillTx/>
                          <a:latin typeface="+mn-ea"/>
                          <a:sym typeface="微软雅黑" panose="020B0503020204020204" pitchFamily="34" charset="-122"/>
                        </a:rPr>
                        <a:t>江西环境工程职业学院</a:t>
                      </a:r>
                      <a:endPar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51435" marR="51435"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1800" b="0" i="0" u="none" strike="noStrike" kern="1200" cap="none" spc="0" normalizeH="0" baseline="0" dirty="0">
                          <a:ln>
                            <a:noFill/>
                          </a:ln>
                          <a:solidFill>
                            <a:prstClr val="black"/>
                          </a:solidFill>
                          <a:effectLst/>
                          <a:uLnTx/>
                          <a:uFillTx/>
                          <a:latin typeface="+mn-ea"/>
                          <a:ea typeface="+mn-ea"/>
                          <a:cs typeface="+mn-cs"/>
                        </a:rPr>
                        <a:t>邱哲彦、赖秀冬</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455109">
                <a:tc>
                  <a:txBody>
                    <a:bodyPr/>
                    <a:lstStyle/>
                    <a:p>
                      <a:pPr algn="just">
                        <a:spcAft>
                          <a:spcPts val="0"/>
                        </a:spcAft>
                      </a:pPr>
                      <a:r>
                        <a:rPr lang="zh-CN" altLang="en-US" sz="1800" b="0" kern="100" dirty="0">
                          <a:solidFill>
                            <a:schemeClr val="tx1"/>
                          </a:solidFill>
                          <a:effectLst/>
                          <a:latin typeface="+mn-ea"/>
                          <a:ea typeface="+mn-ea"/>
                          <a:cs typeface="+mn-cs"/>
                        </a:rPr>
                        <a:t>第三节 第一、二目</a:t>
                      </a:r>
                    </a:p>
                  </a:txBody>
                  <a:tcPr marL="51435" marR="51435"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宁夏职业技术学院</a:t>
                      </a:r>
                    </a:p>
                  </a:txBody>
                  <a:tcPr marL="51435" marR="51435"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1800" b="0" i="0" u="none" strike="noStrike" kern="1200" cap="none" spc="0" normalizeH="0" baseline="0" dirty="0">
                          <a:ln>
                            <a:noFill/>
                          </a:ln>
                          <a:solidFill>
                            <a:prstClr val="black"/>
                          </a:solidFill>
                          <a:effectLst/>
                          <a:uLnTx/>
                          <a:uFillTx/>
                          <a:latin typeface="+mn-ea"/>
                          <a:ea typeface="+mn-ea"/>
                          <a:cs typeface="+mn-cs"/>
                        </a:rPr>
                        <a:t>王顺和、纪文梅</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455109">
                <a:tc>
                  <a:txBody>
                    <a:bodyPr/>
                    <a:lstStyle/>
                    <a:p>
                      <a:pPr algn="just">
                        <a:spcAft>
                          <a:spcPts val="0"/>
                        </a:spcAft>
                      </a:pPr>
                      <a:r>
                        <a:rPr lang="zh-CN" altLang="en-US" sz="1800" b="0" kern="100" dirty="0">
                          <a:solidFill>
                            <a:schemeClr val="tx1"/>
                          </a:solidFill>
                          <a:effectLst/>
                          <a:latin typeface="+mn-ea"/>
                          <a:ea typeface="+mn-ea"/>
                          <a:cs typeface="+mn-cs"/>
                        </a:rPr>
                        <a:t>第三节 第三、四目</a:t>
                      </a:r>
                    </a:p>
                  </a:txBody>
                  <a:tcPr marL="51435" marR="51435"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顺德职业技术学院</a:t>
                      </a:r>
                    </a:p>
                  </a:txBody>
                  <a:tcPr marL="51435" marR="51435"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1800" b="0" i="0" u="none" strike="noStrike" kern="1200" cap="none" spc="0" normalizeH="0" baseline="0" dirty="0">
                          <a:ln>
                            <a:noFill/>
                          </a:ln>
                          <a:solidFill>
                            <a:prstClr val="black"/>
                          </a:solidFill>
                          <a:effectLst/>
                          <a:uLnTx/>
                          <a:uFillTx/>
                          <a:latin typeface="+mn-ea"/>
                          <a:ea typeface="+mn-ea"/>
                          <a:cs typeface="+mn-cs"/>
                        </a:rPr>
                        <a:t>徐婷婷</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nvSpPr>
        <p:spPr>
          <a:xfrm>
            <a:off x="3708400" y="692785"/>
            <a:ext cx="2762885" cy="982980"/>
          </a:xfrm>
          <a:prstGeom prst="rect">
            <a:avLst/>
          </a:prstGeom>
          <a:noFill/>
          <a:ln w="9525">
            <a:noFill/>
          </a:ln>
        </p:spPr>
        <p:txBody>
          <a:bodyPr anchor="t"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9pPr>
          </a:lstStyle>
          <a:p>
            <a:r>
              <a:rPr lang="zh-CN" altLang="en-US" sz="3600" b="1" dirty="0">
                <a:latin typeface="黑体" panose="02010609060101010101" pitchFamily="49" charset="-122"/>
                <a:ea typeface="黑体" panose="02010609060101010101" pitchFamily="49" charset="-122"/>
              </a:rPr>
              <a:t>道德格言：</a:t>
            </a:r>
          </a:p>
        </p:txBody>
      </p:sp>
      <p:sp>
        <p:nvSpPr>
          <p:cNvPr id="11267" name="内容占位符 2"/>
          <p:cNvSpPr>
            <a:spLocks noGrp="1"/>
          </p:cNvSpPr>
          <p:nvPr/>
        </p:nvSpPr>
        <p:spPr bwMode="auto">
          <a:xfrm>
            <a:off x="3708400" y="1988820"/>
            <a:ext cx="5184775" cy="3321685"/>
          </a:xfrm>
          <a:prstGeom prst="rect">
            <a:avLst/>
          </a:prstGeom>
          <a:ln w="9525" cap="flat" cmpd="sng" algn="ctr">
            <a:noFill/>
            <a:prstDash val="solid"/>
            <a:miter lim="800000"/>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0" fontAlgn="base" latinLnBrk="0" hangingPunct="0">
              <a:lnSpc>
                <a:spcPct val="125000"/>
              </a:lnSpc>
              <a:spcBef>
                <a:spcPct val="0"/>
              </a:spcBef>
              <a:spcAft>
                <a:spcPct val="0"/>
              </a:spcAft>
              <a:buClrTx/>
              <a:buSzTx/>
              <a:buFont typeface="Wingdings" panose="05000000000000000000" pitchFamily="2" charset="2"/>
              <a:buNone/>
              <a:defRPr/>
            </a:pPr>
            <a:r>
              <a:rPr kumimoji="0" lang="zh-CN" altLang="en-US" b="1" i="0" u="none" strike="noStrike" kern="1200" cap="none" spc="0" normalizeH="0" baseline="0" noProof="0" dirty="0">
                <a:ln>
                  <a:noFill/>
                </a:ln>
                <a:solidFill>
                  <a:schemeClr val="tx1"/>
                </a:solidFill>
                <a:effectLst/>
                <a:uLnTx/>
                <a:uFillTx/>
                <a:latin typeface="+mj-ea"/>
                <a:ea typeface="+mj-ea"/>
                <a:cs typeface="+mn-cs"/>
              </a:rPr>
              <a:t>    </a:t>
            </a:r>
            <a:r>
              <a:rPr kumimoji="0" lang="en-US" altLang="zh-CN" b="1" i="0" u="none" strike="noStrike" kern="1200" cap="none" spc="0" normalizeH="0" baseline="0" noProof="0" dirty="0">
                <a:ln>
                  <a:noFill/>
                </a:ln>
                <a:solidFill>
                  <a:schemeClr val="tx1"/>
                </a:solidFill>
                <a:effectLst/>
                <a:uLnTx/>
                <a:uFillTx/>
                <a:latin typeface="+mj-ea"/>
                <a:ea typeface="+mj-ea"/>
                <a:cs typeface="+mn-cs"/>
              </a:rPr>
              <a:t>    </a:t>
            </a:r>
            <a:r>
              <a:rPr kumimoji="0" lang="zh-CN" altLang="en-US" b="1" i="0" u="none" strike="noStrike" kern="1200" cap="none" spc="0" normalizeH="0" baseline="0" noProof="0" dirty="0">
                <a:ln>
                  <a:noFill/>
                </a:ln>
                <a:solidFill>
                  <a:schemeClr val="tx1"/>
                </a:solidFill>
                <a:effectLst/>
                <a:uLnTx/>
                <a:uFillTx/>
                <a:latin typeface="+mj-ea"/>
                <a:ea typeface="+mj-ea"/>
                <a:cs typeface="+mn-cs"/>
              </a:rPr>
              <a:t>世界上有两样东西，我们愈经常愈持久地加以思索，它们就愈使心灵充满始终新鲜不断增长的景仰和敬畏：在我之上的</a:t>
            </a:r>
            <a:r>
              <a:rPr kumimoji="0" lang="zh-CN" altLang="en-US" sz="3200" b="1" i="0" u="none" strike="noStrike" kern="1200" cap="none" spc="0" normalizeH="0" baseline="0" noProof="0" dirty="0">
                <a:ln>
                  <a:noFill/>
                </a:ln>
                <a:solidFill>
                  <a:srgbClr val="CC0066"/>
                </a:solidFill>
                <a:effectLst/>
                <a:uLnTx/>
                <a:uFillTx/>
                <a:latin typeface="+mj-ea"/>
                <a:ea typeface="+mj-ea"/>
                <a:cs typeface="+mn-cs"/>
              </a:rPr>
              <a:t>星空</a:t>
            </a:r>
            <a:r>
              <a:rPr kumimoji="0" lang="zh-CN" altLang="en-US" sz="3200" b="1" i="0" u="none" strike="noStrike" kern="1200" cap="none" spc="0" normalizeH="0" baseline="0" noProof="0" dirty="0">
                <a:ln>
                  <a:noFill/>
                </a:ln>
                <a:solidFill>
                  <a:schemeClr val="tx1"/>
                </a:solidFill>
                <a:effectLst/>
                <a:uLnTx/>
                <a:uFillTx/>
                <a:latin typeface="+mj-ea"/>
                <a:ea typeface="+mj-ea"/>
                <a:cs typeface="+mn-cs"/>
              </a:rPr>
              <a:t>和居我心中的</a:t>
            </a:r>
            <a:r>
              <a:rPr kumimoji="0" lang="zh-CN" altLang="en-US" sz="3200" b="1" i="0" u="none" strike="noStrike" kern="1200" cap="none" spc="0" normalizeH="0" baseline="0" noProof="0" dirty="0">
                <a:ln>
                  <a:noFill/>
                </a:ln>
                <a:solidFill>
                  <a:srgbClr val="CC0066"/>
                </a:solidFill>
                <a:effectLst/>
                <a:uLnTx/>
                <a:uFillTx/>
                <a:latin typeface="+mj-ea"/>
                <a:ea typeface="+mj-ea"/>
                <a:cs typeface="+mn-cs"/>
              </a:rPr>
              <a:t>道德法则</a:t>
            </a:r>
            <a:r>
              <a:rPr kumimoji="0" lang="zh-CN" altLang="en-US" sz="3200" b="1" i="0" u="none" strike="noStrike" kern="1200" cap="none" spc="0" normalizeH="0" baseline="0" noProof="0" dirty="0">
                <a:ln>
                  <a:noFill/>
                </a:ln>
                <a:solidFill>
                  <a:schemeClr val="tx1"/>
                </a:solidFill>
                <a:effectLst/>
                <a:uLnTx/>
                <a:uFillTx/>
                <a:latin typeface="+mj-ea"/>
                <a:ea typeface="+mj-ea"/>
                <a:cs typeface="+mn-cs"/>
              </a:rPr>
              <a:t>。</a:t>
            </a:r>
          </a:p>
        </p:txBody>
      </p:sp>
      <p:pic>
        <p:nvPicPr>
          <p:cNvPr id="14339" name="Picture 4" descr="301"/>
          <p:cNvPicPr>
            <a:picLocks noChangeAspect="1"/>
          </p:cNvPicPr>
          <p:nvPr/>
        </p:nvPicPr>
        <p:blipFill>
          <a:blip r:embed="rId3"/>
          <a:stretch>
            <a:fillRect/>
          </a:stretch>
        </p:blipFill>
        <p:spPr>
          <a:xfrm>
            <a:off x="467043" y="1916113"/>
            <a:ext cx="3148012" cy="3455987"/>
          </a:xfrm>
          <a:prstGeom prst="rect">
            <a:avLst/>
          </a:prstGeom>
          <a:noFill/>
          <a:ln w="9525">
            <a:noFill/>
          </a:ln>
        </p:spPr>
      </p:pic>
      <p:sp>
        <p:nvSpPr>
          <p:cNvPr id="14340" name="标题 1"/>
          <p:cNvSpPr>
            <a:spLocks noGrp="1"/>
          </p:cNvSpPr>
          <p:nvPr/>
        </p:nvSpPr>
        <p:spPr>
          <a:xfrm>
            <a:off x="257175" y="5761038"/>
            <a:ext cx="8886825" cy="982662"/>
          </a:xfrm>
          <a:prstGeom prst="rect">
            <a:avLst/>
          </a:prstGeom>
          <a:noFill/>
          <a:ln w="9525">
            <a:noFill/>
          </a:ln>
        </p:spPr>
        <p:txBody>
          <a:bodyPr anchor="t" anchorCtr="0"/>
          <a:lstStyle/>
          <a:p>
            <a:pPr eaLnBrk="0" hangingPunct="0">
              <a:lnSpc>
                <a:spcPct val="90000"/>
              </a:lnSpc>
            </a:pPr>
            <a:r>
              <a:rPr lang="zh-CN" altLang="en-US" sz="3200" b="1" dirty="0">
                <a:latin typeface="黑体" panose="02010609060101010101" pitchFamily="49" charset="-122"/>
                <a:ea typeface="黑体" panose="02010609060101010101" pitchFamily="49" charset="-122"/>
              </a:rPr>
              <a:t>这是哪位哲学家的格言？中心理念是什么？</a:t>
            </a:r>
          </a:p>
        </p:txBody>
      </p:sp>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nvSpPr>
        <p:spPr>
          <a:xfrm>
            <a:off x="1720215" y="1661795"/>
            <a:ext cx="4484370" cy="2026920"/>
          </a:xfrm>
          <a:prstGeom prst="rect">
            <a:avLst/>
          </a:prstGeom>
        </p:spPr>
        <p:txBody>
          <a:bodyPr wrap="square"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30000"/>
              </a:lnSpc>
              <a:spcBef>
                <a:spcPts val="1000"/>
              </a:spcBef>
              <a:spcAft>
                <a:spcPct val="0"/>
              </a:spcAft>
              <a:buClrTx/>
              <a:buSzTx/>
              <a:buFont typeface="Wingdings" panose="05000000000000000000" pitchFamily="2" charset="2"/>
              <a:buNone/>
              <a:defRPr/>
            </a:pPr>
            <a:r>
              <a:rPr kumimoji="0" lang="zh-CN" altLang="en-US" sz="2800" b="1" i="0" u="none" strike="noStrike" kern="1200" cap="none" spc="0" normalizeH="0" baseline="0" noProof="1">
                <a:ln>
                  <a:noFill/>
                </a:ln>
                <a:solidFill>
                  <a:schemeClr val="tx1"/>
                </a:solidFill>
                <a:effectLst>
                  <a:outerShdw blurRad="38100" dist="38100" dir="2700000" algn="tl">
                    <a:srgbClr val="C0C0C0"/>
                  </a:outerShdw>
                </a:effectLst>
                <a:uLnTx/>
                <a:uFillTx/>
                <a:latin typeface="+mn-lt"/>
                <a:ea typeface="+mn-ea"/>
                <a:cs typeface="+mn-cs"/>
              </a:rPr>
              <a:t>才者，德之资也；</a:t>
            </a:r>
          </a:p>
          <a:p>
            <a:pPr marL="0" marR="0" lvl="0" indent="0" algn="l" defTabSz="914400" rtl="0" eaLnBrk="0" fontAlgn="base" latinLnBrk="0" hangingPunct="0">
              <a:lnSpc>
                <a:spcPct val="130000"/>
              </a:lnSpc>
              <a:spcBef>
                <a:spcPts val="1000"/>
              </a:spcBef>
              <a:spcAft>
                <a:spcPct val="0"/>
              </a:spcAft>
              <a:buClrTx/>
              <a:buSzTx/>
              <a:buFont typeface="Wingdings" panose="05000000000000000000" pitchFamily="2" charset="2"/>
              <a:buNone/>
              <a:defRPr/>
            </a:pPr>
            <a:r>
              <a:rPr kumimoji="0" lang="zh-CN" altLang="en-US" sz="2800" b="1" i="0" u="none" strike="noStrike" kern="1200" cap="none" spc="0" normalizeH="0" baseline="0" noProof="1">
                <a:ln>
                  <a:noFill/>
                </a:ln>
                <a:solidFill>
                  <a:schemeClr val="tx1"/>
                </a:solidFill>
                <a:effectLst>
                  <a:outerShdw blurRad="38100" dist="38100" dir="2700000" algn="tl">
                    <a:srgbClr val="C0C0C0"/>
                  </a:outerShdw>
                </a:effectLst>
                <a:uLnTx/>
                <a:uFillTx/>
                <a:latin typeface="+mn-lt"/>
                <a:ea typeface="+mn-ea"/>
                <a:cs typeface="+mn-cs"/>
              </a:rPr>
              <a:t>德者，才之帅也。</a:t>
            </a:r>
          </a:p>
          <a:p>
            <a:pPr marL="0" marR="0" lvl="0" indent="0" algn="r" defTabSz="914400" rtl="0" eaLnBrk="0" fontAlgn="base" latinLnBrk="0" hangingPunct="0">
              <a:lnSpc>
                <a:spcPct val="130000"/>
              </a:lnSpc>
              <a:spcBef>
                <a:spcPts val="1000"/>
              </a:spcBef>
              <a:spcAft>
                <a:spcPct val="0"/>
              </a:spcAft>
              <a:buClrTx/>
              <a:buSzTx/>
              <a:buFont typeface="Wingdings" panose="05000000000000000000" pitchFamily="2" charset="2"/>
              <a:buNone/>
              <a:defRPr/>
            </a:pPr>
            <a:r>
              <a:rPr kumimoji="0" lang="zh-CN" altLang="zh-CN" sz="2800" b="1" i="0" u="none" strike="noStrike" kern="1200" cap="none" spc="0" normalizeH="0" baseline="0" noProof="1">
                <a:ln>
                  <a:noFill/>
                </a:ln>
                <a:solidFill>
                  <a:schemeClr val="tx1"/>
                </a:solidFill>
                <a:effectLst>
                  <a:outerShdw blurRad="38100" dist="38100" dir="2700000" algn="tl">
                    <a:srgbClr val="C0C0C0"/>
                  </a:outerShdw>
                </a:effectLst>
                <a:uLnTx/>
                <a:uFillTx/>
                <a:latin typeface="+mn-lt"/>
                <a:ea typeface="+mn-ea"/>
                <a:cs typeface="+mn-cs"/>
              </a:rPr>
              <a:t>            ——</a:t>
            </a:r>
            <a:r>
              <a:rPr kumimoji="0" lang="zh-CN" altLang="en-US" sz="2800" b="1" i="0" u="none" strike="noStrike" kern="1200" cap="none" spc="0" normalizeH="0" baseline="0" noProof="1">
                <a:ln>
                  <a:noFill/>
                </a:ln>
                <a:solidFill>
                  <a:schemeClr val="tx1"/>
                </a:solidFill>
                <a:effectLst>
                  <a:outerShdw blurRad="38100" dist="38100" dir="2700000" algn="tl">
                    <a:srgbClr val="C0C0C0"/>
                  </a:outerShdw>
                </a:effectLst>
                <a:uLnTx/>
                <a:uFillTx/>
                <a:latin typeface="+mn-lt"/>
                <a:ea typeface="+mn-ea"/>
                <a:cs typeface="+mn-cs"/>
              </a:rPr>
              <a:t>司马光</a:t>
            </a:r>
          </a:p>
        </p:txBody>
      </p:sp>
      <p:sp>
        <p:nvSpPr>
          <p:cNvPr id="15362" name="Text Box 3"/>
          <p:cNvSpPr txBox="1"/>
          <p:nvPr/>
        </p:nvSpPr>
        <p:spPr>
          <a:xfrm>
            <a:off x="3419475" y="476250"/>
            <a:ext cx="3900170" cy="768350"/>
          </a:xfrm>
          <a:prstGeom prst="rect">
            <a:avLst/>
          </a:prstGeom>
          <a:noFill/>
          <a:ln w="9525">
            <a:noFill/>
          </a:ln>
        </p:spPr>
        <p:txBody>
          <a:bodyPr wrap="square" anchor="t" anchorCtr="0">
            <a:spAutoFit/>
          </a:bodyPr>
          <a:lstStyle/>
          <a:p>
            <a:pPr>
              <a:spcBef>
                <a:spcPct val="50000"/>
              </a:spcBef>
            </a:pPr>
            <a:r>
              <a:rPr lang="zh-CN" altLang="en-US" sz="4400" b="1" dirty="0">
                <a:latin typeface="Arial" panose="020B0604020202020204" pitchFamily="34" charset="0"/>
                <a:ea typeface="黑体" panose="02010609060101010101" pitchFamily="49" charset="-122"/>
              </a:rPr>
              <a:t>名句欣赏</a:t>
            </a:r>
          </a:p>
        </p:txBody>
      </p:sp>
      <p:sp>
        <p:nvSpPr>
          <p:cNvPr id="15363" name="Oval 4" descr="getCAGZLN1U"/>
          <p:cNvSpPr/>
          <p:nvPr/>
        </p:nvSpPr>
        <p:spPr>
          <a:xfrm>
            <a:off x="6204585" y="1556385"/>
            <a:ext cx="2067560" cy="1945005"/>
          </a:xfrm>
          <a:prstGeom prst="ellipse">
            <a:avLst/>
          </a:prstGeom>
          <a:blipFill rotWithShape="1">
            <a:blip r:embed="rId3"/>
            <a:stretch>
              <a:fillRect/>
            </a:stretch>
          </a:blipFill>
          <a:ln w="9525" cap="flat" cmpd="sng">
            <a:solidFill>
              <a:schemeClr val="tx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微软雅黑" panose="020B0503020204020204" charset="-122"/>
            </a:endParaRPr>
          </a:p>
        </p:txBody>
      </p:sp>
      <p:sp>
        <p:nvSpPr>
          <p:cNvPr id="13317" name="Rectangle 5"/>
          <p:cNvSpPr>
            <a:spLocks noChangeArrowheads="1"/>
          </p:cNvSpPr>
          <p:nvPr/>
        </p:nvSpPr>
        <p:spPr bwMode="auto">
          <a:xfrm>
            <a:off x="3060065" y="4462780"/>
            <a:ext cx="5848350" cy="1770380"/>
          </a:xfrm>
          <a:prstGeom prst="rect">
            <a:avLst/>
          </a:prstGeom>
          <a:noFill/>
          <a:ln>
            <a:noFill/>
          </a:ln>
          <a:effectLst/>
        </p:spPr>
        <p:txBody>
          <a:bodyPr wrap="square" anchor="ctr">
            <a:spAutoFit/>
          </a:bodyPr>
          <a:lstStyle/>
          <a:p>
            <a:pPr marL="0" marR="0" lvl="0" indent="0" algn="l" defTabSz="914400" rtl="0" eaLnBrk="0" fontAlgn="base" latinLnBrk="0" hangingPunct="0">
              <a:lnSpc>
                <a:spcPct val="13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微软雅黑" panose="020B0503020204020204" charset="-122"/>
                <a:cs typeface="+mn-cs"/>
              </a:rPr>
              <a:t>道德常常填补智慧的缺陷，而智慧却永远填补不了道德的缺陷。　　</a:t>
            </a:r>
          </a:p>
          <a:p>
            <a:pPr marL="0" marR="0" lvl="0" indent="0" algn="l" defTabSz="914400" rtl="0" eaLnBrk="0" fontAlgn="base" latinLnBrk="0" hangingPunct="0">
              <a:lnSpc>
                <a:spcPct val="13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微软雅黑" panose="020B0503020204020204" charset="-122"/>
                <a:cs typeface="+mn-cs"/>
              </a:rPr>
              <a:t> </a:t>
            </a:r>
            <a:r>
              <a:rPr kumimoji="0" lang="en-US" altLang="zh-CN"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微软雅黑" panose="020B0503020204020204" charset="-122"/>
                <a:cs typeface="+mn-cs"/>
              </a:rPr>
              <a:t>                              </a:t>
            </a:r>
            <a:r>
              <a:rPr lang="en-US" altLang="zh-CN" sz="2800" b="1" noProof="0" dirty="0">
                <a:ln>
                  <a:noFill/>
                </a:ln>
                <a:solidFill>
                  <a:srgbClr val="000000"/>
                </a:solidFill>
                <a:effectLst>
                  <a:outerShdw blurRad="38100" dist="38100" dir="2700000" algn="tl">
                    <a:srgbClr val="C0C0C0"/>
                  </a:outerShdw>
                </a:effectLst>
                <a:uLnTx/>
                <a:uFillTx/>
                <a:ea typeface="微软雅黑" panose="020B0503020204020204" charset="-122"/>
                <a:sym typeface="+mn-ea"/>
              </a:rPr>
              <a:t>——</a:t>
            </a:r>
            <a:r>
              <a:rPr lang="zh-CN" altLang="en-US" sz="2800" b="1" noProof="0" dirty="0">
                <a:ln>
                  <a:noFill/>
                </a:ln>
                <a:solidFill>
                  <a:srgbClr val="000000"/>
                </a:solidFill>
                <a:effectLst>
                  <a:outerShdw blurRad="38100" dist="38100" dir="2700000" algn="tl">
                    <a:srgbClr val="C0C0C0"/>
                  </a:outerShdw>
                </a:effectLst>
                <a:uLnTx/>
                <a:uFillTx/>
                <a:ea typeface="微软雅黑" panose="020B0503020204020204" charset="-122"/>
                <a:sym typeface="+mn-ea"/>
              </a:rPr>
              <a:t>意大利谚语</a:t>
            </a:r>
            <a:r>
              <a:rPr kumimoji="0" lang="zh-CN" alt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微软雅黑" panose="020B0503020204020204" charset="-122"/>
                <a:cs typeface="+mn-cs"/>
              </a:rPr>
              <a:t>　　　　　　         </a:t>
            </a:r>
            <a:r>
              <a:rPr kumimoji="0" lang="en-US" altLang="zh-CN"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微软雅黑" panose="020B0503020204020204" charset="-122"/>
                <a:cs typeface="+mn-cs"/>
              </a:rPr>
              <a:t>          </a:t>
            </a:r>
            <a:r>
              <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 </a:t>
            </a:r>
            <a:r>
              <a:rPr kumimoji="0" lang="zh-CN" altLang="en-US" sz="2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微软雅黑" panose="020B0503020204020204" charset="-122"/>
                <a:cs typeface="+mn-cs"/>
              </a:rPr>
              <a:t> </a:t>
            </a:r>
          </a:p>
        </p:txBody>
      </p:sp>
      <p:sp>
        <p:nvSpPr>
          <p:cNvPr id="15365" name="Oval 6" descr="getCAXPBR3I"/>
          <p:cNvSpPr/>
          <p:nvPr/>
        </p:nvSpPr>
        <p:spPr>
          <a:xfrm>
            <a:off x="251460" y="3645535"/>
            <a:ext cx="2736850" cy="2820035"/>
          </a:xfrm>
          <a:prstGeom prst="ellipse">
            <a:avLst/>
          </a:prstGeom>
          <a:blipFill rotWithShape="1">
            <a:blip r:embed="rId4"/>
            <a:stretch>
              <a:fillRect/>
            </a:stretch>
          </a:blipFill>
          <a:ln w="9525" cap="flat" cmpd="sng">
            <a:solidFill>
              <a:schemeClr val="tx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微软雅黑" panose="020B0503020204020204" charset="-122"/>
            </a:endParaRPr>
          </a:p>
        </p:txBody>
      </p:sp>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3" cstate="print"/>
          <a:srcRect/>
          <a:stretch>
            <a:fillRect/>
          </a:stretch>
        </p:blipFill>
        <p:spPr bwMode="auto">
          <a:xfrm>
            <a:off x="1547660" y="764935"/>
            <a:ext cx="2732972" cy="2327875"/>
          </a:xfrm>
          <a:prstGeom prst="rect">
            <a:avLst/>
          </a:prstGeom>
          <a:ln>
            <a:noFill/>
          </a:ln>
          <a:effectLst>
            <a:softEdge rad="112500"/>
          </a:effectLst>
        </p:spPr>
      </p:pic>
      <p:sp>
        <p:nvSpPr>
          <p:cNvPr id="4100" name="WordArt 2"/>
          <p:cNvSpPr>
            <a:spLocks noChangeArrowheads="1" noChangeShapeType="1" noTextEdit="1"/>
          </p:cNvSpPr>
          <p:nvPr/>
        </p:nvSpPr>
        <p:spPr bwMode="auto">
          <a:xfrm>
            <a:off x="1909445" y="5213350"/>
            <a:ext cx="5325745" cy="1417955"/>
          </a:xfrm>
          <a:prstGeom prst="rect">
            <a:avLst/>
          </a:prstGeom>
        </p:spPr>
        <p:txBody>
          <a:bodyPr wrap="none" numCol="1"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b="1" i="0" u="none" strike="noStrike" kern="10" cap="none" spc="0" normalizeH="0" baseline="0" noProof="0" dirty="0">
                <a:ln w="9525">
                  <a:noFill/>
                  <a:round/>
                </a:ln>
                <a:solidFill>
                  <a:srgbClr val="0000FF"/>
                </a:solidFill>
                <a:effectLst>
                  <a:outerShdw dist="35921" dir="2700000" algn="ctr" rotWithShape="0">
                    <a:srgbClr val="C0C0C0">
                      <a:alpha val="79999"/>
                    </a:srgbClr>
                  </a:outerShdw>
                </a:effectLst>
                <a:uLnTx/>
                <a:uFillTx/>
                <a:latin typeface="黑体" panose="02010609060101010101" pitchFamily="49" charset="-122"/>
                <a:ea typeface="黑体" panose="02010609060101010101" pitchFamily="49" charset="-122"/>
                <a:cs typeface="+mn-cs"/>
              </a:rPr>
              <a:t>人无德不立</a:t>
            </a:r>
            <a:endParaRPr kumimoji="0" lang="en-US" altLang="zh-CN" sz="2800" b="1" i="0" u="none" strike="noStrike" kern="10" cap="none" spc="0" normalizeH="0" baseline="0" noProof="0" dirty="0">
              <a:ln w="9525">
                <a:noFill/>
                <a:round/>
              </a:ln>
              <a:solidFill>
                <a:srgbClr val="0000FF"/>
              </a:solidFill>
              <a:effectLst>
                <a:outerShdw dist="35921" dir="2700000" algn="ctr" rotWithShape="0">
                  <a:srgbClr val="C0C0C0">
                    <a:alpha val="79999"/>
                  </a:srgbClr>
                </a:outerShdw>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b="1" i="0" u="none" strike="noStrike" kern="10" cap="none" spc="0" normalizeH="0" baseline="0" noProof="0" dirty="0">
                <a:ln w="9525">
                  <a:noFill/>
                  <a:round/>
                </a:ln>
                <a:solidFill>
                  <a:srgbClr val="0000FF"/>
                </a:solidFill>
                <a:effectLst>
                  <a:outerShdw dist="35921" dir="2700000" algn="ctr" rotWithShape="0">
                    <a:srgbClr val="C0C0C0">
                      <a:alpha val="79999"/>
                    </a:srgbClr>
                  </a:outerShdw>
                </a:effectLst>
                <a:uLnTx/>
                <a:uFillTx/>
                <a:latin typeface="黑体" panose="02010609060101010101" pitchFamily="49" charset="-122"/>
                <a:ea typeface="黑体" panose="02010609060101010101" pitchFamily="49" charset="-122"/>
                <a:cs typeface="+mn-cs"/>
              </a:rPr>
              <a:t>国无德不兴</a:t>
            </a:r>
          </a:p>
        </p:txBody>
      </p:sp>
      <p:pic>
        <p:nvPicPr>
          <p:cNvPr id="208898" name="Picture 2"/>
          <p:cNvPicPr>
            <a:picLocks noChangeAspect="1" noChangeArrowheads="1"/>
          </p:cNvPicPr>
          <p:nvPr/>
        </p:nvPicPr>
        <p:blipFill>
          <a:blip r:embed="rId4" cstate="print"/>
          <a:srcRect/>
          <a:stretch>
            <a:fillRect/>
          </a:stretch>
        </p:blipFill>
        <p:spPr bwMode="auto">
          <a:xfrm>
            <a:off x="4572000" y="908685"/>
            <a:ext cx="2781935" cy="2039620"/>
          </a:xfrm>
          <a:prstGeom prst="rect">
            <a:avLst/>
          </a:prstGeom>
          <a:ln>
            <a:noFill/>
          </a:ln>
          <a:effectLst>
            <a:softEdge rad="112500"/>
          </a:effectLst>
        </p:spPr>
      </p:pic>
      <p:pic>
        <p:nvPicPr>
          <p:cNvPr id="208900" name="Picture 4">
            <a:hlinkClick r:id="rId5" action="ppaction://hlinkfile"/>
          </p:cNvPr>
          <p:cNvPicPr>
            <a:picLocks noChangeAspect="1" noChangeArrowheads="1"/>
          </p:cNvPicPr>
          <p:nvPr/>
        </p:nvPicPr>
        <p:blipFill>
          <a:blip r:embed="rId6" cstate="print"/>
          <a:srcRect/>
          <a:stretch>
            <a:fillRect/>
          </a:stretch>
        </p:blipFill>
        <p:spPr bwMode="auto">
          <a:xfrm>
            <a:off x="4499610" y="3068955"/>
            <a:ext cx="2735580" cy="1759585"/>
          </a:xfrm>
          <a:prstGeom prst="rect">
            <a:avLst/>
          </a:prstGeom>
          <a:ln>
            <a:noFill/>
          </a:ln>
          <a:effectLst>
            <a:softEdge rad="112500"/>
          </a:effectLst>
        </p:spPr>
      </p:pic>
      <p:pic>
        <p:nvPicPr>
          <p:cNvPr id="208902" name="Picture 6"/>
          <p:cNvPicPr>
            <a:picLocks noChangeAspect="1" noChangeArrowheads="1"/>
          </p:cNvPicPr>
          <p:nvPr/>
        </p:nvPicPr>
        <p:blipFill>
          <a:blip r:embed="rId7" cstate="print"/>
          <a:srcRect l="9375"/>
          <a:stretch>
            <a:fillRect/>
          </a:stretch>
        </p:blipFill>
        <p:spPr bwMode="auto">
          <a:xfrm>
            <a:off x="1635045" y="3093199"/>
            <a:ext cx="2645592" cy="1851917"/>
          </a:xfrm>
          <a:prstGeom prst="rect">
            <a:avLst/>
          </a:prstGeom>
          <a:ln>
            <a:noFill/>
          </a:ln>
          <a:effectLst>
            <a:softEdge rad="112500"/>
          </a:effec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ppt_x</p:attrName>
                                        </p:attrNameLst>
                                      </p:cBhvr>
                                      <p:tavLst>
                                        <p:tav tm="0">
                                          <p:val>
                                            <p:strVal val="#ppt_x"/>
                                          </p:val>
                                        </p:tav>
                                        <p:tav tm="100000">
                                          <p:val>
                                            <p:strVal val="#ppt_x"/>
                                          </p:val>
                                        </p:tav>
                                      </p:tavLst>
                                    </p:anim>
                                    <p:anim calcmode="lin" valueType="num">
                                      <p:cBhvr>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7"/>
          <p:cNvGrpSpPr/>
          <p:nvPr/>
        </p:nvGrpSpPr>
        <p:grpSpPr>
          <a:xfrm>
            <a:off x="3080385" y="5627053"/>
            <a:ext cx="2559050" cy="658812"/>
            <a:chOff x="0" y="0"/>
            <a:chExt cx="1584" cy="499"/>
          </a:xfrm>
        </p:grpSpPr>
        <p:sp>
          <p:nvSpPr>
            <p:cNvPr id="11283" name="AutoShape 12"/>
            <p:cNvSpPr>
              <a:spLocks noChangeArrowheads="1"/>
            </p:cNvSpPr>
            <p:nvPr/>
          </p:nvSpPr>
          <p:spPr bwMode="auto">
            <a:xfrm>
              <a:off x="0" y="0"/>
              <a:ext cx="1584" cy="499"/>
            </a:xfrm>
            <a:prstGeom prst="roundRect">
              <a:avLst>
                <a:gd name="adj" fmla="val 16667"/>
              </a:avLst>
            </a:prstGeom>
            <a:solidFill>
              <a:schemeClr val="bg2">
                <a:lumMod val="10000"/>
                <a:lumOff val="90000"/>
              </a:schemeClr>
            </a:solidFill>
            <a:ln w="9525">
              <a:solidFill>
                <a:schemeClr val="tx1"/>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57385" name="Rectangle 18"/>
            <p:cNvSpPr>
              <a:spLocks noChangeArrowheads="1"/>
            </p:cNvSpPr>
            <p:nvPr/>
          </p:nvSpPr>
          <p:spPr bwMode="auto">
            <a:xfrm>
              <a:off x="23" y="0"/>
              <a:ext cx="1561" cy="404"/>
            </a:xfrm>
            <a:prstGeom prst="rect">
              <a:avLst/>
            </a:prstGeom>
            <a:noFill/>
            <a:ln w="9525">
              <a:noFill/>
              <a:miter lim="800000"/>
            </a:ln>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600" b="1" i="0" u="none" strike="noStrike" kern="1200" cap="none" spc="0" normalizeH="0" baseline="0" noProof="0">
                  <a:ln>
                    <a:noFill/>
                  </a:ln>
                  <a:solidFill>
                    <a:schemeClr val="folHlink"/>
                  </a:solidFill>
                  <a:effectLst/>
                  <a:uLnTx/>
                  <a:uFillTx/>
                  <a:latin typeface="黑体" panose="02010609060101010101" pitchFamily="49" charset="-122"/>
                  <a:ea typeface="黑体" panose="02010609060101010101" pitchFamily="49" charset="-122"/>
                  <a:cs typeface="+mn-cs"/>
                </a:rPr>
                <a:t>科学起源</a:t>
              </a:r>
              <a:r>
                <a:rPr kumimoji="0" lang="zh-CN" altLang="en-US" sz="3600" b="1" i="0" u="none" strike="noStrike" kern="1200" cap="none" spc="0" normalizeH="0" baseline="0" noProof="0">
                  <a:ln>
                    <a:noFill/>
                  </a:ln>
                  <a:solidFill>
                    <a:schemeClr val="folHlin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论</a:t>
              </a:r>
            </a:p>
          </p:txBody>
        </p:sp>
      </p:grpSp>
      <p:grpSp>
        <p:nvGrpSpPr>
          <p:cNvPr id="18436" name="Group 10"/>
          <p:cNvGrpSpPr/>
          <p:nvPr/>
        </p:nvGrpSpPr>
        <p:grpSpPr>
          <a:xfrm>
            <a:off x="4937760" y="4055428"/>
            <a:ext cx="2857500" cy="658812"/>
            <a:chOff x="0" y="0"/>
            <a:chExt cx="1768" cy="499"/>
          </a:xfrm>
        </p:grpSpPr>
        <p:sp>
          <p:nvSpPr>
            <p:cNvPr id="18437" name="AutoShape 11"/>
            <p:cNvSpPr/>
            <p:nvPr/>
          </p:nvSpPr>
          <p:spPr>
            <a:xfrm>
              <a:off x="0" y="0"/>
              <a:ext cx="1584" cy="499"/>
            </a:xfrm>
            <a:prstGeom prst="roundRect">
              <a:avLst>
                <a:gd name="adj" fmla="val 16667"/>
              </a:avLst>
            </a:prstGeom>
            <a:solidFill>
              <a:srgbClr val="B8BAE6"/>
            </a:solidFill>
            <a:ln w="38100" cap="flat" cmpd="sng">
              <a:solidFill>
                <a:schemeClr val="tx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等线" panose="02010600030101010101" pitchFamily="2" charset="-122"/>
              </a:endParaRPr>
            </a:p>
          </p:txBody>
        </p:sp>
        <p:sp>
          <p:nvSpPr>
            <p:cNvPr id="357388" name="Rectangle 17"/>
            <p:cNvSpPr>
              <a:spLocks noChangeArrowheads="1"/>
            </p:cNvSpPr>
            <p:nvPr/>
          </p:nvSpPr>
          <p:spPr bwMode="auto">
            <a:xfrm>
              <a:off x="23" y="0"/>
              <a:ext cx="1745" cy="491"/>
            </a:xfrm>
            <a:prstGeom prst="rect">
              <a:avLst/>
            </a:prstGeom>
            <a:noFill/>
            <a:ln w="9525">
              <a:noFill/>
              <a:miter lim="800000"/>
            </a:ln>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6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动物本能</a:t>
              </a:r>
              <a:r>
                <a:rPr kumimoji="0" lang="zh-CN" altLang="en-US" sz="36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论</a:t>
              </a:r>
            </a:p>
          </p:txBody>
        </p:sp>
      </p:grpSp>
      <p:grpSp>
        <p:nvGrpSpPr>
          <p:cNvPr id="18439" name="Group 13"/>
          <p:cNvGrpSpPr/>
          <p:nvPr/>
        </p:nvGrpSpPr>
        <p:grpSpPr>
          <a:xfrm>
            <a:off x="865823" y="4269740"/>
            <a:ext cx="3209925" cy="658813"/>
            <a:chOff x="0" y="0"/>
            <a:chExt cx="1700" cy="499"/>
          </a:xfrm>
        </p:grpSpPr>
        <p:sp>
          <p:nvSpPr>
            <p:cNvPr id="357390" name="AutoShape 10"/>
            <p:cNvSpPr>
              <a:spLocks noChangeArrowheads="1"/>
            </p:cNvSpPr>
            <p:nvPr/>
          </p:nvSpPr>
          <p:spPr bwMode="auto">
            <a:xfrm>
              <a:off x="49" y="0"/>
              <a:ext cx="1044" cy="499"/>
            </a:xfrm>
            <a:prstGeom prst="roundRect">
              <a:avLst>
                <a:gd name="adj" fmla="val 16667"/>
              </a:avLst>
            </a:prstGeom>
            <a:gradFill rotWithShape="1">
              <a:gsLst>
                <a:gs pos="0">
                  <a:schemeClr val="tx1"/>
                </a:gs>
                <a:gs pos="50000">
                  <a:srgbClr val="FF00FF"/>
                </a:gs>
                <a:gs pos="100000">
                  <a:schemeClr val="tx1"/>
                </a:gs>
              </a:gsLst>
              <a:lin ang="18900000" scaled="1"/>
            </a:gradFill>
            <a:ln w="9525">
              <a:solidFill>
                <a:schemeClr val="tx1"/>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1279" name="AutoShape 15"/>
            <p:cNvSpPr>
              <a:spLocks noChangeArrowheads="1"/>
            </p:cNvSpPr>
            <p:nvPr/>
          </p:nvSpPr>
          <p:spPr bwMode="auto">
            <a:xfrm>
              <a:off x="49" y="0"/>
              <a:ext cx="1581" cy="499"/>
            </a:xfrm>
            <a:prstGeom prst="roundRect">
              <a:avLst>
                <a:gd name="adj" fmla="val 16667"/>
              </a:avLst>
            </a:prstGeom>
            <a:solidFill>
              <a:schemeClr val="accent1">
                <a:lumMod val="20000"/>
                <a:lumOff val="80000"/>
              </a:schemeClr>
            </a:solidFill>
            <a:ln w="38100">
              <a:solidFill>
                <a:schemeClr val="tx1"/>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8442" name="Rectangle 16"/>
            <p:cNvSpPr/>
            <p:nvPr/>
          </p:nvSpPr>
          <p:spPr>
            <a:xfrm>
              <a:off x="0" y="0"/>
              <a:ext cx="1700" cy="486"/>
            </a:xfrm>
            <a:prstGeom prst="rect">
              <a:avLst/>
            </a:prstGeom>
            <a:noFill/>
            <a:ln w="9525">
              <a:noFill/>
            </a:ln>
          </p:spPr>
          <p:txBody>
            <a:bodyPr anchor="t" anchorCtr="0">
              <a:spAutoFit/>
            </a:bodyPr>
            <a:lstStyle/>
            <a:p>
              <a:r>
                <a:rPr lang="en-US" altLang="zh-CN" sz="3600" dirty="0">
                  <a:latin typeface="方正舒体" panose="02010601030101010101" pitchFamily="2" charset="-122"/>
                  <a:ea typeface="方正舒体" panose="02010601030101010101" pitchFamily="2" charset="-122"/>
                </a:rPr>
                <a:t> </a:t>
              </a:r>
              <a:r>
                <a:rPr lang="zh-CN" altLang="en-US" sz="3600" b="1" dirty="0">
                  <a:latin typeface="黑体" panose="02010609060101010101" pitchFamily="49" charset="-122"/>
                  <a:ea typeface="黑体" panose="02010609060101010101" pitchFamily="49" charset="-122"/>
                </a:rPr>
                <a:t>情感欲望论</a:t>
              </a:r>
            </a:p>
          </p:txBody>
        </p:sp>
      </p:grpSp>
      <p:grpSp>
        <p:nvGrpSpPr>
          <p:cNvPr id="18443" name="Group 17"/>
          <p:cNvGrpSpPr/>
          <p:nvPr/>
        </p:nvGrpSpPr>
        <p:grpSpPr>
          <a:xfrm>
            <a:off x="1546860" y="2840990"/>
            <a:ext cx="3252788" cy="703263"/>
            <a:chOff x="-108" y="0"/>
            <a:chExt cx="1994" cy="499"/>
          </a:xfrm>
        </p:grpSpPr>
        <p:sp>
          <p:nvSpPr>
            <p:cNvPr id="18444" name="AutoShape 8"/>
            <p:cNvSpPr/>
            <p:nvPr/>
          </p:nvSpPr>
          <p:spPr>
            <a:xfrm>
              <a:off x="48" y="0"/>
              <a:ext cx="1536" cy="499"/>
            </a:xfrm>
            <a:prstGeom prst="roundRect">
              <a:avLst>
                <a:gd name="adj" fmla="val 16667"/>
              </a:avLst>
            </a:prstGeom>
            <a:solidFill>
              <a:srgbClr val="FFCC00"/>
            </a:solidFill>
            <a:ln w="9525" cap="flat" cmpd="sng">
              <a:solidFill>
                <a:schemeClr val="tx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等线" panose="02010600030101010101" pitchFamily="2" charset="-122"/>
              </a:endParaRPr>
            </a:p>
          </p:txBody>
        </p:sp>
        <p:sp>
          <p:nvSpPr>
            <p:cNvPr id="357395" name="Rectangle 13"/>
            <p:cNvSpPr>
              <a:spLocks noChangeArrowheads="1"/>
            </p:cNvSpPr>
            <p:nvPr/>
          </p:nvSpPr>
          <p:spPr bwMode="auto">
            <a:xfrm>
              <a:off x="-108" y="0"/>
              <a:ext cx="1994" cy="458"/>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3600" b="0" i="0" u="none" strike="noStrike" kern="1200" cap="none" spc="0" normalizeH="0" baseline="0" noProof="0" dirty="0">
                  <a:ln>
                    <a:noFill/>
                  </a:ln>
                  <a:solidFill>
                    <a:schemeClr val="tx1"/>
                  </a:solidFill>
                  <a:effectLst/>
                  <a:uLnTx/>
                  <a:uFillTx/>
                  <a:latin typeface="方正舒体" panose="02010601030101010101" pitchFamily="2" charset="-122"/>
                  <a:ea typeface="方正舒体" panose="02010601030101010101" pitchFamily="2" charset="-122"/>
                  <a:cs typeface="+mn-cs"/>
                </a:rPr>
                <a:t> </a:t>
              </a:r>
              <a:r>
                <a:rPr kumimoji="0" lang="zh-CN" altLang="en-US" sz="36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天意神启论</a:t>
              </a:r>
            </a:p>
          </p:txBody>
        </p:sp>
      </p:grpSp>
      <p:grpSp>
        <p:nvGrpSpPr>
          <p:cNvPr id="18446" name="Group 20"/>
          <p:cNvGrpSpPr/>
          <p:nvPr/>
        </p:nvGrpSpPr>
        <p:grpSpPr>
          <a:xfrm>
            <a:off x="5294948" y="2769553"/>
            <a:ext cx="2824162" cy="644525"/>
            <a:chOff x="48" y="0"/>
            <a:chExt cx="1726" cy="539"/>
          </a:xfrm>
        </p:grpSpPr>
        <p:sp>
          <p:nvSpPr>
            <p:cNvPr id="18447" name="AutoShape 9"/>
            <p:cNvSpPr/>
            <p:nvPr/>
          </p:nvSpPr>
          <p:spPr>
            <a:xfrm>
              <a:off x="48" y="0"/>
              <a:ext cx="1584" cy="499"/>
            </a:xfrm>
            <a:prstGeom prst="roundRect">
              <a:avLst>
                <a:gd name="adj" fmla="val 16667"/>
              </a:avLst>
            </a:prstGeom>
            <a:solidFill>
              <a:srgbClr val="FFFF00"/>
            </a:solidFill>
            <a:ln w="9525" cap="flat" cmpd="sng">
              <a:solidFill>
                <a:schemeClr val="tx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等线" panose="02010600030101010101" pitchFamily="2" charset="-122"/>
              </a:endParaRPr>
            </a:p>
          </p:txBody>
        </p:sp>
        <p:sp>
          <p:nvSpPr>
            <p:cNvPr id="357398" name="Rectangle 14"/>
            <p:cNvSpPr>
              <a:spLocks noChangeArrowheads="1"/>
            </p:cNvSpPr>
            <p:nvPr/>
          </p:nvSpPr>
          <p:spPr bwMode="auto">
            <a:xfrm>
              <a:off x="137" y="0"/>
              <a:ext cx="1637" cy="539"/>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先天人性</a:t>
              </a:r>
              <a:r>
                <a:rPr kumimoji="0" lang="zh-CN" altLang="en-US" sz="36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论</a:t>
              </a:r>
            </a:p>
          </p:txBody>
        </p:sp>
      </p:grpSp>
      <p:grpSp>
        <p:nvGrpSpPr>
          <p:cNvPr id="18449" name="组合 26"/>
          <p:cNvGrpSpPr/>
          <p:nvPr/>
        </p:nvGrpSpPr>
        <p:grpSpPr>
          <a:xfrm>
            <a:off x="1619568" y="692468"/>
            <a:ext cx="5796915" cy="1423035"/>
            <a:chOff x="1440661" y="637148"/>
            <a:chExt cx="5797857" cy="1422673"/>
          </a:xfrm>
        </p:grpSpPr>
        <p:sp>
          <p:nvSpPr>
            <p:cNvPr id="3" name="WordArt 8"/>
            <p:cNvSpPr>
              <a:spLocks noTextEdit="1"/>
            </p:cNvSpPr>
            <p:nvPr/>
          </p:nvSpPr>
          <p:spPr>
            <a:xfrm>
              <a:off x="1440661" y="637148"/>
              <a:ext cx="5797857" cy="472955"/>
            </a:xfrm>
            <a:prstGeom prst="rect">
              <a:avLst/>
            </a:prstGeom>
          </p:spPr>
          <p:txBody>
            <a:bodyPr wrap="none" fromWordArt="1">
              <a:prstTxWarp prst="textPlain">
                <a:avLst>
                  <a:gd name="adj" fmla="val 50000"/>
                </a:avLst>
              </a:prstTxWarp>
              <a:normAutofit fontScale="77500" lnSpcReduction="20000"/>
            </a:bodyPr>
            <a:lstStyle/>
            <a:p>
              <a:pPr algn="ctr" fontAlgn="base"/>
              <a:r>
                <a:rPr lang="zh-CN" altLang="en-US" sz="3600" b="1" strike="noStrike" noProof="1">
                  <a:solidFill>
                    <a:schemeClr val="tx1"/>
                  </a:solidFill>
                  <a:effectLst>
                    <a:outerShdw dist="45791" dir="2021404" algn="ctr" rotWithShape="0">
                      <a:srgbClr val="808080">
                        <a:alpha val="76999"/>
                      </a:srgbClr>
                    </a:outerShdw>
                  </a:effectLst>
                  <a:latin typeface="黑体" panose="02010609060101010101" pitchFamily="49" charset="-122"/>
                  <a:ea typeface="黑体" panose="02010609060101010101" pitchFamily="49" charset="-122"/>
                  <a:cs typeface="+mn-cs"/>
                </a:rPr>
                <a:t>一、坚持马克思主义道德观</a:t>
              </a:r>
            </a:p>
          </p:txBody>
        </p:sp>
        <p:sp>
          <p:nvSpPr>
            <p:cNvPr id="18451" name="Text Box 9"/>
            <p:cNvSpPr txBox="1"/>
            <p:nvPr/>
          </p:nvSpPr>
          <p:spPr>
            <a:xfrm>
              <a:off x="1800765" y="1476638"/>
              <a:ext cx="4824413" cy="583183"/>
            </a:xfrm>
            <a:prstGeom prst="rect">
              <a:avLst/>
            </a:prstGeom>
            <a:noFill/>
            <a:ln w="9525">
              <a:noFill/>
            </a:ln>
          </p:spPr>
          <p:txBody>
            <a:bodyPr anchor="t" anchorCtr="0">
              <a:spAutoFit/>
            </a:bodyPr>
            <a:lstStyle/>
            <a:p>
              <a:pPr>
                <a:spcBef>
                  <a:spcPct val="50000"/>
                </a:spcBef>
              </a:pPr>
              <a:r>
                <a:rPr lang="zh-CN" altLang="en-US" sz="3200" b="1" dirty="0">
                  <a:latin typeface="等线" panose="02010600030101010101" pitchFamily="2" charset="-122"/>
                  <a:ea typeface="黑体" panose="02010609060101010101" pitchFamily="49" charset="-122"/>
                </a:rPr>
                <a:t>（一）道德的起源与本质</a:t>
              </a:r>
            </a:p>
          </p:txBody>
        </p:sp>
      </p:grpSp>
    </p:spTree>
  </p:cSld>
  <p:clrMapOvr>
    <a:masterClrMapping/>
  </p:clrMapOvr>
  <p:transition spd="slow">
    <p:push dir="r"/>
  </p:transition>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47.500787401575,&quot;width&quot;:5442.499212598425}"/>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06"/>
  <p:tag name="KSO_WM_UNIT_TYPE" val="m_i"/>
  <p:tag name="KSO_WM_UNIT_INDEX" val="1_18"/>
  <p:tag name="KSO_WM_UNIT_ID" val="diagram106_1*m_i*1_18"/>
  <p:tag name="KSO_WM_UNIT_CLEAR" val="1"/>
  <p:tag name="KSO_WM_UNIT_LAYERLEVEL" val="1_1"/>
  <p:tag name="KSO_WM_DIAGRAM_GROUP_CODE" val="m1-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06"/>
  <p:tag name="KSO_WM_UNIT_TYPE" val="m_i"/>
  <p:tag name="KSO_WM_UNIT_INDEX" val="1_18"/>
  <p:tag name="KSO_WM_UNIT_ID" val="diagram106_1*m_i*1_18"/>
  <p:tag name="KSO_WM_UNIT_CLEAR" val="1"/>
  <p:tag name="KSO_WM_UNIT_LAYERLEVEL" val="1_1"/>
  <p:tag name="KSO_WM_DIAGRAM_GROUP_CODE" val="m1-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20,&quot;width&quot;:6000}"/>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890d0b4b-7c08-4bd6-b809-7568df64899c}"/>
  <p:tag name="TABLE_ENDDRAG_ORIGIN_RECT" val="563*173"/>
  <p:tag name="TABLE_ENDDRAG_RECT" val="177*253*563*173"/>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2386</Words>
  <Application>Microsoft Office PowerPoint</Application>
  <PresentationFormat>全屏显示(4:3)</PresentationFormat>
  <Paragraphs>288</Paragraphs>
  <Slides>50</Slides>
  <Notes>19</Notes>
  <HiddenSlides>0</HiddenSlides>
  <MMClips>0</MMClips>
  <ScaleCrop>false</ScaleCrop>
  <HeadingPairs>
    <vt:vector size="6" baseType="variant">
      <vt:variant>
        <vt:lpstr>已用的字体</vt:lpstr>
      </vt:variant>
      <vt:variant>
        <vt:i4>17</vt:i4>
      </vt:variant>
      <vt:variant>
        <vt:lpstr>主题</vt:lpstr>
      </vt:variant>
      <vt:variant>
        <vt:i4>4</vt:i4>
      </vt:variant>
      <vt:variant>
        <vt:lpstr>幻灯片标题</vt:lpstr>
      </vt:variant>
      <vt:variant>
        <vt:i4>50</vt:i4>
      </vt:variant>
    </vt:vector>
  </HeadingPairs>
  <TitlesOfParts>
    <vt:vector size="71" baseType="lpstr">
      <vt:lpstr>等线</vt:lpstr>
      <vt:lpstr>方正粗黑宋简体</vt:lpstr>
      <vt:lpstr>方正舒体</vt:lpstr>
      <vt:lpstr>黑体</vt:lpstr>
      <vt:lpstr>华文行楷</vt:lpstr>
      <vt:lpstr>楷体</vt:lpstr>
      <vt:lpstr>楷体_GB2312</vt:lpstr>
      <vt:lpstr>隶书</vt:lpstr>
      <vt:lpstr>宋体</vt:lpstr>
      <vt:lpstr>微软雅黑</vt:lpstr>
      <vt:lpstr>Arial</vt:lpstr>
      <vt:lpstr>Arial Black</vt:lpstr>
      <vt:lpstr>Calibri</vt:lpstr>
      <vt:lpstr>Impact</vt:lpstr>
      <vt:lpstr>Tahoma</vt:lpstr>
      <vt:lpstr>Times New Roman</vt:lpstr>
      <vt:lpstr>Wingdings</vt:lpstr>
      <vt:lpstr>自定义设计方案</vt:lpstr>
      <vt:lpstr>1_自定义设计方案</vt:lpstr>
      <vt:lpstr>2_自定义设计方案</vt:lpstr>
      <vt:lpstr>3_自定义设计方案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为人民服务！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hlt</cp:lastModifiedBy>
  <cp:revision>21</cp:revision>
  <dcterms:created xsi:type="dcterms:W3CDTF">2020-08-01T02:15:00Z</dcterms:created>
  <dcterms:modified xsi:type="dcterms:W3CDTF">2021-09-06T11:46:53Z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572B1CFB51294613B42214DB2673044B</vt:lpwstr>
  </property>
</Properties>
</file>