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4.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notesSlides/notesSlide5.xml" ContentType="application/vnd.openxmlformats-officedocument.presentationml.notesSlid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6.xml" ContentType="application/vnd.openxmlformats-officedocument.presentationml.notesSlid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notesSlides/notesSlide7.xml" ContentType="application/vnd.openxmlformats-officedocument.presentationml.notesSlide+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8.xml" ContentType="application/vnd.openxmlformats-officedocument.presentationml.notesSlid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notesSlides/notesSlide9.xml" ContentType="application/vnd.openxmlformats-officedocument.presentationml.notesSlide+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5" r:id="rId2"/>
    <p:sldMasterId id="2147483667" r:id="rId3"/>
  </p:sldMasterIdLst>
  <p:notesMasterIdLst>
    <p:notesMasterId r:id="rId45"/>
  </p:notesMasterIdLst>
  <p:handoutMasterIdLst>
    <p:handoutMasterId r:id="rId46"/>
  </p:handoutMasterIdLst>
  <p:sldIdLst>
    <p:sldId id="2112" r:id="rId4"/>
    <p:sldId id="2173" r:id="rId5"/>
    <p:sldId id="2174" r:id="rId6"/>
    <p:sldId id="2095" r:id="rId7"/>
    <p:sldId id="2113" r:id="rId8"/>
    <p:sldId id="2114" r:id="rId9"/>
    <p:sldId id="2115" r:id="rId10"/>
    <p:sldId id="2116" r:id="rId11"/>
    <p:sldId id="2137" r:id="rId12"/>
    <p:sldId id="2138" r:id="rId13"/>
    <p:sldId id="2139" r:id="rId14"/>
    <p:sldId id="2140" r:id="rId15"/>
    <p:sldId id="2141" r:id="rId16"/>
    <p:sldId id="2142" r:id="rId17"/>
    <p:sldId id="2143" r:id="rId18"/>
    <p:sldId id="2144" r:id="rId19"/>
    <p:sldId id="2145" r:id="rId20"/>
    <p:sldId id="2146" r:id="rId21"/>
    <p:sldId id="2147" r:id="rId22"/>
    <p:sldId id="2148" r:id="rId23"/>
    <p:sldId id="2151" r:id="rId24"/>
    <p:sldId id="2152" r:id="rId25"/>
    <p:sldId id="2153" r:id="rId26"/>
    <p:sldId id="2098" r:id="rId27"/>
    <p:sldId id="2099" r:id="rId28"/>
    <p:sldId id="2100" r:id="rId29"/>
    <p:sldId id="2101" r:id="rId30"/>
    <p:sldId id="2102" r:id="rId31"/>
    <p:sldId id="2103" r:id="rId32"/>
    <p:sldId id="2104" r:id="rId33"/>
    <p:sldId id="2105" r:id="rId34"/>
    <p:sldId id="2106" r:id="rId35"/>
    <p:sldId id="2107" r:id="rId36"/>
    <p:sldId id="2108" r:id="rId37"/>
    <p:sldId id="2109" r:id="rId38"/>
    <p:sldId id="2154" r:id="rId39"/>
    <p:sldId id="2110" r:id="rId40"/>
    <p:sldId id="2111" r:id="rId41"/>
    <p:sldId id="2170" r:id="rId42"/>
    <p:sldId id="2180" r:id="rId43"/>
    <p:sldId id="2264" r:id="rId4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72">
          <p15:clr>
            <a:srgbClr val="A4A3A4"/>
          </p15:clr>
        </p15:guide>
        <p15:guide id="2" pos="510">
          <p15:clr>
            <a:srgbClr val="A4A3A4"/>
          </p15:clr>
        </p15:guide>
        <p15:guide id="3" pos="7274">
          <p15:clr>
            <a:srgbClr val="A4A3A4"/>
          </p15:clr>
        </p15:guide>
        <p15:guide id="4" orient="horz" pos="529">
          <p15:clr>
            <a:srgbClr val="A4A3A4"/>
          </p15:clr>
        </p15:guide>
        <p15:guide id="5" orient="horz" pos="3918">
          <p15:clr>
            <a:srgbClr val="A4A3A4"/>
          </p15:clr>
        </p15:guide>
        <p15:guide id="6" pos="383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ll" initials="d" lastIdx="1" clrIdx="0"/>
  <p:cmAuthor id="2" name="作者" initials="作" lastIdx="0" clrIdx="1"/>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404040"/>
    <a:srgbClr val="FFFFFF"/>
    <a:srgbClr val="FCF9F4"/>
    <a:srgbClr val="627B85"/>
    <a:srgbClr val="730603"/>
    <a:srgbClr val="EE4536"/>
    <a:srgbClr val="F18623"/>
    <a:srgbClr val="B6DA2B"/>
    <a:srgbClr val="5A9A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971" autoAdjust="0"/>
    <p:restoredTop sz="85887" autoAdjust="0"/>
  </p:normalViewPr>
  <p:slideViewPr>
    <p:cSldViewPr snapToGrid="0" showGuides="1">
      <p:cViewPr varScale="1">
        <p:scale>
          <a:sx n="62" d="100"/>
          <a:sy n="62" d="100"/>
        </p:scale>
        <p:origin x="690" y="66"/>
      </p:cViewPr>
      <p:guideLst>
        <p:guide orient="horz" pos="2272"/>
        <p:guide pos="510"/>
        <p:guide pos="7274"/>
        <p:guide orient="horz" pos="529"/>
        <p:guide orient="horz" pos="3918"/>
        <p:guide pos="3837"/>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2021/9/6</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631921-B74A-48ED-9222-A766AC3C83A5}" type="datetimeFigureOut">
              <a:rPr lang="zh-CN" altLang="en-US" smtClean="0"/>
              <a:t>2021/9/6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F358D1-25CA-490B-900C-BEAF66E18263}"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t>4</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p:nvPr>
        </p:nvSpPr>
        <p:spPr>
          <a:xfrm>
            <a:off x="662016" y="3931500"/>
            <a:ext cx="5296132" cy="3216682"/>
          </a:xfrm>
          <a:prstGeom prst="rect">
            <a:avLst/>
          </a:prstGeom>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F283CA5-8651-4399-BFE3-9439702E85C8}" type="slidenum">
              <a:rPr lang="zh-CN" altLang="en-US" smtClean="0"/>
              <a:t>10</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5769E8-19F7-47D4-AFC6-D17EEAD4A98C}" type="slidenum">
              <a:rPr lang="zh-CN" altLang="en-US" smtClean="0"/>
              <a:t>25</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AC92208C-840A-4CC5-B936-25CB5D6D7B64}" type="slidenum">
              <a:rPr lang="zh-CN" altLang="en-US" smtClean="0">
                <a:solidFill>
                  <a:prstClr val="black"/>
                </a:solidFill>
                <a:latin typeface="等线" panose="02010600030101010101" charset="-122"/>
                <a:ea typeface="等线" panose="02010600030101010101" charset="-122"/>
              </a:rPr>
              <a:t>29</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16530B-44B0-4184-B188-79840BDA5438}" type="slidenum">
              <a:rPr lang="zh-CN" altLang="en-US" smtClean="0"/>
              <a:t>33</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A2148AC-5D5D-40A7-BD91-98EC9AF4CB5B}" type="slidenum">
              <a:rPr lang="zh-CN" altLang="en-US" smtClean="0"/>
              <a:t>34</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26.xml"/><Relationship Id="rId7" Type="http://schemas.openxmlformats.org/officeDocument/2006/relationships/slideMaster" Target="../slideMasters/slideMaster2.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37.xml"/><Relationship Id="rId3" Type="http://schemas.openxmlformats.org/officeDocument/2006/relationships/tags" Target="../tags/tag32.xml"/><Relationship Id="rId7" Type="http://schemas.openxmlformats.org/officeDocument/2006/relationships/tags" Target="../tags/tag36.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9"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slideMaster" Target="../slideMasters/slideMaster2.xml"/><Relationship Id="rId4" Type="http://schemas.openxmlformats.org/officeDocument/2006/relationships/tags" Target="../tags/tag4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4"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47.xml"/><Relationship Id="rId7" Type="http://schemas.openxmlformats.org/officeDocument/2006/relationships/slideMaster" Target="../slideMasters/slideMaster2.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tags" Target="../tags/tag48.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slideMaster" Target="../slideMasters/slideMaster2.xml"/><Relationship Id="rId5" Type="http://schemas.openxmlformats.org/officeDocument/2006/relationships/tags" Target="../tags/tag55.xml"/><Relationship Id="rId4" Type="http://schemas.openxmlformats.org/officeDocument/2006/relationships/tags" Target="../tags/tag54.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slideMaster" Target="../slideMasters/slideMaster2.xml"/><Relationship Id="rId4" Type="http://schemas.openxmlformats.org/officeDocument/2006/relationships/tags" Target="../tags/tag59.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slideMaster" Target="../slideMasters/slideMaster2.xml"/><Relationship Id="rId5" Type="http://schemas.openxmlformats.org/officeDocument/2006/relationships/tags" Target="../tags/tag64.xml"/><Relationship Id="rId4" Type="http://schemas.openxmlformats.org/officeDocument/2006/relationships/tags" Target="../tags/tag63.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slideMaster" Target="../slideMasters/slideMaster2.xml"/><Relationship Id="rId5" Type="http://schemas.openxmlformats.org/officeDocument/2006/relationships/tags" Target="../tags/tag13.xml"/><Relationship Id="rId4" Type="http://schemas.openxmlformats.org/officeDocument/2006/relationships/tags" Target="../tags/tag12.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slideMaster" Target="../slideMasters/slideMaster2.xml"/><Relationship Id="rId5" Type="http://schemas.openxmlformats.org/officeDocument/2006/relationships/tags" Target="../tags/tag18.xml"/><Relationship Id="rId4" Type="http://schemas.openxmlformats.org/officeDocument/2006/relationships/tags" Target="../tags/tag17.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slideMaster" Target="../slideMasters/slideMaster2.xml"/><Relationship Id="rId5" Type="http://schemas.openxmlformats.org/officeDocument/2006/relationships/tags" Target="../tags/tag23.xml"/><Relationship Id="rId4" Type="http://schemas.openxmlformats.org/officeDocument/2006/relationships/tags" Target="../tags/tag2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Freeform 17"/>
          <p:cNvSpPr/>
          <p:nvPr userDrawn="1"/>
        </p:nvSpPr>
        <p:spPr bwMode="auto">
          <a:xfrm>
            <a:off x="353456"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sp>
        <p:nvSpPr>
          <p:cNvPr id="4" name="Freeform 17"/>
          <p:cNvSpPr/>
          <p:nvPr userDrawn="1"/>
        </p:nvSpPr>
        <p:spPr bwMode="auto">
          <a:xfrm>
            <a:off x="630712"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sp>
        <p:nvSpPr>
          <p:cNvPr id="5" name="Freeform 17"/>
          <p:cNvSpPr/>
          <p:nvPr userDrawn="1"/>
        </p:nvSpPr>
        <p:spPr bwMode="auto">
          <a:xfrm>
            <a:off x="76200"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41503" y="0"/>
            <a:ext cx="1150497" cy="815340"/>
          </a:xfrm>
          <a:prstGeom prst="rect">
            <a:avLst/>
          </a:prstGeom>
        </p:spPr>
      </p:pic>
    </p:spTree>
  </p:cSld>
  <p:clrMapOvr>
    <a:masterClrMapping/>
  </p:clrMapOvr>
  <p:transition spd="slow">
    <p:push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2021/9/6</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2021/9/6</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2021/9/6</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2021/9/6</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2021/9/6</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lvl1pPr>
              <a:defRPr baseline="0"/>
            </a:lvl1pPr>
          </a:lstStyle>
          <a:p>
            <a:r>
              <a:rPr lang="zh-CN" altLang="en-US"/>
              <a:t>单击此处编辑母版标题样式</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2021/9/6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2021/9/6</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2021/9/6</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1518551-1D4C-4D82-BA6D-CF5EDF50C7BA}" type="datetimeFigureOut">
              <a:rPr lang="zh-CN" altLang="en-US" smtClean="0"/>
              <a:t>2021/9/6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5C43F72-0C3C-4678-857F-E5FCB8D738E0}" type="slidenum">
              <a:rPr lang="zh-CN" altLang="en-US" smtClean="0"/>
              <a:t>‹#›</a:t>
            </a:fld>
            <a:endParaRPr lang="zh-CN" altLang="en-US"/>
          </a:p>
        </p:txBody>
      </p:sp>
      <p:pic>
        <p:nvPicPr>
          <p:cNvPr id="72" name="图片 71"/>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175260" y="193220"/>
            <a:ext cx="2093003" cy="1374102"/>
          </a:xfrm>
          <a:prstGeom prst="rect">
            <a:avLst/>
          </a:prstGeom>
        </p:spPr>
      </p:pic>
      <p:pic>
        <p:nvPicPr>
          <p:cNvPr id="73" name="图片 72"/>
          <p:cNvPicPr>
            <a:picLocks noChangeAspect="1"/>
          </p:cNvPicPr>
          <p:nvPr userDrawn="1"/>
        </p:nvPicPr>
        <p:blipFill rotWithShape="1">
          <a:blip r:embed="rId4">
            <a:extLst>
              <a:ext uri="{BEBA8EAE-BF5A-486C-A8C5-ECC9F3942E4B}">
                <a14:imgProps xmlns:a14="http://schemas.microsoft.com/office/drawing/2010/main">
                  <a14:imgLayer r:embed="rId5">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9684385" y="1729105"/>
            <a:ext cx="1478280" cy="774700"/>
          </a:xfrm>
          <a:prstGeom prst="rect">
            <a:avLst/>
          </a:prstGeom>
        </p:spPr>
      </p:pic>
      <p:pic>
        <p:nvPicPr>
          <p:cNvPr id="6" name="图片 5" descr="059c4f682f1c2903a5f7eb732374c18副本"/>
          <p:cNvPicPr>
            <a:picLocks noChangeAspect="1"/>
          </p:cNvPicPr>
          <p:nvPr userDrawn="1"/>
        </p:nvPicPr>
        <p:blipFill>
          <a:blip r:embed="rId6"/>
          <a:stretch>
            <a:fillRect/>
          </a:stretch>
        </p:blipFill>
        <p:spPr>
          <a:xfrm>
            <a:off x="9967595" y="0"/>
            <a:ext cx="2049145" cy="1951355"/>
          </a:xfrm>
          <a:prstGeom prst="rect">
            <a:avLst/>
          </a:prstGeom>
        </p:spPr>
      </p:pic>
    </p:spTree>
    <p:extLst>
      <p:ext uri="{BB962C8B-B14F-4D97-AF65-F5344CB8AC3E}">
        <p14:creationId xmlns:p14="http://schemas.microsoft.com/office/powerpoint/2010/main" val="3351424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324191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3" name="Freeform 17"/>
          <p:cNvSpPr/>
          <p:nvPr userDrawn="1"/>
        </p:nvSpPr>
        <p:spPr bwMode="auto">
          <a:xfrm>
            <a:off x="353456"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sp>
        <p:nvSpPr>
          <p:cNvPr id="4" name="Freeform 17"/>
          <p:cNvSpPr/>
          <p:nvPr userDrawn="1"/>
        </p:nvSpPr>
        <p:spPr bwMode="auto">
          <a:xfrm>
            <a:off x="630712"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sp>
        <p:nvSpPr>
          <p:cNvPr id="5" name="Freeform 17"/>
          <p:cNvSpPr/>
          <p:nvPr userDrawn="1"/>
        </p:nvSpPr>
        <p:spPr bwMode="auto">
          <a:xfrm>
            <a:off x="76200"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41503" y="0"/>
            <a:ext cx="1150497" cy="815340"/>
          </a:xfrm>
          <a:prstGeom prst="rect">
            <a:avLst/>
          </a:prstGeom>
        </p:spPr>
      </p:pic>
      <p:grpSp>
        <p:nvGrpSpPr>
          <p:cNvPr id="11" name="组合 10"/>
          <p:cNvGrpSpPr/>
          <p:nvPr userDrawn="1"/>
        </p:nvGrpSpPr>
        <p:grpSpPr>
          <a:xfrm>
            <a:off x="8422797" y="247871"/>
            <a:ext cx="2812612" cy="369332"/>
            <a:chOff x="9276237" y="6395484"/>
            <a:chExt cx="2812612" cy="369332"/>
          </a:xfrm>
        </p:grpSpPr>
        <p:sp>
          <p:nvSpPr>
            <p:cNvPr id="15" name="矩形 14"/>
            <p:cNvSpPr/>
            <p:nvPr userDrawn="1"/>
          </p:nvSpPr>
          <p:spPr>
            <a:xfrm>
              <a:off x="9343491" y="6395484"/>
              <a:ext cx="2723823" cy="369332"/>
            </a:xfrm>
            <a:prstGeom prst="rect">
              <a:avLst/>
            </a:prstGeom>
          </p:spPr>
          <p:txBody>
            <a:bodyPr wrap="none">
              <a:spAutoFit/>
            </a:bodyPr>
            <a:lstStyle/>
            <a:p>
              <a:r>
                <a:rPr lang="zh-CN" altLang="en-US" sz="18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思想道德修养与法律基础</a:t>
              </a:r>
            </a:p>
          </p:txBody>
        </p:sp>
        <p:sp>
          <p:nvSpPr>
            <p:cNvPr id="16" name="矩形 15"/>
            <p:cNvSpPr/>
            <p:nvPr userDrawn="1"/>
          </p:nvSpPr>
          <p:spPr>
            <a:xfrm>
              <a:off x="9276237" y="6423154"/>
              <a:ext cx="45719" cy="3139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7" name="矩形 16"/>
            <p:cNvSpPr/>
            <p:nvPr userDrawn="1"/>
          </p:nvSpPr>
          <p:spPr>
            <a:xfrm>
              <a:off x="12043130" y="6423154"/>
              <a:ext cx="45719" cy="3139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Tree>
  </p:cSld>
  <p:clrMapOvr>
    <a:masterClrMapping/>
  </p:clrMapOvr>
  <p:transition spd="slow">
    <p:push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175260" y="193220"/>
            <a:ext cx="2093003" cy="1374102"/>
          </a:xfrm>
          <a:prstGeom prst="rect">
            <a:avLst/>
          </a:prstGeom>
        </p:spPr>
      </p:pic>
      <p:pic>
        <p:nvPicPr>
          <p:cNvPr id="7" name="图片 6" descr="059c4f682f1c2903a5f7eb732374c18副本"/>
          <p:cNvPicPr>
            <a:picLocks noChangeAspect="1"/>
          </p:cNvPicPr>
          <p:nvPr userDrawn="1"/>
        </p:nvPicPr>
        <p:blipFill>
          <a:blip r:embed="rId4"/>
          <a:stretch>
            <a:fillRect/>
          </a:stretch>
        </p:blipFill>
        <p:spPr>
          <a:xfrm>
            <a:off x="9816084" y="55714"/>
            <a:ext cx="2049145" cy="1951355"/>
          </a:xfrm>
          <a:prstGeom prst="rect">
            <a:avLst/>
          </a:prstGeom>
        </p:spPr>
      </p:pic>
      <p:pic>
        <p:nvPicPr>
          <p:cNvPr id="8" name="图片 7"/>
          <p:cNvPicPr>
            <a:picLocks noChangeAspect="1"/>
          </p:cNvPicPr>
          <p:nvPr userDrawn="1"/>
        </p:nvPicPr>
        <p:blipFill rotWithShape="1">
          <a:blip r:embed="rId5">
            <a:extLst>
              <a:ext uri="{BEBA8EAE-BF5A-486C-A8C5-ECC9F3942E4B}">
                <a14:imgProps xmlns:a14="http://schemas.microsoft.com/office/drawing/2010/main">
                  <a14:imgLayer r:embed="rId6">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9734081" y="1937827"/>
            <a:ext cx="1478280" cy="774700"/>
          </a:xfrm>
          <a:prstGeom prst="rect">
            <a:avLst/>
          </a:prstGeom>
        </p:spPr>
      </p:pic>
    </p:spTree>
    <p:extLst>
      <p:ext uri="{BB962C8B-B14F-4D97-AF65-F5344CB8AC3E}">
        <p14:creationId xmlns:p14="http://schemas.microsoft.com/office/powerpoint/2010/main" val="3161125792"/>
      </p:ext>
    </p:extLst>
  </p:cSld>
  <p:clrMapOvr>
    <a:masterClrMapping/>
  </p:clrMapOvr>
  <p:transition spd="slow">
    <p:push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175260" y="193220"/>
            <a:ext cx="2093003" cy="1374102"/>
          </a:xfrm>
          <a:prstGeom prst="rect">
            <a:avLst/>
          </a:prstGeom>
        </p:spPr>
      </p:pic>
      <p:pic>
        <p:nvPicPr>
          <p:cNvPr id="13" name="图片 12" descr="059c4f682f1c2903a5f7eb732374c18副本"/>
          <p:cNvPicPr>
            <a:picLocks noChangeAspect="1"/>
          </p:cNvPicPr>
          <p:nvPr userDrawn="1"/>
        </p:nvPicPr>
        <p:blipFill>
          <a:blip r:embed="rId4"/>
          <a:stretch>
            <a:fillRect/>
          </a:stretch>
        </p:blipFill>
        <p:spPr>
          <a:xfrm>
            <a:off x="9816084" y="55714"/>
            <a:ext cx="2049145" cy="1951355"/>
          </a:xfrm>
          <a:prstGeom prst="rect">
            <a:avLst/>
          </a:prstGeom>
        </p:spPr>
      </p:pic>
      <p:pic>
        <p:nvPicPr>
          <p:cNvPr id="14" name="图片 13"/>
          <p:cNvPicPr>
            <a:picLocks noChangeAspect="1"/>
          </p:cNvPicPr>
          <p:nvPr userDrawn="1"/>
        </p:nvPicPr>
        <p:blipFill rotWithShape="1">
          <a:blip r:embed="rId5">
            <a:extLst>
              <a:ext uri="{BEBA8EAE-BF5A-486C-A8C5-ECC9F3942E4B}">
                <a14:imgProps xmlns:a14="http://schemas.microsoft.com/office/drawing/2010/main">
                  <a14:imgLayer r:embed="rId6">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9734081" y="1937827"/>
            <a:ext cx="1478280" cy="774700"/>
          </a:xfrm>
          <a:prstGeom prst="rect">
            <a:avLst/>
          </a:prstGeom>
        </p:spPr>
      </p:pic>
    </p:spTree>
    <p:extLst>
      <p:ext uri="{BB962C8B-B14F-4D97-AF65-F5344CB8AC3E}">
        <p14:creationId xmlns:p14="http://schemas.microsoft.com/office/powerpoint/2010/main" val="4184006574"/>
      </p:ext>
    </p:extLst>
  </p:cSld>
  <p:clrMapOvr>
    <a:masterClrMapping/>
  </p:clrMapOvr>
  <p:transition spd="slow">
    <p:push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3" name="图片 2" descr="059c4f682f1c2903a5f7eb732374c18副本"/>
          <p:cNvPicPr>
            <a:picLocks noChangeAspect="1"/>
          </p:cNvPicPr>
          <p:nvPr userDrawn="1"/>
        </p:nvPicPr>
        <p:blipFill>
          <a:blip r:embed="rId2"/>
          <a:stretch>
            <a:fillRect/>
          </a:stretch>
        </p:blipFill>
        <p:spPr>
          <a:xfrm>
            <a:off x="9816084" y="55714"/>
            <a:ext cx="2049145" cy="1951355"/>
          </a:xfrm>
          <a:prstGeom prst="rect">
            <a:avLst/>
          </a:prstGeom>
        </p:spPr>
      </p:pic>
      <p:pic>
        <p:nvPicPr>
          <p:cNvPr id="4" name="图片 3"/>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9734081" y="1937827"/>
            <a:ext cx="1478280" cy="774700"/>
          </a:xfrm>
          <a:prstGeom prst="rect">
            <a:avLst/>
          </a:prstGeom>
        </p:spPr>
      </p:pic>
      <p:pic>
        <p:nvPicPr>
          <p:cNvPr id="5" name="图片 4"/>
          <p:cNvPicPr>
            <a:picLocks noChangeAspect="1"/>
          </p:cNvPicPr>
          <p:nvPr userDrawn="1"/>
        </p:nvPicPr>
        <p:blipFill>
          <a:blip r:embed="rId5" cstate="print">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175260" y="193220"/>
            <a:ext cx="2093003" cy="1374102"/>
          </a:xfrm>
          <a:prstGeom prst="rect">
            <a:avLst/>
          </a:prstGeom>
        </p:spPr>
      </p:pic>
    </p:spTree>
    <p:extLst>
      <p:ext uri="{BB962C8B-B14F-4D97-AF65-F5344CB8AC3E}">
        <p14:creationId xmlns:p14="http://schemas.microsoft.com/office/powerpoint/2010/main" val="26144366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1_仅标题">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dirty="0"/>
          </a:p>
        </p:txBody>
      </p:sp>
      <p:pic>
        <p:nvPicPr>
          <p:cNvPr id="6" name="图片 5"/>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175260" y="193220"/>
            <a:ext cx="2093003" cy="1374102"/>
          </a:xfrm>
          <a:prstGeom prst="rect">
            <a:avLst/>
          </a:prstGeom>
        </p:spPr>
      </p:pic>
      <p:pic>
        <p:nvPicPr>
          <p:cNvPr id="7" name="图片 6" descr="059c4f682f1c2903a5f7eb732374c18副本"/>
          <p:cNvPicPr>
            <a:picLocks noChangeAspect="1"/>
          </p:cNvPicPr>
          <p:nvPr userDrawn="1"/>
        </p:nvPicPr>
        <p:blipFill>
          <a:blip r:embed="rId4"/>
          <a:stretch>
            <a:fillRect/>
          </a:stretch>
        </p:blipFill>
        <p:spPr>
          <a:xfrm>
            <a:off x="9816084" y="55714"/>
            <a:ext cx="2049145" cy="1951355"/>
          </a:xfrm>
          <a:prstGeom prst="rect">
            <a:avLst/>
          </a:prstGeom>
        </p:spPr>
      </p:pic>
      <p:pic>
        <p:nvPicPr>
          <p:cNvPr id="8" name="图片 7"/>
          <p:cNvPicPr>
            <a:picLocks noChangeAspect="1"/>
          </p:cNvPicPr>
          <p:nvPr userDrawn="1"/>
        </p:nvPicPr>
        <p:blipFill rotWithShape="1">
          <a:blip r:embed="rId5">
            <a:extLst>
              <a:ext uri="{BEBA8EAE-BF5A-486C-A8C5-ECC9F3942E4B}">
                <a14:imgProps xmlns:a14="http://schemas.microsoft.com/office/drawing/2010/main">
                  <a14:imgLayer r:embed="rId6">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9734081" y="1937827"/>
            <a:ext cx="1478280" cy="774700"/>
          </a:xfrm>
          <a:prstGeom prst="rect">
            <a:avLst/>
          </a:prstGeom>
        </p:spPr>
      </p:pic>
    </p:spTree>
    <p:extLst>
      <p:ext uri="{BB962C8B-B14F-4D97-AF65-F5344CB8AC3E}">
        <p14:creationId xmlns:p14="http://schemas.microsoft.com/office/powerpoint/2010/main" val="506536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1518551-1D4C-4D82-BA6D-CF5EDF50C7BA}" type="datetimeFigureOut">
              <a:rPr lang="zh-CN" altLang="en-US" smtClean="0"/>
              <a:t>2021/9/6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5C43F72-0C3C-4678-857F-E5FCB8D738E0}" type="slidenum">
              <a:rPr lang="zh-CN" altLang="en-US" smtClean="0"/>
              <a:t>‹#›</a:t>
            </a:fld>
            <a:endParaRPr lang="zh-CN" altLang="en-US"/>
          </a:p>
        </p:txBody>
      </p:sp>
      <p:pic>
        <p:nvPicPr>
          <p:cNvPr id="72" name="图片 71"/>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pic>
        <p:nvPicPr>
          <p:cNvPr id="7" name="图片 72"/>
          <p:cNvPicPr>
            <a:picLocks noChangeAspect="1"/>
          </p:cNvPicPr>
          <p:nvPr userDrawn="1"/>
        </p:nvPicPr>
        <p:blipFill>
          <a:blip r:embed="rId4"/>
          <a:srcRect l="26192" t="35074" r="44754" b="49667"/>
          <a:stretch>
            <a:fillRect/>
          </a:stretch>
        </p:blipFill>
        <p:spPr>
          <a:xfrm rot="-1030956" flipH="1">
            <a:off x="10196195" y="900430"/>
            <a:ext cx="1140460" cy="796925"/>
          </a:xfrm>
          <a:prstGeom prst="rect">
            <a:avLst/>
          </a:prstGeom>
          <a:noFill/>
          <a:ln w="9525">
            <a:noFill/>
          </a:ln>
        </p:spPr>
      </p:pic>
      <p:pic>
        <p:nvPicPr>
          <p:cNvPr id="8" name="图片 5" descr="059c4f682f1c2903a5f7eb732374c18副本"/>
          <p:cNvPicPr>
            <a:picLocks noChangeAspect="1"/>
          </p:cNvPicPr>
          <p:nvPr userDrawn="1"/>
        </p:nvPicPr>
        <p:blipFill>
          <a:blip r:embed="rId5"/>
          <a:stretch>
            <a:fillRect/>
          </a:stretch>
        </p:blipFill>
        <p:spPr>
          <a:xfrm>
            <a:off x="10577830" y="252730"/>
            <a:ext cx="1022985" cy="998855"/>
          </a:xfrm>
          <a:prstGeom prst="rect">
            <a:avLst/>
          </a:prstGeom>
          <a:noFill/>
          <a:ln w="9525">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pic>
        <p:nvPicPr>
          <p:cNvPr id="7" name="图片 72"/>
          <p:cNvPicPr>
            <a:picLocks noChangeAspect="1"/>
          </p:cNvPicPr>
          <p:nvPr userDrawn="1"/>
        </p:nvPicPr>
        <p:blipFill>
          <a:blip r:embed="rId2"/>
          <a:srcRect l="26192" t="35074" r="44754" b="49667"/>
          <a:stretch>
            <a:fillRect/>
          </a:stretch>
        </p:blipFill>
        <p:spPr>
          <a:xfrm rot="-1030956" flipH="1">
            <a:off x="10196195" y="900430"/>
            <a:ext cx="1140460" cy="796925"/>
          </a:xfrm>
          <a:prstGeom prst="rect">
            <a:avLst/>
          </a:prstGeom>
          <a:noFill/>
          <a:ln w="9525">
            <a:noFill/>
          </a:ln>
        </p:spPr>
      </p:pic>
      <p:pic>
        <p:nvPicPr>
          <p:cNvPr id="8" name="图片 5" descr="059c4f682f1c2903a5f7eb732374c18副本"/>
          <p:cNvPicPr>
            <a:picLocks noChangeAspect="1"/>
          </p:cNvPicPr>
          <p:nvPr userDrawn="1"/>
        </p:nvPicPr>
        <p:blipFill>
          <a:blip r:embed="rId3"/>
          <a:stretch>
            <a:fillRect/>
          </a:stretch>
        </p:blipFill>
        <p:spPr>
          <a:xfrm>
            <a:off x="10577830" y="252730"/>
            <a:ext cx="1022985" cy="998855"/>
          </a:xfrm>
          <a:prstGeom prst="rect">
            <a:avLst/>
          </a:prstGeom>
          <a:noFill/>
          <a:ln w="9525">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1_仅标题">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7" name="图片 72"/>
          <p:cNvPicPr>
            <a:picLocks noChangeAspect="1"/>
          </p:cNvPicPr>
          <p:nvPr userDrawn="1"/>
        </p:nvPicPr>
        <p:blipFill>
          <a:blip r:embed="rId2"/>
          <a:srcRect l="26192" t="35074" r="44754" b="49667"/>
          <a:stretch>
            <a:fillRect/>
          </a:stretch>
        </p:blipFill>
        <p:spPr>
          <a:xfrm rot="-1030956" flipH="1">
            <a:off x="10196195" y="900430"/>
            <a:ext cx="1140460" cy="796925"/>
          </a:xfrm>
          <a:prstGeom prst="rect">
            <a:avLst/>
          </a:prstGeom>
          <a:noFill/>
          <a:ln w="9525">
            <a:noFill/>
          </a:ln>
        </p:spPr>
      </p:pic>
      <p:pic>
        <p:nvPicPr>
          <p:cNvPr id="8" name="图片 5" descr="059c4f682f1c2903a5f7eb732374c18副本"/>
          <p:cNvPicPr>
            <a:picLocks noChangeAspect="1"/>
          </p:cNvPicPr>
          <p:nvPr userDrawn="1"/>
        </p:nvPicPr>
        <p:blipFill>
          <a:blip r:embed="rId3"/>
          <a:stretch>
            <a:fillRect/>
          </a:stretch>
        </p:blipFill>
        <p:spPr>
          <a:xfrm>
            <a:off x="10577830" y="252730"/>
            <a:ext cx="1022985" cy="998855"/>
          </a:xfrm>
          <a:prstGeom prst="rect">
            <a:avLst/>
          </a:prstGeom>
          <a:noFill/>
          <a:ln w="9525">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4"/>
          <a:stretch>
            <a:fillRect/>
          </a:stretch>
        </p:blipFill>
        <p:spPr>
          <a:xfrm>
            <a:off x="0" y="0"/>
            <a:ext cx="720090" cy="720090"/>
          </a:xfrm>
          <a:prstGeom prst="rect">
            <a:avLst/>
          </a:prstGeom>
        </p:spPr>
      </p:pic>
      <p:pic>
        <p:nvPicPr>
          <p:cNvPr id="7" name="图片 6"/>
          <p:cNvPicPr>
            <a:picLocks noChangeAspect="1"/>
          </p:cNvPicPr>
          <p:nvPr>
            <p:custDataLst>
              <p:tags r:id="rId2"/>
            </p:custDataLst>
          </p:nvPr>
        </p:nvPicPr>
        <p:blipFill>
          <a:blip r:embed="rId5"/>
          <a:stretch>
            <a:fillRect/>
          </a:stretch>
        </p:blipFill>
        <p:spPr>
          <a:xfrm>
            <a:off x="11471910" y="6137910"/>
            <a:ext cx="720090" cy="720090"/>
          </a:xfrm>
          <a:prstGeom prst="rect">
            <a:avLst/>
          </a:prstGeom>
        </p:spPr>
      </p:pic>
      <p:sp>
        <p:nvSpPr>
          <p:cNvPr id="2" name="标题 1"/>
          <p:cNvSpPr>
            <a:spLocks noGrp="1"/>
          </p:cNvSpPr>
          <p:nvPr>
            <p:ph type="title"/>
          </p:nvPr>
        </p:nvSpPr>
        <p:spPr>
          <a:xfrm>
            <a:off x="669882" y="443234"/>
            <a:ext cx="10852237" cy="441964"/>
          </a:xfrm>
        </p:spPr>
        <p:txBody>
          <a:bodyPr vert="horz" lIns="90170" tIns="46990" rIns="90170" bIns="46990" rtlCol="0" anchor="ctr"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nvPr>
        </p:nvSpPr>
        <p:spPr>
          <a:xfrm>
            <a:off x="669882" y="952508"/>
            <a:ext cx="10852237"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nvPr>
        </p:nvSpPr>
        <p:spPr>
          <a:xfrm>
            <a:off x="879742" y="6349833"/>
            <a:ext cx="2700000" cy="316800"/>
          </a:xfrm>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2021/9/6</a:t>
            </a:fld>
            <a:endParaRPr lang="zh-CN" altLang="en-US"/>
          </a:p>
        </p:txBody>
      </p:sp>
      <p:sp>
        <p:nvSpPr>
          <p:cNvPr id="5" name="页脚占位符 4"/>
          <p:cNvSpPr>
            <a:spLocks noGrp="1"/>
          </p:cNvSpPr>
          <p:nvPr>
            <p:ph type="ftr" sz="quarter" idx="11"/>
          </p:nvPr>
        </p:nvSpPr>
        <p:spPr>
          <a:xfrm>
            <a:off x="4116000" y="6349833"/>
            <a:ext cx="3960000" cy="316800"/>
          </a:xfrm>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nvPr>
        </p:nvSpPr>
        <p:spPr>
          <a:xfrm>
            <a:off x="8610600" y="6349833"/>
            <a:ext cx="2700000" cy="316800"/>
          </a:xfrm>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2021/9/6</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vl6pPr marL="2286000" indent="0">
              <a:buNone/>
              <a:defRPr/>
            </a:lvl6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2021/9/6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2021/9/6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ags" Target="../tags/tag3.xml"/><Relationship Id="rId18" Type="http://schemas.openxmlformats.org/officeDocument/2006/relationships/tags" Target="../tags/tag8.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17" Type="http://schemas.openxmlformats.org/officeDocument/2006/relationships/tags" Target="../tags/tag7.xml"/><Relationship Id="rId2" Type="http://schemas.openxmlformats.org/officeDocument/2006/relationships/slideLayout" Target="../slideLayouts/slideLayout8.xml"/><Relationship Id="rId16" Type="http://schemas.openxmlformats.org/officeDocument/2006/relationships/tags" Target="../tags/tag6.xml"/><Relationship Id="rId20"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tags" Target="../tags/tag5.xml"/><Relationship Id="rId10" Type="http://schemas.openxmlformats.org/officeDocument/2006/relationships/slideLayout" Target="../slideLayouts/slideLayout16.xml"/><Relationship Id="rId19" Type="http://schemas.openxmlformats.org/officeDocument/2006/relationships/image" Target="../media/image4.png"/><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tags" Target="../tags/tag4.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8" cstate="print">
            <a:extLst>
              <a:ext uri="{28A0092B-C50C-407E-A947-70E740481C1C}">
                <a14:useLocalDpi xmlns:a14="http://schemas.microsoft.com/office/drawing/2010/main" val="0"/>
              </a:ext>
            </a:extLst>
          </a:blip>
          <a:srcRect l="5562" r="5562"/>
          <a:stretch>
            <a:fillRect/>
          </a:stretch>
        </p:blipFill>
        <p:spPr>
          <a:xfrm>
            <a:off x="0" y="0"/>
            <a:ext cx="12192000" cy="6865695"/>
          </a:xfrm>
          <a:prstGeom prst="rect">
            <a:avLst/>
          </a:prstGeom>
        </p:spPr>
      </p:pic>
      <p:sp>
        <p:nvSpPr>
          <p:cNvPr id="2" name="矩形 1"/>
          <p:cNvSpPr/>
          <p:nvPr userDrawn="1"/>
        </p:nvSpPr>
        <p:spPr>
          <a:xfrm>
            <a:off x="0" y="1213267"/>
            <a:ext cx="12192000" cy="5652428"/>
          </a:xfrm>
          <a:prstGeom prst="rect">
            <a:avLst/>
          </a:prstGeom>
          <a:gradFill flip="none" rotWithShape="1">
            <a:gsLst>
              <a:gs pos="0">
                <a:schemeClr val="accent1">
                  <a:lumMod val="5000"/>
                  <a:lumOff val="95000"/>
                  <a:alpha val="0"/>
                </a:schemeClr>
              </a:gs>
              <a:gs pos="86000">
                <a:schemeClr val="bg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2021/9/6</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pic>
        <p:nvPicPr>
          <p:cNvPr id="8" name="图片 72"/>
          <p:cNvPicPr>
            <a:picLocks noChangeAspect="1"/>
          </p:cNvPicPr>
          <p:nvPr userDrawn="1"/>
        </p:nvPicPr>
        <p:blipFill>
          <a:blip r:embed="rId19"/>
          <a:srcRect l="26192" t="35074" r="44754" b="49667"/>
          <a:stretch>
            <a:fillRect/>
          </a:stretch>
        </p:blipFill>
        <p:spPr>
          <a:xfrm rot="-1030956" flipH="1">
            <a:off x="10196195" y="900430"/>
            <a:ext cx="1140460" cy="796925"/>
          </a:xfrm>
          <a:prstGeom prst="rect">
            <a:avLst/>
          </a:prstGeom>
          <a:noFill/>
          <a:ln w="9525">
            <a:noFill/>
          </a:ln>
        </p:spPr>
      </p:pic>
      <p:pic>
        <p:nvPicPr>
          <p:cNvPr id="9" name="图片 5" descr="059c4f682f1c2903a5f7eb732374c18副本"/>
          <p:cNvPicPr>
            <a:picLocks noChangeAspect="1"/>
          </p:cNvPicPr>
          <p:nvPr userDrawn="1"/>
        </p:nvPicPr>
        <p:blipFill>
          <a:blip r:embed="rId20"/>
          <a:stretch>
            <a:fillRect/>
          </a:stretch>
        </p:blipFill>
        <p:spPr>
          <a:xfrm>
            <a:off x="10577830" y="252730"/>
            <a:ext cx="1022985" cy="998855"/>
          </a:xfrm>
          <a:prstGeom prst="rect">
            <a:avLst/>
          </a:prstGeom>
          <a:noFill/>
          <a:ln w="9525">
            <a:noFill/>
          </a:ln>
        </p:spPr>
      </p:pic>
    </p:spTree>
    <p:custDataLst>
      <p:tags r:id="rId13"/>
    </p:custData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8" cstate="print">
            <a:extLst>
              <a:ext uri="{28A0092B-C50C-407E-A947-70E740481C1C}">
                <a14:useLocalDpi xmlns:a14="http://schemas.microsoft.com/office/drawing/2010/main" val="0"/>
              </a:ext>
            </a:extLst>
          </a:blip>
          <a:srcRect l="5562" r="5562"/>
          <a:stretch>
            <a:fillRect/>
          </a:stretch>
        </p:blipFill>
        <p:spPr>
          <a:xfrm>
            <a:off x="0" y="0"/>
            <a:ext cx="12192000" cy="6865695"/>
          </a:xfrm>
          <a:prstGeom prst="rect">
            <a:avLst/>
          </a:prstGeom>
        </p:spPr>
      </p:pic>
      <p:sp>
        <p:nvSpPr>
          <p:cNvPr id="2" name="矩形 1"/>
          <p:cNvSpPr/>
          <p:nvPr userDrawn="1"/>
        </p:nvSpPr>
        <p:spPr>
          <a:xfrm>
            <a:off x="0" y="1213267"/>
            <a:ext cx="12192000" cy="5652428"/>
          </a:xfrm>
          <a:prstGeom prst="rect">
            <a:avLst/>
          </a:prstGeom>
          <a:gradFill flip="none" rotWithShape="1">
            <a:gsLst>
              <a:gs pos="0">
                <a:schemeClr val="accent1">
                  <a:lumMod val="5000"/>
                  <a:lumOff val="95000"/>
                  <a:alpha val="0"/>
                </a:schemeClr>
              </a:gs>
              <a:gs pos="86000">
                <a:schemeClr val="bg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22011106"/>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tags" Target="../tags/tag118.xml"/><Relationship Id="rId13" Type="http://schemas.openxmlformats.org/officeDocument/2006/relationships/tags" Target="../tags/tag123.xml"/><Relationship Id="rId18" Type="http://schemas.openxmlformats.org/officeDocument/2006/relationships/tags" Target="../tags/tag128.xml"/><Relationship Id="rId3" Type="http://schemas.openxmlformats.org/officeDocument/2006/relationships/tags" Target="../tags/tag113.xml"/><Relationship Id="rId21" Type="http://schemas.openxmlformats.org/officeDocument/2006/relationships/tags" Target="../tags/tag131.xml"/><Relationship Id="rId7" Type="http://schemas.openxmlformats.org/officeDocument/2006/relationships/tags" Target="../tags/tag117.xml"/><Relationship Id="rId12" Type="http://schemas.openxmlformats.org/officeDocument/2006/relationships/tags" Target="../tags/tag122.xml"/><Relationship Id="rId17" Type="http://schemas.openxmlformats.org/officeDocument/2006/relationships/tags" Target="../tags/tag127.xml"/><Relationship Id="rId25" Type="http://schemas.openxmlformats.org/officeDocument/2006/relationships/notesSlide" Target="../notesSlides/notesSlide5.xml"/><Relationship Id="rId2" Type="http://schemas.openxmlformats.org/officeDocument/2006/relationships/tags" Target="../tags/tag112.xml"/><Relationship Id="rId16" Type="http://schemas.openxmlformats.org/officeDocument/2006/relationships/tags" Target="../tags/tag126.xml"/><Relationship Id="rId20" Type="http://schemas.openxmlformats.org/officeDocument/2006/relationships/tags" Target="../tags/tag130.xml"/><Relationship Id="rId1" Type="http://schemas.openxmlformats.org/officeDocument/2006/relationships/tags" Target="../tags/tag111.xml"/><Relationship Id="rId6" Type="http://schemas.openxmlformats.org/officeDocument/2006/relationships/tags" Target="../tags/tag116.xml"/><Relationship Id="rId11" Type="http://schemas.openxmlformats.org/officeDocument/2006/relationships/tags" Target="../tags/tag121.xml"/><Relationship Id="rId24" Type="http://schemas.openxmlformats.org/officeDocument/2006/relationships/slideLayout" Target="../slideLayouts/slideLayout3.xml"/><Relationship Id="rId5" Type="http://schemas.openxmlformats.org/officeDocument/2006/relationships/tags" Target="../tags/tag115.xml"/><Relationship Id="rId15" Type="http://schemas.openxmlformats.org/officeDocument/2006/relationships/tags" Target="../tags/tag125.xml"/><Relationship Id="rId23" Type="http://schemas.openxmlformats.org/officeDocument/2006/relationships/tags" Target="../tags/tag133.xml"/><Relationship Id="rId10" Type="http://schemas.openxmlformats.org/officeDocument/2006/relationships/tags" Target="../tags/tag120.xml"/><Relationship Id="rId19" Type="http://schemas.openxmlformats.org/officeDocument/2006/relationships/tags" Target="../tags/tag129.xml"/><Relationship Id="rId4" Type="http://schemas.openxmlformats.org/officeDocument/2006/relationships/tags" Target="../tags/tag114.xml"/><Relationship Id="rId9" Type="http://schemas.openxmlformats.org/officeDocument/2006/relationships/tags" Target="../tags/tag119.xml"/><Relationship Id="rId14" Type="http://schemas.openxmlformats.org/officeDocument/2006/relationships/tags" Target="../tags/tag124.xml"/><Relationship Id="rId22" Type="http://schemas.openxmlformats.org/officeDocument/2006/relationships/tags" Target="../tags/tag13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slideLayout" Target="../slideLayouts/slideLayout6.xml"/><Relationship Id="rId1" Type="http://schemas.openxmlformats.org/officeDocument/2006/relationships/tags" Target="../tags/tag13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tags" Target="../tags/tag142.xml"/><Relationship Id="rId13" Type="http://schemas.openxmlformats.org/officeDocument/2006/relationships/tags" Target="../tags/tag147.xml"/><Relationship Id="rId18" Type="http://schemas.openxmlformats.org/officeDocument/2006/relationships/tags" Target="../tags/tag152.xml"/><Relationship Id="rId26" Type="http://schemas.openxmlformats.org/officeDocument/2006/relationships/tags" Target="../tags/tag160.xml"/><Relationship Id="rId3" Type="http://schemas.openxmlformats.org/officeDocument/2006/relationships/tags" Target="../tags/tag137.xml"/><Relationship Id="rId21" Type="http://schemas.openxmlformats.org/officeDocument/2006/relationships/tags" Target="../tags/tag155.xml"/><Relationship Id="rId7" Type="http://schemas.openxmlformats.org/officeDocument/2006/relationships/tags" Target="../tags/tag141.xml"/><Relationship Id="rId12" Type="http://schemas.openxmlformats.org/officeDocument/2006/relationships/tags" Target="../tags/tag146.xml"/><Relationship Id="rId17" Type="http://schemas.openxmlformats.org/officeDocument/2006/relationships/tags" Target="../tags/tag151.xml"/><Relationship Id="rId25" Type="http://schemas.openxmlformats.org/officeDocument/2006/relationships/tags" Target="../tags/tag159.xml"/><Relationship Id="rId2" Type="http://schemas.openxmlformats.org/officeDocument/2006/relationships/tags" Target="../tags/tag136.xml"/><Relationship Id="rId16" Type="http://schemas.openxmlformats.org/officeDocument/2006/relationships/tags" Target="../tags/tag150.xml"/><Relationship Id="rId20" Type="http://schemas.openxmlformats.org/officeDocument/2006/relationships/tags" Target="../tags/tag154.xml"/><Relationship Id="rId29" Type="http://schemas.openxmlformats.org/officeDocument/2006/relationships/tags" Target="../tags/tag163.xml"/><Relationship Id="rId1" Type="http://schemas.openxmlformats.org/officeDocument/2006/relationships/tags" Target="../tags/tag135.xml"/><Relationship Id="rId6" Type="http://schemas.openxmlformats.org/officeDocument/2006/relationships/tags" Target="../tags/tag140.xml"/><Relationship Id="rId11" Type="http://schemas.openxmlformats.org/officeDocument/2006/relationships/tags" Target="../tags/tag145.xml"/><Relationship Id="rId24" Type="http://schemas.openxmlformats.org/officeDocument/2006/relationships/tags" Target="../tags/tag158.xml"/><Relationship Id="rId32" Type="http://schemas.openxmlformats.org/officeDocument/2006/relationships/slideLayout" Target="../slideLayouts/slideLayout6.xml"/><Relationship Id="rId5" Type="http://schemas.openxmlformats.org/officeDocument/2006/relationships/tags" Target="../tags/tag139.xml"/><Relationship Id="rId15" Type="http://schemas.openxmlformats.org/officeDocument/2006/relationships/tags" Target="../tags/tag149.xml"/><Relationship Id="rId23" Type="http://schemas.openxmlformats.org/officeDocument/2006/relationships/tags" Target="../tags/tag157.xml"/><Relationship Id="rId28" Type="http://schemas.openxmlformats.org/officeDocument/2006/relationships/tags" Target="../tags/tag162.xml"/><Relationship Id="rId10" Type="http://schemas.openxmlformats.org/officeDocument/2006/relationships/tags" Target="../tags/tag144.xml"/><Relationship Id="rId19" Type="http://schemas.openxmlformats.org/officeDocument/2006/relationships/tags" Target="../tags/tag153.xml"/><Relationship Id="rId31" Type="http://schemas.openxmlformats.org/officeDocument/2006/relationships/tags" Target="../tags/tag165.xml"/><Relationship Id="rId4" Type="http://schemas.openxmlformats.org/officeDocument/2006/relationships/tags" Target="../tags/tag138.xml"/><Relationship Id="rId9" Type="http://schemas.openxmlformats.org/officeDocument/2006/relationships/tags" Target="../tags/tag143.xml"/><Relationship Id="rId14" Type="http://schemas.openxmlformats.org/officeDocument/2006/relationships/tags" Target="../tags/tag148.xml"/><Relationship Id="rId22" Type="http://schemas.openxmlformats.org/officeDocument/2006/relationships/tags" Target="../tags/tag156.xml"/><Relationship Id="rId27" Type="http://schemas.openxmlformats.org/officeDocument/2006/relationships/tags" Target="../tags/tag161.xml"/><Relationship Id="rId30" Type="http://schemas.openxmlformats.org/officeDocument/2006/relationships/tags" Target="../tags/tag164.xml"/></Relationships>
</file>

<file path=ppt/slides/_rels/slide13.xml.rels><?xml version="1.0" encoding="UTF-8" standalone="yes"?>
<Relationships xmlns="http://schemas.openxmlformats.org/package/2006/relationships"><Relationship Id="rId8" Type="http://schemas.openxmlformats.org/officeDocument/2006/relationships/tags" Target="../tags/tag173.xml"/><Relationship Id="rId13" Type="http://schemas.openxmlformats.org/officeDocument/2006/relationships/tags" Target="../tags/tag178.xml"/><Relationship Id="rId18" Type="http://schemas.openxmlformats.org/officeDocument/2006/relationships/image" Target="../media/image33.png"/><Relationship Id="rId3" Type="http://schemas.openxmlformats.org/officeDocument/2006/relationships/tags" Target="../tags/tag168.xml"/><Relationship Id="rId21" Type="http://schemas.openxmlformats.org/officeDocument/2006/relationships/image" Target="../media/image36.png"/><Relationship Id="rId7" Type="http://schemas.openxmlformats.org/officeDocument/2006/relationships/tags" Target="../tags/tag172.xml"/><Relationship Id="rId12" Type="http://schemas.openxmlformats.org/officeDocument/2006/relationships/tags" Target="../tags/tag177.xml"/><Relationship Id="rId17" Type="http://schemas.openxmlformats.org/officeDocument/2006/relationships/slideLayout" Target="../slideLayouts/slideLayout6.xml"/><Relationship Id="rId2" Type="http://schemas.openxmlformats.org/officeDocument/2006/relationships/tags" Target="../tags/tag167.xml"/><Relationship Id="rId16" Type="http://schemas.openxmlformats.org/officeDocument/2006/relationships/tags" Target="../tags/tag181.xml"/><Relationship Id="rId20" Type="http://schemas.openxmlformats.org/officeDocument/2006/relationships/image" Target="../media/image35.png"/><Relationship Id="rId1" Type="http://schemas.openxmlformats.org/officeDocument/2006/relationships/tags" Target="../tags/tag166.xml"/><Relationship Id="rId6" Type="http://schemas.openxmlformats.org/officeDocument/2006/relationships/tags" Target="../tags/tag171.xml"/><Relationship Id="rId11" Type="http://schemas.openxmlformats.org/officeDocument/2006/relationships/tags" Target="../tags/tag176.xml"/><Relationship Id="rId5" Type="http://schemas.openxmlformats.org/officeDocument/2006/relationships/tags" Target="../tags/tag170.xml"/><Relationship Id="rId15" Type="http://schemas.openxmlformats.org/officeDocument/2006/relationships/tags" Target="../tags/tag180.xml"/><Relationship Id="rId10" Type="http://schemas.openxmlformats.org/officeDocument/2006/relationships/tags" Target="../tags/tag175.xml"/><Relationship Id="rId19" Type="http://schemas.openxmlformats.org/officeDocument/2006/relationships/image" Target="../media/image34.png"/><Relationship Id="rId4" Type="http://schemas.openxmlformats.org/officeDocument/2006/relationships/tags" Target="../tags/tag169.xml"/><Relationship Id="rId9" Type="http://schemas.openxmlformats.org/officeDocument/2006/relationships/tags" Target="../tags/tag174.xml"/><Relationship Id="rId14" Type="http://schemas.openxmlformats.org/officeDocument/2006/relationships/tags" Target="../tags/tag179.xml"/></Relationships>
</file>

<file path=ppt/slides/_rels/slide14.xml.rels><?xml version="1.0" encoding="UTF-8" standalone="yes"?>
<Relationships xmlns="http://schemas.openxmlformats.org/package/2006/relationships"><Relationship Id="rId8" Type="http://schemas.openxmlformats.org/officeDocument/2006/relationships/tags" Target="../tags/tag189.xml"/><Relationship Id="rId13" Type="http://schemas.openxmlformats.org/officeDocument/2006/relationships/tags" Target="../tags/tag194.xml"/><Relationship Id="rId18" Type="http://schemas.openxmlformats.org/officeDocument/2006/relationships/slideLayout" Target="../slideLayouts/slideLayout3.xml"/><Relationship Id="rId3" Type="http://schemas.openxmlformats.org/officeDocument/2006/relationships/tags" Target="../tags/tag184.xml"/><Relationship Id="rId21" Type="http://schemas.openxmlformats.org/officeDocument/2006/relationships/image" Target="../media/image39.png"/><Relationship Id="rId7" Type="http://schemas.openxmlformats.org/officeDocument/2006/relationships/tags" Target="../tags/tag188.xml"/><Relationship Id="rId12" Type="http://schemas.openxmlformats.org/officeDocument/2006/relationships/tags" Target="../tags/tag193.xml"/><Relationship Id="rId17" Type="http://schemas.openxmlformats.org/officeDocument/2006/relationships/tags" Target="../tags/tag198.xml"/><Relationship Id="rId2" Type="http://schemas.openxmlformats.org/officeDocument/2006/relationships/tags" Target="../tags/tag183.xml"/><Relationship Id="rId16" Type="http://schemas.openxmlformats.org/officeDocument/2006/relationships/tags" Target="../tags/tag197.xml"/><Relationship Id="rId20" Type="http://schemas.openxmlformats.org/officeDocument/2006/relationships/image" Target="../media/image38.png"/><Relationship Id="rId1" Type="http://schemas.openxmlformats.org/officeDocument/2006/relationships/tags" Target="../tags/tag182.xml"/><Relationship Id="rId6" Type="http://schemas.openxmlformats.org/officeDocument/2006/relationships/tags" Target="../tags/tag187.xml"/><Relationship Id="rId11" Type="http://schemas.openxmlformats.org/officeDocument/2006/relationships/tags" Target="../tags/tag192.xml"/><Relationship Id="rId5" Type="http://schemas.openxmlformats.org/officeDocument/2006/relationships/tags" Target="../tags/tag186.xml"/><Relationship Id="rId15" Type="http://schemas.openxmlformats.org/officeDocument/2006/relationships/tags" Target="../tags/tag196.xml"/><Relationship Id="rId23" Type="http://schemas.openxmlformats.org/officeDocument/2006/relationships/image" Target="../media/image41.jpeg"/><Relationship Id="rId10" Type="http://schemas.openxmlformats.org/officeDocument/2006/relationships/tags" Target="../tags/tag191.xml"/><Relationship Id="rId19" Type="http://schemas.openxmlformats.org/officeDocument/2006/relationships/image" Target="../media/image37.png"/><Relationship Id="rId4" Type="http://schemas.openxmlformats.org/officeDocument/2006/relationships/tags" Target="../tags/tag185.xml"/><Relationship Id="rId9" Type="http://schemas.openxmlformats.org/officeDocument/2006/relationships/tags" Target="../tags/tag190.xml"/><Relationship Id="rId14" Type="http://schemas.openxmlformats.org/officeDocument/2006/relationships/tags" Target="../tags/tag195.xml"/><Relationship Id="rId22"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201.xml"/><Relationship Id="rId7" Type="http://schemas.openxmlformats.org/officeDocument/2006/relationships/slideLayout" Target="../slideLayouts/slideLayout3.xml"/><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tags" Target="../tags/tag202.xml"/></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3.xml"/><Relationship Id="rId7" Type="http://schemas.openxmlformats.org/officeDocument/2006/relationships/image" Target="../media/image46.png"/><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tags" Target="../tags/tag209.xml"/><Relationship Id="rId2" Type="http://schemas.openxmlformats.org/officeDocument/2006/relationships/tags" Target="../tags/tag208.xml"/><Relationship Id="rId1" Type="http://schemas.openxmlformats.org/officeDocument/2006/relationships/tags" Target="../tags/tag207.xml"/><Relationship Id="rId4"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tags" Target="../tags/tag217.xml"/><Relationship Id="rId3" Type="http://schemas.openxmlformats.org/officeDocument/2006/relationships/tags" Target="../tags/tag212.xml"/><Relationship Id="rId7" Type="http://schemas.openxmlformats.org/officeDocument/2006/relationships/tags" Target="../tags/tag216.xml"/><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tags" Target="../tags/tag215.xml"/><Relationship Id="rId5" Type="http://schemas.openxmlformats.org/officeDocument/2006/relationships/tags" Target="../tags/tag214.xml"/><Relationship Id="rId10" Type="http://schemas.openxmlformats.org/officeDocument/2006/relationships/image" Target="../media/image50.png"/><Relationship Id="rId4" Type="http://schemas.openxmlformats.org/officeDocument/2006/relationships/tags" Target="../tags/tag213.xml"/><Relationship Id="rId9"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tags" Target="../tags/tag225.xml"/><Relationship Id="rId13" Type="http://schemas.openxmlformats.org/officeDocument/2006/relationships/image" Target="../media/image52.png"/><Relationship Id="rId18" Type="http://schemas.openxmlformats.org/officeDocument/2006/relationships/image" Target="../media/image57.png"/><Relationship Id="rId3" Type="http://schemas.openxmlformats.org/officeDocument/2006/relationships/tags" Target="../tags/tag220.xml"/><Relationship Id="rId7" Type="http://schemas.openxmlformats.org/officeDocument/2006/relationships/tags" Target="../tags/tag224.xml"/><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tags" Target="../tags/tag219.xml"/><Relationship Id="rId16" Type="http://schemas.openxmlformats.org/officeDocument/2006/relationships/image" Target="../media/image55.png"/><Relationship Id="rId1" Type="http://schemas.openxmlformats.org/officeDocument/2006/relationships/tags" Target="../tags/tag218.xml"/><Relationship Id="rId6" Type="http://schemas.openxmlformats.org/officeDocument/2006/relationships/tags" Target="../tags/tag223.xml"/><Relationship Id="rId11" Type="http://schemas.openxmlformats.org/officeDocument/2006/relationships/slideLayout" Target="../slideLayouts/slideLayout3.xml"/><Relationship Id="rId5" Type="http://schemas.openxmlformats.org/officeDocument/2006/relationships/tags" Target="../tags/tag222.xml"/><Relationship Id="rId15" Type="http://schemas.openxmlformats.org/officeDocument/2006/relationships/image" Target="../media/image54.png"/><Relationship Id="rId10" Type="http://schemas.openxmlformats.org/officeDocument/2006/relationships/tags" Target="../tags/tag227.xml"/><Relationship Id="rId19" Type="http://schemas.openxmlformats.org/officeDocument/2006/relationships/image" Target="../media/image58.png"/><Relationship Id="rId4" Type="http://schemas.openxmlformats.org/officeDocument/2006/relationships/tags" Target="../tags/tag221.xml"/><Relationship Id="rId9" Type="http://schemas.openxmlformats.org/officeDocument/2006/relationships/tags" Target="../tags/tag226.xml"/><Relationship Id="rId14"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tags" Target="../tags/tag235.xml"/><Relationship Id="rId13" Type="http://schemas.openxmlformats.org/officeDocument/2006/relationships/image" Target="../media/image59.png"/><Relationship Id="rId3" Type="http://schemas.openxmlformats.org/officeDocument/2006/relationships/tags" Target="../tags/tag230.xml"/><Relationship Id="rId7" Type="http://schemas.openxmlformats.org/officeDocument/2006/relationships/tags" Target="../tags/tag234.xml"/><Relationship Id="rId12" Type="http://schemas.openxmlformats.org/officeDocument/2006/relationships/slideLayout" Target="../slideLayouts/slideLayout1.xml"/><Relationship Id="rId2" Type="http://schemas.openxmlformats.org/officeDocument/2006/relationships/tags" Target="../tags/tag229.xml"/><Relationship Id="rId1" Type="http://schemas.openxmlformats.org/officeDocument/2006/relationships/tags" Target="../tags/tag228.xml"/><Relationship Id="rId6" Type="http://schemas.openxmlformats.org/officeDocument/2006/relationships/tags" Target="../tags/tag233.xml"/><Relationship Id="rId11" Type="http://schemas.openxmlformats.org/officeDocument/2006/relationships/tags" Target="../tags/tag238.xml"/><Relationship Id="rId5" Type="http://schemas.openxmlformats.org/officeDocument/2006/relationships/tags" Target="../tags/tag232.xml"/><Relationship Id="rId15" Type="http://schemas.openxmlformats.org/officeDocument/2006/relationships/image" Target="../media/image61.png"/><Relationship Id="rId10" Type="http://schemas.openxmlformats.org/officeDocument/2006/relationships/tags" Target="../tags/tag237.xml"/><Relationship Id="rId4" Type="http://schemas.openxmlformats.org/officeDocument/2006/relationships/tags" Target="../tags/tag231.xml"/><Relationship Id="rId9" Type="http://schemas.openxmlformats.org/officeDocument/2006/relationships/tags" Target="../tags/tag236.xml"/><Relationship Id="rId14" Type="http://schemas.openxmlformats.org/officeDocument/2006/relationships/image" Target="../media/image60.png"/></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241.xml"/><Relationship Id="rId7" Type="http://schemas.openxmlformats.org/officeDocument/2006/relationships/tags" Target="../tags/tag245.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9" Type="http://schemas.openxmlformats.org/officeDocument/2006/relationships/image" Target="../media/image62.jpeg"/></Relationships>
</file>

<file path=ppt/slides/_rels/slide22.xml.rels><?xml version="1.0" encoding="UTF-8" standalone="yes"?>
<Relationships xmlns="http://schemas.openxmlformats.org/package/2006/relationships"><Relationship Id="rId8" Type="http://schemas.openxmlformats.org/officeDocument/2006/relationships/tags" Target="../tags/tag253.xml"/><Relationship Id="rId13" Type="http://schemas.openxmlformats.org/officeDocument/2006/relationships/tags" Target="../tags/tag258.xml"/><Relationship Id="rId18" Type="http://schemas.openxmlformats.org/officeDocument/2006/relationships/tags" Target="../tags/tag263.xml"/><Relationship Id="rId26" Type="http://schemas.openxmlformats.org/officeDocument/2006/relationships/tags" Target="../tags/tag271.xml"/><Relationship Id="rId3" Type="http://schemas.openxmlformats.org/officeDocument/2006/relationships/tags" Target="../tags/tag248.xml"/><Relationship Id="rId21" Type="http://schemas.openxmlformats.org/officeDocument/2006/relationships/tags" Target="../tags/tag266.xml"/><Relationship Id="rId34" Type="http://schemas.openxmlformats.org/officeDocument/2006/relationships/image" Target="../media/image64.png"/><Relationship Id="rId7" Type="http://schemas.openxmlformats.org/officeDocument/2006/relationships/tags" Target="../tags/tag252.xml"/><Relationship Id="rId12" Type="http://schemas.openxmlformats.org/officeDocument/2006/relationships/tags" Target="../tags/tag257.xml"/><Relationship Id="rId17" Type="http://schemas.openxmlformats.org/officeDocument/2006/relationships/tags" Target="../tags/tag262.xml"/><Relationship Id="rId25" Type="http://schemas.openxmlformats.org/officeDocument/2006/relationships/tags" Target="../tags/tag270.xml"/><Relationship Id="rId33" Type="http://schemas.openxmlformats.org/officeDocument/2006/relationships/image" Target="../media/image63.png"/><Relationship Id="rId2" Type="http://schemas.openxmlformats.org/officeDocument/2006/relationships/tags" Target="../tags/tag247.xml"/><Relationship Id="rId16" Type="http://schemas.openxmlformats.org/officeDocument/2006/relationships/tags" Target="../tags/tag261.xml"/><Relationship Id="rId20" Type="http://schemas.openxmlformats.org/officeDocument/2006/relationships/tags" Target="../tags/tag265.xml"/><Relationship Id="rId29" Type="http://schemas.openxmlformats.org/officeDocument/2006/relationships/tags" Target="../tags/tag274.xml"/><Relationship Id="rId1" Type="http://schemas.openxmlformats.org/officeDocument/2006/relationships/tags" Target="../tags/tag246.xml"/><Relationship Id="rId6" Type="http://schemas.openxmlformats.org/officeDocument/2006/relationships/tags" Target="../tags/tag251.xml"/><Relationship Id="rId11" Type="http://schemas.openxmlformats.org/officeDocument/2006/relationships/tags" Target="../tags/tag256.xml"/><Relationship Id="rId24" Type="http://schemas.openxmlformats.org/officeDocument/2006/relationships/tags" Target="../tags/tag269.xml"/><Relationship Id="rId32" Type="http://schemas.openxmlformats.org/officeDocument/2006/relationships/slideLayout" Target="../slideLayouts/slideLayout1.xml"/><Relationship Id="rId5" Type="http://schemas.openxmlformats.org/officeDocument/2006/relationships/tags" Target="../tags/tag250.xml"/><Relationship Id="rId15" Type="http://schemas.openxmlformats.org/officeDocument/2006/relationships/tags" Target="../tags/tag260.xml"/><Relationship Id="rId23" Type="http://schemas.openxmlformats.org/officeDocument/2006/relationships/tags" Target="../tags/tag268.xml"/><Relationship Id="rId28" Type="http://schemas.openxmlformats.org/officeDocument/2006/relationships/tags" Target="../tags/tag273.xml"/><Relationship Id="rId10" Type="http://schemas.openxmlformats.org/officeDocument/2006/relationships/tags" Target="../tags/tag255.xml"/><Relationship Id="rId19" Type="http://schemas.openxmlformats.org/officeDocument/2006/relationships/tags" Target="../tags/tag264.xml"/><Relationship Id="rId31" Type="http://schemas.openxmlformats.org/officeDocument/2006/relationships/tags" Target="../tags/tag276.xml"/><Relationship Id="rId4" Type="http://schemas.openxmlformats.org/officeDocument/2006/relationships/tags" Target="../tags/tag249.xml"/><Relationship Id="rId9" Type="http://schemas.openxmlformats.org/officeDocument/2006/relationships/tags" Target="../tags/tag254.xml"/><Relationship Id="rId14" Type="http://schemas.openxmlformats.org/officeDocument/2006/relationships/tags" Target="../tags/tag259.xml"/><Relationship Id="rId22" Type="http://schemas.openxmlformats.org/officeDocument/2006/relationships/tags" Target="../tags/tag267.xml"/><Relationship Id="rId27" Type="http://schemas.openxmlformats.org/officeDocument/2006/relationships/tags" Target="../tags/tag272.xml"/><Relationship Id="rId30" Type="http://schemas.openxmlformats.org/officeDocument/2006/relationships/tags" Target="../tags/tag275.xml"/></Relationships>
</file>

<file path=ppt/slides/_rels/slide23.xml.rels><?xml version="1.0" encoding="UTF-8" standalone="yes"?>
<Relationships xmlns="http://schemas.openxmlformats.org/package/2006/relationships"><Relationship Id="rId3" Type="http://schemas.openxmlformats.org/officeDocument/2006/relationships/tags" Target="../tags/tag279.xml"/><Relationship Id="rId7" Type="http://schemas.openxmlformats.org/officeDocument/2006/relationships/image" Target="../media/image65.png"/><Relationship Id="rId2" Type="http://schemas.openxmlformats.org/officeDocument/2006/relationships/tags" Target="../tags/tag278.xml"/><Relationship Id="rId1" Type="http://schemas.openxmlformats.org/officeDocument/2006/relationships/tags" Target="../tags/tag277.xml"/><Relationship Id="rId6" Type="http://schemas.openxmlformats.org/officeDocument/2006/relationships/slideLayout" Target="../slideLayouts/slideLayout3.xml"/><Relationship Id="rId5" Type="http://schemas.openxmlformats.org/officeDocument/2006/relationships/tags" Target="../tags/tag281.xml"/><Relationship Id="rId4" Type="http://schemas.openxmlformats.org/officeDocument/2006/relationships/tags" Target="../tags/tag280.xml"/></Relationships>
</file>

<file path=ppt/slides/_rels/slide2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tags" Target="../tags/tag284.xml"/><Relationship Id="rId7" Type="http://schemas.openxmlformats.org/officeDocument/2006/relationships/slideLayout" Target="../slideLayouts/slideLayout3.xml"/><Relationship Id="rId12" Type="http://schemas.openxmlformats.org/officeDocument/2006/relationships/image" Target="../media/image70.png"/><Relationship Id="rId2" Type="http://schemas.openxmlformats.org/officeDocument/2006/relationships/tags" Target="../tags/tag283.xml"/><Relationship Id="rId1" Type="http://schemas.openxmlformats.org/officeDocument/2006/relationships/tags" Target="../tags/tag282.xml"/><Relationship Id="rId6" Type="http://schemas.openxmlformats.org/officeDocument/2006/relationships/tags" Target="../tags/tag287.xml"/><Relationship Id="rId11" Type="http://schemas.openxmlformats.org/officeDocument/2006/relationships/image" Target="../media/image69.png"/><Relationship Id="rId5" Type="http://schemas.openxmlformats.org/officeDocument/2006/relationships/tags" Target="../tags/tag286.xml"/><Relationship Id="rId10" Type="http://schemas.openxmlformats.org/officeDocument/2006/relationships/image" Target="../media/image68.png"/><Relationship Id="rId4" Type="http://schemas.openxmlformats.org/officeDocument/2006/relationships/tags" Target="../tags/tag285.xml"/><Relationship Id="rId9"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tags" Target="../tags/tag290.xml"/><Relationship Id="rId7" Type="http://schemas.openxmlformats.org/officeDocument/2006/relationships/image" Target="../media/image71.jpeg"/><Relationship Id="rId2" Type="http://schemas.openxmlformats.org/officeDocument/2006/relationships/tags" Target="../tags/tag289.xml"/><Relationship Id="rId1" Type="http://schemas.openxmlformats.org/officeDocument/2006/relationships/tags" Target="../tags/tag288.xml"/><Relationship Id="rId6" Type="http://schemas.openxmlformats.org/officeDocument/2006/relationships/notesSlide" Target="../notesSlides/notesSlide6.xml"/><Relationship Id="rId5" Type="http://schemas.openxmlformats.org/officeDocument/2006/relationships/slideLayout" Target="../slideLayouts/slideLayout3.xml"/><Relationship Id="rId4" Type="http://schemas.openxmlformats.org/officeDocument/2006/relationships/tags" Target="../tags/tag291.xml"/></Relationships>
</file>

<file path=ppt/slides/_rels/slide26.xml.rels><?xml version="1.0" encoding="UTF-8" standalone="yes"?>
<Relationships xmlns="http://schemas.openxmlformats.org/package/2006/relationships"><Relationship Id="rId8" Type="http://schemas.openxmlformats.org/officeDocument/2006/relationships/tags" Target="../tags/tag299.xml"/><Relationship Id="rId13" Type="http://schemas.openxmlformats.org/officeDocument/2006/relationships/image" Target="file:///C:\Users\D69LXP2\Desktop\400px_tools/pic_temp/pic_sup.png" TargetMode="External"/><Relationship Id="rId3" Type="http://schemas.openxmlformats.org/officeDocument/2006/relationships/tags" Target="../tags/tag294.xml"/><Relationship Id="rId7" Type="http://schemas.openxmlformats.org/officeDocument/2006/relationships/tags" Target="../tags/tag298.xml"/><Relationship Id="rId12" Type="http://schemas.openxmlformats.org/officeDocument/2006/relationships/image" Target="../media/image72.png"/><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11" Type="http://schemas.openxmlformats.org/officeDocument/2006/relationships/slideLayout" Target="../slideLayouts/slideLayout3.xml"/><Relationship Id="rId5" Type="http://schemas.openxmlformats.org/officeDocument/2006/relationships/tags" Target="../tags/tag296.xml"/><Relationship Id="rId15" Type="http://schemas.openxmlformats.org/officeDocument/2006/relationships/image" Target="../media/image74.png"/><Relationship Id="rId10" Type="http://schemas.openxmlformats.org/officeDocument/2006/relationships/tags" Target="../tags/tag301.xml"/><Relationship Id="rId4" Type="http://schemas.openxmlformats.org/officeDocument/2006/relationships/tags" Target="../tags/tag295.xml"/><Relationship Id="rId9" Type="http://schemas.openxmlformats.org/officeDocument/2006/relationships/tags" Target="../tags/tag300.xml"/><Relationship Id="rId14" Type="http://schemas.openxmlformats.org/officeDocument/2006/relationships/image" Target="../media/image73.png"/></Relationships>
</file>

<file path=ppt/slides/_rels/slide27.xml.rels><?xml version="1.0" encoding="UTF-8" standalone="yes"?>
<Relationships xmlns="http://schemas.openxmlformats.org/package/2006/relationships"><Relationship Id="rId8" Type="http://schemas.openxmlformats.org/officeDocument/2006/relationships/tags" Target="../tags/tag309.xml"/><Relationship Id="rId13" Type="http://schemas.openxmlformats.org/officeDocument/2006/relationships/image" Target="../media/image67.png"/><Relationship Id="rId3" Type="http://schemas.openxmlformats.org/officeDocument/2006/relationships/tags" Target="../tags/tag304.xml"/><Relationship Id="rId7" Type="http://schemas.openxmlformats.org/officeDocument/2006/relationships/tags" Target="../tags/tag308.xml"/><Relationship Id="rId12" Type="http://schemas.openxmlformats.org/officeDocument/2006/relationships/slideLayout" Target="../slideLayouts/slideLayout3.xml"/><Relationship Id="rId2" Type="http://schemas.openxmlformats.org/officeDocument/2006/relationships/tags" Target="../tags/tag303.xml"/><Relationship Id="rId1" Type="http://schemas.openxmlformats.org/officeDocument/2006/relationships/tags" Target="../tags/tag302.xml"/><Relationship Id="rId6" Type="http://schemas.openxmlformats.org/officeDocument/2006/relationships/tags" Target="../tags/tag307.xml"/><Relationship Id="rId11" Type="http://schemas.openxmlformats.org/officeDocument/2006/relationships/tags" Target="../tags/tag312.xml"/><Relationship Id="rId5" Type="http://schemas.openxmlformats.org/officeDocument/2006/relationships/tags" Target="../tags/tag306.xml"/><Relationship Id="rId10" Type="http://schemas.openxmlformats.org/officeDocument/2006/relationships/tags" Target="../tags/tag311.xml"/><Relationship Id="rId4" Type="http://schemas.openxmlformats.org/officeDocument/2006/relationships/tags" Target="../tags/tag305.xml"/><Relationship Id="rId9" Type="http://schemas.openxmlformats.org/officeDocument/2006/relationships/tags" Target="../tags/tag310.xml"/></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315.xml"/><Relationship Id="rId7" Type="http://schemas.openxmlformats.org/officeDocument/2006/relationships/slideLayout" Target="../slideLayouts/slideLayout3.xml"/><Relationship Id="rId2" Type="http://schemas.openxmlformats.org/officeDocument/2006/relationships/tags" Target="../tags/tag314.xml"/><Relationship Id="rId1" Type="http://schemas.openxmlformats.org/officeDocument/2006/relationships/tags" Target="../tags/tag313.xml"/><Relationship Id="rId6" Type="http://schemas.openxmlformats.org/officeDocument/2006/relationships/tags" Target="../tags/tag318.xml"/><Relationship Id="rId11" Type="http://schemas.openxmlformats.org/officeDocument/2006/relationships/image" Target="../media/image79.png"/><Relationship Id="rId5" Type="http://schemas.openxmlformats.org/officeDocument/2006/relationships/tags" Target="../tags/tag317.xml"/><Relationship Id="rId10" Type="http://schemas.openxmlformats.org/officeDocument/2006/relationships/image" Target="../media/image78.jpeg"/><Relationship Id="rId4" Type="http://schemas.openxmlformats.org/officeDocument/2006/relationships/tags" Target="../tags/tag316.xml"/><Relationship Id="rId9"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tags" Target="../tags/tag321.xml"/><Relationship Id="rId2" Type="http://schemas.openxmlformats.org/officeDocument/2006/relationships/tags" Target="../tags/tag320.xml"/><Relationship Id="rId1" Type="http://schemas.openxmlformats.org/officeDocument/2006/relationships/tags" Target="../tags/tag319.xml"/><Relationship Id="rId6" Type="http://schemas.openxmlformats.org/officeDocument/2006/relationships/image" Target="../media/image80.png"/><Relationship Id="rId5" Type="http://schemas.openxmlformats.org/officeDocument/2006/relationships/slideLayout" Target="../slideLayouts/slideLayout3.xml"/><Relationship Id="rId4" Type="http://schemas.openxmlformats.org/officeDocument/2006/relationships/tags" Target="../tags/tag322.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23.xml"/></Relationships>
</file>

<file path=ppt/slides/_rels/slide3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tags" Target="../tags/tag326.xml"/><Relationship Id="rId7" Type="http://schemas.openxmlformats.org/officeDocument/2006/relationships/slideLayout" Target="../slideLayouts/slideLayout3.xml"/><Relationship Id="rId2" Type="http://schemas.openxmlformats.org/officeDocument/2006/relationships/tags" Target="../tags/tag325.xml"/><Relationship Id="rId1" Type="http://schemas.openxmlformats.org/officeDocument/2006/relationships/tags" Target="../tags/tag324.xml"/><Relationship Id="rId6" Type="http://schemas.openxmlformats.org/officeDocument/2006/relationships/tags" Target="../tags/tag329.xml"/><Relationship Id="rId5" Type="http://schemas.openxmlformats.org/officeDocument/2006/relationships/tags" Target="../tags/tag328.xml"/><Relationship Id="rId4" Type="http://schemas.openxmlformats.org/officeDocument/2006/relationships/tags" Target="../tags/tag327.xml"/></Relationships>
</file>

<file path=ppt/slides/_rels/slide33.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tags" Target="../tags/tag332.xml"/><Relationship Id="rId7" Type="http://schemas.openxmlformats.org/officeDocument/2006/relationships/notesSlide" Target="../notesSlides/notesSlide8.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slideLayout" Target="../slideLayouts/slideLayout3.xml"/><Relationship Id="rId5" Type="http://schemas.openxmlformats.org/officeDocument/2006/relationships/tags" Target="../tags/tag334.xml"/><Relationship Id="rId4" Type="http://schemas.openxmlformats.org/officeDocument/2006/relationships/tags" Target="../tags/tag333.xml"/></Relationships>
</file>

<file path=ppt/slides/_rels/slide34.xml.rels><?xml version="1.0" encoding="UTF-8" standalone="yes"?>
<Relationships xmlns="http://schemas.openxmlformats.org/package/2006/relationships"><Relationship Id="rId8" Type="http://schemas.openxmlformats.org/officeDocument/2006/relationships/tags" Target="../tags/tag342.xml"/><Relationship Id="rId13" Type="http://schemas.openxmlformats.org/officeDocument/2006/relationships/notesSlide" Target="../notesSlides/notesSlide9.xml"/><Relationship Id="rId3" Type="http://schemas.openxmlformats.org/officeDocument/2006/relationships/tags" Target="../tags/tag337.xml"/><Relationship Id="rId7" Type="http://schemas.openxmlformats.org/officeDocument/2006/relationships/tags" Target="../tags/tag341.xml"/><Relationship Id="rId12" Type="http://schemas.openxmlformats.org/officeDocument/2006/relationships/slideLayout" Target="../slideLayouts/slideLayout3.xml"/><Relationship Id="rId17" Type="http://schemas.openxmlformats.org/officeDocument/2006/relationships/image" Target="../media/image86.png"/><Relationship Id="rId2" Type="http://schemas.openxmlformats.org/officeDocument/2006/relationships/tags" Target="../tags/tag336.xml"/><Relationship Id="rId16" Type="http://schemas.openxmlformats.org/officeDocument/2006/relationships/image" Target="../media/image85.jpeg"/><Relationship Id="rId1" Type="http://schemas.openxmlformats.org/officeDocument/2006/relationships/tags" Target="../tags/tag335.xml"/><Relationship Id="rId6" Type="http://schemas.openxmlformats.org/officeDocument/2006/relationships/tags" Target="../tags/tag340.xml"/><Relationship Id="rId11" Type="http://schemas.openxmlformats.org/officeDocument/2006/relationships/tags" Target="../tags/tag345.xml"/><Relationship Id="rId5" Type="http://schemas.openxmlformats.org/officeDocument/2006/relationships/tags" Target="../tags/tag339.xml"/><Relationship Id="rId15" Type="http://schemas.openxmlformats.org/officeDocument/2006/relationships/image" Target="../media/image84.jpeg"/><Relationship Id="rId10" Type="http://schemas.openxmlformats.org/officeDocument/2006/relationships/tags" Target="../tags/tag344.xml"/><Relationship Id="rId4" Type="http://schemas.openxmlformats.org/officeDocument/2006/relationships/tags" Target="../tags/tag338.xml"/><Relationship Id="rId9" Type="http://schemas.openxmlformats.org/officeDocument/2006/relationships/tags" Target="../tags/tag343.xml"/><Relationship Id="rId14" Type="http://schemas.openxmlformats.org/officeDocument/2006/relationships/image" Target="../media/image83.jpeg"/></Relationships>
</file>

<file path=ppt/slides/_rels/slide35.xml.rels><?xml version="1.0" encoding="UTF-8" standalone="yes"?>
<Relationships xmlns="http://schemas.openxmlformats.org/package/2006/relationships"><Relationship Id="rId8" Type="http://schemas.openxmlformats.org/officeDocument/2006/relationships/tags" Target="../tags/tag353.xml"/><Relationship Id="rId13" Type="http://schemas.openxmlformats.org/officeDocument/2006/relationships/image" Target="../media/image87.png"/><Relationship Id="rId18" Type="http://schemas.openxmlformats.org/officeDocument/2006/relationships/image" Target="../media/image90.png"/><Relationship Id="rId3" Type="http://schemas.openxmlformats.org/officeDocument/2006/relationships/tags" Target="../tags/tag348.xml"/><Relationship Id="rId7" Type="http://schemas.openxmlformats.org/officeDocument/2006/relationships/tags" Target="../tags/tag352.xml"/><Relationship Id="rId12" Type="http://schemas.openxmlformats.org/officeDocument/2006/relationships/image" Target="file:///C:\Users\D69LXP2\Desktop\400px_tools/pic_temp/pic_sup.png" TargetMode="External"/><Relationship Id="rId17" Type="http://schemas.openxmlformats.org/officeDocument/2006/relationships/image" Target="../media/image89.png"/><Relationship Id="rId2" Type="http://schemas.openxmlformats.org/officeDocument/2006/relationships/tags" Target="../tags/tag347.xml"/><Relationship Id="rId16" Type="http://schemas.openxmlformats.org/officeDocument/2006/relationships/image" Target="file:///C:\Users\D69LXP2\Desktop\400px_tools/pic_temp/1_pic_quater_left_down.png" TargetMode="External"/><Relationship Id="rId1" Type="http://schemas.openxmlformats.org/officeDocument/2006/relationships/tags" Target="../tags/tag346.xml"/><Relationship Id="rId6" Type="http://schemas.openxmlformats.org/officeDocument/2006/relationships/tags" Target="../tags/tag351.xml"/><Relationship Id="rId11" Type="http://schemas.openxmlformats.org/officeDocument/2006/relationships/image" Target="../media/image72.png"/><Relationship Id="rId5" Type="http://schemas.openxmlformats.org/officeDocument/2006/relationships/tags" Target="../tags/tag350.xml"/><Relationship Id="rId15" Type="http://schemas.openxmlformats.org/officeDocument/2006/relationships/image" Target="../media/image88.png"/><Relationship Id="rId10" Type="http://schemas.openxmlformats.org/officeDocument/2006/relationships/slideLayout" Target="../slideLayouts/slideLayout3.xml"/><Relationship Id="rId4" Type="http://schemas.openxmlformats.org/officeDocument/2006/relationships/tags" Target="../tags/tag349.xml"/><Relationship Id="rId9" Type="http://schemas.openxmlformats.org/officeDocument/2006/relationships/tags" Target="../tags/tag354.xml"/><Relationship Id="rId14" Type="http://schemas.openxmlformats.org/officeDocument/2006/relationships/image" Target="file:///C:\Users\D69LXP2\Desktop\400px_tools/pic_temp/0_pic_quater_right_down.png" TargetMode="External"/></Relationships>
</file>

<file path=ppt/slides/_rels/slide36.xml.rels><?xml version="1.0" encoding="UTF-8" standalone="yes"?>
<Relationships xmlns="http://schemas.openxmlformats.org/package/2006/relationships"><Relationship Id="rId8" Type="http://schemas.openxmlformats.org/officeDocument/2006/relationships/tags" Target="../tags/tag362.xml"/><Relationship Id="rId13" Type="http://schemas.openxmlformats.org/officeDocument/2006/relationships/tags" Target="../tags/tag367.xml"/><Relationship Id="rId18" Type="http://schemas.openxmlformats.org/officeDocument/2006/relationships/image" Target="../media/image59.png"/><Relationship Id="rId3" Type="http://schemas.openxmlformats.org/officeDocument/2006/relationships/tags" Target="../tags/tag357.xml"/><Relationship Id="rId21" Type="http://schemas.openxmlformats.org/officeDocument/2006/relationships/image" Target="../media/image61.png"/><Relationship Id="rId7" Type="http://schemas.openxmlformats.org/officeDocument/2006/relationships/tags" Target="../tags/tag361.xml"/><Relationship Id="rId12" Type="http://schemas.openxmlformats.org/officeDocument/2006/relationships/tags" Target="../tags/tag366.xml"/><Relationship Id="rId17" Type="http://schemas.openxmlformats.org/officeDocument/2006/relationships/slideLayout" Target="../slideLayouts/slideLayout1.xml"/><Relationship Id="rId2" Type="http://schemas.openxmlformats.org/officeDocument/2006/relationships/tags" Target="../tags/tag356.xml"/><Relationship Id="rId16" Type="http://schemas.openxmlformats.org/officeDocument/2006/relationships/tags" Target="../tags/tag370.xml"/><Relationship Id="rId20" Type="http://schemas.openxmlformats.org/officeDocument/2006/relationships/image" Target="../media/image60.png"/><Relationship Id="rId1" Type="http://schemas.openxmlformats.org/officeDocument/2006/relationships/tags" Target="../tags/tag355.xml"/><Relationship Id="rId6" Type="http://schemas.openxmlformats.org/officeDocument/2006/relationships/tags" Target="../tags/tag360.xml"/><Relationship Id="rId11" Type="http://schemas.openxmlformats.org/officeDocument/2006/relationships/tags" Target="../tags/tag365.xml"/><Relationship Id="rId5" Type="http://schemas.openxmlformats.org/officeDocument/2006/relationships/tags" Target="../tags/tag359.xml"/><Relationship Id="rId15" Type="http://schemas.openxmlformats.org/officeDocument/2006/relationships/tags" Target="../tags/tag369.xml"/><Relationship Id="rId10" Type="http://schemas.openxmlformats.org/officeDocument/2006/relationships/tags" Target="../tags/tag364.xml"/><Relationship Id="rId19" Type="http://schemas.openxmlformats.org/officeDocument/2006/relationships/image" Target="../media/image91.png"/><Relationship Id="rId4" Type="http://schemas.openxmlformats.org/officeDocument/2006/relationships/tags" Target="../tags/tag358.xml"/><Relationship Id="rId9" Type="http://schemas.openxmlformats.org/officeDocument/2006/relationships/tags" Target="../tags/tag363.xml"/><Relationship Id="rId14" Type="http://schemas.openxmlformats.org/officeDocument/2006/relationships/tags" Target="../tags/tag368.xml"/></Relationships>
</file>

<file path=ppt/slides/_rels/slide37.xml.rels><?xml version="1.0" encoding="UTF-8" standalone="yes"?>
<Relationships xmlns="http://schemas.openxmlformats.org/package/2006/relationships"><Relationship Id="rId8" Type="http://schemas.openxmlformats.org/officeDocument/2006/relationships/tags" Target="../tags/tag378.xml"/><Relationship Id="rId13" Type="http://schemas.openxmlformats.org/officeDocument/2006/relationships/tags" Target="../tags/tag383.xml"/><Relationship Id="rId18" Type="http://schemas.openxmlformats.org/officeDocument/2006/relationships/slideLayout" Target="../slideLayouts/slideLayout3.xml"/><Relationship Id="rId3" Type="http://schemas.openxmlformats.org/officeDocument/2006/relationships/tags" Target="../tags/tag373.xml"/><Relationship Id="rId21" Type="http://schemas.openxmlformats.org/officeDocument/2006/relationships/image" Target="../media/image60.png"/><Relationship Id="rId7" Type="http://schemas.openxmlformats.org/officeDocument/2006/relationships/tags" Target="../tags/tag377.xml"/><Relationship Id="rId12" Type="http://schemas.openxmlformats.org/officeDocument/2006/relationships/tags" Target="../tags/tag382.xml"/><Relationship Id="rId17" Type="http://schemas.openxmlformats.org/officeDocument/2006/relationships/tags" Target="../tags/tag387.xml"/><Relationship Id="rId2" Type="http://schemas.openxmlformats.org/officeDocument/2006/relationships/tags" Target="../tags/tag372.xml"/><Relationship Id="rId16" Type="http://schemas.openxmlformats.org/officeDocument/2006/relationships/tags" Target="../tags/tag386.xml"/><Relationship Id="rId20" Type="http://schemas.openxmlformats.org/officeDocument/2006/relationships/image" Target="../media/image91.png"/><Relationship Id="rId1" Type="http://schemas.openxmlformats.org/officeDocument/2006/relationships/tags" Target="../tags/tag371.xml"/><Relationship Id="rId6" Type="http://schemas.openxmlformats.org/officeDocument/2006/relationships/tags" Target="../tags/tag376.xml"/><Relationship Id="rId11" Type="http://schemas.openxmlformats.org/officeDocument/2006/relationships/tags" Target="../tags/tag381.xml"/><Relationship Id="rId5" Type="http://schemas.openxmlformats.org/officeDocument/2006/relationships/tags" Target="../tags/tag375.xml"/><Relationship Id="rId15" Type="http://schemas.openxmlformats.org/officeDocument/2006/relationships/tags" Target="../tags/tag385.xml"/><Relationship Id="rId10" Type="http://schemas.openxmlformats.org/officeDocument/2006/relationships/tags" Target="../tags/tag380.xml"/><Relationship Id="rId19" Type="http://schemas.openxmlformats.org/officeDocument/2006/relationships/image" Target="../media/image59.png"/><Relationship Id="rId4" Type="http://schemas.openxmlformats.org/officeDocument/2006/relationships/tags" Target="../tags/tag374.xml"/><Relationship Id="rId9" Type="http://schemas.openxmlformats.org/officeDocument/2006/relationships/tags" Target="../tags/tag379.xml"/><Relationship Id="rId14" Type="http://schemas.openxmlformats.org/officeDocument/2006/relationships/tags" Target="../tags/tag384.xml"/><Relationship Id="rId22" Type="http://schemas.openxmlformats.org/officeDocument/2006/relationships/image" Target="../media/image61.png"/></Relationships>
</file>

<file path=ppt/slides/_rels/slide38.xml.rels><?xml version="1.0" encoding="UTF-8" standalone="yes"?>
<Relationships xmlns="http://schemas.openxmlformats.org/package/2006/relationships"><Relationship Id="rId8" Type="http://schemas.openxmlformats.org/officeDocument/2006/relationships/tags" Target="../tags/tag395.xml"/><Relationship Id="rId13" Type="http://schemas.openxmlformats.org/officeDocument/2006/relationships/tags" Target="../tags/tag400.xml"/><Relationship Id="rId3" Type="http://schemas.openxmlformats.org/officeDocument/2006/relationships/tags" Target="../tags/tag390.xml"/><Relationship Id="rId7" Type="http://schemas.openxmlformats.org/officeDocument/2006/relationships/tags" Target="../tags/tag394.xml"/><Relationship Id="rId12" Type="http://schemas.openxmlformats.org/officeDocument/2006/relationships/tags" Target="../tags/tag399.xml"/><Relationship Id="rId17" Type="http://schemas.openxmlformats.org/officeDocument/2006/relationships/image" Target="../media/image93.png"/><Relationship Id="rId2" Type="http://schemas.openxmlformats.org/officeDocument/2006/relationships/tags" Target="../tags/tag389.xml"/><Relationship Id="rId16" Type="http://schemas.openxmlformats.org/officeDocument/2006/relationships/image" Target="../media/image92.png"/><Relationship Id="rId1" Type="http://schemas.openxmlformats.org/officeDocument/2006/relationships/tags" Target="../tags/tag388.xml"/><Relationship Id="rId6" Type="http://schemas.openxmlformats.org/officeDocument/2006/relationships/tags" Target="../tags/tag393.xml"/><Relationship Id="rId11" Type="http://schemas.openxmlformats.org/officeDocument/2006/relationships/tags" Target="../tags/tag398.xml"/><Relationship Id="rId5" Type="http://schemas.openxmlformats.org/officeDocument/2006/relationships/tags" Target="../tags/tag392.xml"/><Relationship Id="rId15" Type="http://schemas.openxmlformats.org/officeDocument/2006/relationships/slideLayout" Target="../slideLayouts/slideLayout1.xml"/><Relationship Id="rId10" Type="http://schemas.openxmlformats.org/officeDocument/2006/relationships/tags" Target="../tags/tag397.xml"/><Relationship Id="rId4" Type="http://schemas.openxmlformats.org/officeDocument/2006/relationships/tags" Target="../tags/tag391.xml"/><Relationship Id="rId9" Type="http://schemas.openxmlformats.org/officeDocument/2006/relationships/tags" Target="../tags/tag396.xml"/><Relationship Id="rId14" Type="http://schemas.openxmlformats.org/officeDocument/2006/relationships/tags" Target="../tags/tag40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402.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67.xml"/><Relationship Id="rId7" Type="http://schemas.openxmlformats.org/officeDocument/2006/relationships/notesSlide" Target="../notesSlides/notesSlide4.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slideLayout" Target="../slideLayouts/slideLayout3.xml"/><Relationship Id="rId5" Type="http://schemas.openxmlformats.org/officeDocument/2006/relationships/tags" Target="../tags/tag69.xml"/><Relationship Id="rId4" Type="http://schemas.openxmlformats.org/officeDocument/2006/relationships/tags" Target="../tags/tag68.xml"/><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tags" Target="../tags/tag77.xml"/><Relationship Id="rId13" Type="http://schemas.openxmlformats.org/officeDocument/2006/relationships/slideLayout" Target="../slideLayouts/slideLayout3.xml"/><Relationship Id="rId18" Type="http://schemas.openxmlformats.org/officeDocument/2006/relationships/image" Target="../media/image13.png"/><Relationship Id="rId3" Type="http://schemas.openxmlformats.org/officeDocument/2006/relationships/tags" Target="../tags/tag72.xml"/><Relationship Id="rId21" Type="http://schemas.openxmlformats.org/officeDocument/2006/relationships/image" Target="../media/image16.png"/><Relationship Id="rId7" Type="http://schemas.openxmlformats.org/officeDocument/2006/relationships/tags" Target="../tags/tag76.xml"/><Relationship Id="rId12" Type="http://schemas.openxmlformats.org/officeDocument/2006/relationships/tags" Target="../tags/tag81.xml"/><Relationship Id="rId17" Type="http://schemas.openxmlformats.org/officeDocument/2006/relationships/image" Target="file:///C:\Users\1V994W2\PycharmProjects\PPT_Background_Generation/pic_temp/1_pic_quater_right_up.png" TargetMode="External"/><Relationship Id="rId2" Type="http://schemas.openxmlformats.org/officeDocument/2006/relationships/tags" Target="../tags/tag71.xml"/><Relationship Id="rId16" Type="http://schemas.openxmlformats.org/officeDocument/2006/relationships/image" Target="../media/image12.png"/><Relationship Id="rId20" Type="http://schemas.openxmlformats.org/officeDocument/2006/relationships/image" Target="../media/image15.png"/><Relationship Id="rId1" Type="http://schemas.openxmlformats.org/officeDocument/2006/relationships/tags" Target="../tags/tag70.xml"/><Relationship Id="rId6" Type="http://schemas.openxmlformats.org/officeDocument/2006/relationships/tags" Target="../tags/tag75.xml"/><Relationship Id="rId11" Type="http://schemas.openxmlformats.org/officeDocument/2006/relationships/tags" Target="../tags/tag80.xml"/><Relationship Id="rId5" Type="http://schemas.openxmlformats.org/officeDocument/2006/relationships/tags" Target="../tags/tag74.xml"/><Relationship Id="rId15" Type="http://schemas.openxmlformats.org/officeDocument/2006/relationships/image" Target="file:///C:\Users\1V994W2\PycharmProjects\PPT_Background_Generation/pic_temp/0_pic_quater_right_up.png" TargetMode="External"/><Relationship Id="rId10" Type="http://schemas.openxmlformats.org/officeDocument/2006/relationships/tags" Target="../tags/tag79.xml"/><Relationship Id="rId19" Type="http://schemas.openxmlformats.org/officeDocument/2006/relationships/image" Target="../media/image14.png"/><Relationship Id="rId4" Type="http://schemas.openxmlformats.org/officeDocument/2006/relationships/tags" Target="../tags/tag73.xml"/><Relationship Id="rId9" Type="http://schemas.openxmlformats.org/officeDocument/2006/relationships/tags" Target="../tags/tag78.xml"/><Relationship Id="rId1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tags" Target="../tags/tag89.xml"/><Relationship Id="rId3" Type="http://schemas.openxmlformats.org/officeDocument/2006/relationships/tags" Target="../tags/tag84.xml"/><Relationship Id="rId7" Type="http://schemas.openxmlformats.org/officeDocument/2006/relationships/tags" Target="../tags/tag88.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tags" Target="../tags/tag87.xml"/><Relationship Id="rId11" Type="http://schemas.openxmlformats.org/officeDocument/2006/relationships/image" Target="../media/image18.png"/><Relationship Id="rId5" Type="http://schemas.openxmlformats.org/officeDocument/2006/relationships/tags" Target="../tags/tag86.xml"/><Relationship Id="rId10" Type="http://schemas.openxmlformats.org/officeDocument/2006/relationships/image" Target="../media/image17.png"/><Relationship Id="rId4" Type="http://schemas.openxmlformats.org/officeDocument/2006/relationships/tags" Target="../tags/tag85.xml"/><Relationship Id="rId9"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tags" Target="../tags/tag97.xml"/><Relationship Id="rId13" Type="http://schemas.openxmlformats.org/officeDocument/2006/relationships/image" Target="../media/image11.png"/><Relationship Id="rId18" Type="http://schemas.openxmlformats.org/officeDocument/2006/relationships/image" Target="../media/image20.png"/><Relationship Id="rId3" Type="http://schemas.openxmlformats.org/officeDocument/2006/relationships/tags" Target="../tags/tag92.xml"/><Relationship Id="rId7" Type="http://schemas.openxmlformats.org/officeDocument/2006/relationships/tags" Target="../tags/tag96.xml"/><Relationship Id="rId12" Type="http://schemas.openxmlformats.org/officeDocument/2006/relationships/slideLayout" Target="../slideLayouts/slideLayout3.xml"/><Relationship Id="rId17" Type="http://schemas.openxmlformats.org/officeDocument/2006/relationships/image" Target="../media/image19.png"/><Relationship Id="rId2" Type="http://schemas.openxmlformats.org/officeDocument/2006/relationships/tags" Target="../tags/tag91.xml"/><Relationship Id="rId16" Type="http://schemas.openxmlformats.org/officeDocument/2006/relationships/image" Target="file:///C:\Users\1V994W2\PycharmProjects\PPT_Background_Generation/pic_temp/1_pic_quater_right_up.png" TargetMode="External"/><Relationship Id="rId1" Type="http://schemas.openxmlformats.org/officeDocument/2006/relationships/tags" Target="../tags/tag90.xml"/><Relationship Id="rId6" Type="http://schemas.openxmlformats.org/officeDocument/2006/relationships/tags" Target="../tags/tag95.xml"/><Relationship Id="rId11" Type="http://schemas.openxmlformats.org/officeDocument/2006/relationships/tags" Target="../tags/tag100.xml"/><Relationship Id="rId5" Type="http://schemas.openxmlformats.org/officeDocument/2006/relationships/tags" Target="../tags/tag94.xml"/><Relationship Id="rId15" Type="http://schemas.openxmlformats.org/officeDocument/2006/relationships/image" Target="../media/image12.png"/><Relationship Id="rId10" Type="http://schemas.openxmlformats.org/officeDocument/2006/relationships/tags" Target="../tags/tag99.xml"/><Relationship Id="rId19" Type="http://schemas.openxmlformats.org/officeDocument/2006/relationships/image" Target="../media/image21.png"/><Relationship Id="rId4" Type="http://schemas.openxmlformats.org/officeDocument/2006/relationships/tags" Target="../tags/tag93.xml"/><Relationship Id="rId9" Type="http://schemas.openxmlformats.org/officeDocument/2006/relationships/tags" Target="../tags/tag98.xml"/><Relationship Id="rId14" Type="http://schemas.openxmlformats.org/officeDocument/2006/relationships/image" Target="file:///C:\Users\1V994W2\PycharmProjects\PPT_Background_Generation/pic_temp/0_pic_quater_right_up.png" TargetMode="External"/></Relationships>
</file>

<file path=ppt/slides/_rels/slide9.xml.rels><?xml version="1.0" encoding="UTF-8" standalone="yes"?>
<Relationships xmlns="http://schemas.openxmlformats.org/package/2006/relationships"><Relationship Id="rId8" Type="http://schemas.openxmlformats.org/officeDocument/2006/relationships/tags" Target="../tags/tag108.xml"/><Relationship Id="rId13" Type="http://schemas.openxmlformats.org/officeDocument/2006/relationships/image" Target="../media/image23.png"/><Relationship Id="rId3" Type="http://schemas.openxmlformats.org/officeDocument/2006/relationships/tags" Target="../tags/tag103.xml"/><Relationship Id="rId7" Type="http://schemas.openxmlformats.org/officeDocument/2006/relationships/tags" Target="../tags/tag107.xml"/><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tags" Target="../tags/tag102.xml"/><Relationship Id="rId16" Type="http://schemas.openxmlformats.org/officeDocument/2006/relationships/image" Target="../media/image26.png"/><Relationship Id="rId1" Type="http://schemas.openxmlformats.org/officeDocument/2006/relationships/tags" Target="../tags/tag101.xml"/><Relationship Id="rId6" Type="http://schemas.openxmlformats.org/officeDocument/2006/relationships/tags" Target="../tags/tag106.xml"/><Relationship Id="rId11" Type="http://schemas.openxmlformats.org/officeDocument/2006/relationships/slideLayout" Target="../slideLayouts/slideLayout6.xml"/><Relationship Id="rId5" Type="http://schemas.openxmlformats.org/officeDocument/2006/relationships/tags" Target="../tags/tag105.xml"/><Relationship Id="rId15" Type="http://schemas.openxmlformats.org/officeDocument/2006/relationships/image" Target="../media/image25.png"/><Relationship Id="rId10" Type="http://schemas.openxmlformats.org/officeDocument/2006/relationships/tags" Target="../tags/tag110.xml"/><Relationship Id="rId4" Type="http://schemas.openxmlformats.org/officeDocument/2006/relationships/tags" Target="../tags/tag104.xml"/><Relationship Id="rId9" Type="http://schemas.openxmlformats.org/officeDocument/2006/relationships/tags" Target="../tags/tag109.xml"/><Relationship Id="rId1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2416196" y="3068619"/>
            <a:ext cx="7576580" cy="867905"/>
            <a:chOff x="2060670" y="2989051"/>
            <a:chExt cx="7576580" cy="867905"/>
          </a:xfrm>
        </p:grpSpPr>
        <p:sp>
          <p:nvSpPr>
            <p:cNvPr id="5" name="矩形 4"/>
            <p:cNvSpPr/>
            <p:nvPr/>
          </p:nvSpPr>
          <p:spPr>
            <a:xfrm>
              <a:off x="2060670" y="2989051"/>
              <a:ext cx="7576580" cy="867905"/>
            </a:xfrm>
            <a:prstGeom prst="rect">
              <a:avLst/>
            </a:prstGeom>
            <a:gradFill>
              <a:gsLst>
                <a:gs pos="1000">
                  <a:srgbClr val="FF0000">
                    <a:alpha val="58000"/>
                  </a:srgbClr>
                </a:gs>
                <a:gs pos="100000">
                  <a:srgbClr val="C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4" name="矩形 3"/>
            <p:cNvSpPr/>
            <p:nvPr/>
          </p:nvSpPr>
          <p:spPr>
            <a:xfrm>
              <a:off x="2060670" y="3107171"/>
              <a:ext cx="7576580" cy="584775"/>
            </a:xfrm>
            <a:prstGeom prst="rect">
              <a:avLst/>
            </a:prstGeom>
            <a:ln>
              <a:noFill/>
            </a:ln>
          </p:spPr>
          <p:txBody>
            <a:bodyPr wrap="square">
              <a:spAutoFit/>
            </a:bodyPr>
            <a:lstStyle/>
            <a:p>
              <a:pPr algn="ctr"/>
              <a:r>
                <a:rPr lang="zh-CN" altLang="en-US" sz="3200" b="1" dirty="0">
                  <a:solidFill>
                    <a:prstClr val="white"/>
                  </a:solidFill>
                  <a:latin typeface="Arial" panose="020B0604020202020204" pitchFamily="34" charset="0"/>
                  <a:ea typeface="微软雅黑" panose="020B0503020204020204" pitchFamily="34" charset="-122"/>
                  <a:sym typeface="+mn-ea"/>
                </a:rPr>
                <a:t>第五章  遵守道德规范  锤炼道德品格</a:t>
              </a:r>
            </a:p>
          </p:txBody>
        </p:sp>
      </p:grpSp>
      <p:cxnSp>
        <p:nvCxnSpPr>
          <p:cNvPr id="7" name="直接连接符 6"/>
          <p:cNvCxnSpPr>
            <a:cxnSpLocks/>
          </p:cNvCxnSpPr>
          <p:nvPr/>
        </p:nvCxnSpPr>
        <p:spPr>
          <a:xfrm>
            <a:off x="1449964" y="3502571"/>
            <a:ext cx="972000" cy="0"/>
          </a:xfrm>
          <a:prstGeom prst="line">
            <a:avLst/>
          </a:prstGeom>
          <a:ln w="38100">
            <a:solidFill>
              <a:srgbClr val="C00000"/>
            </a:solidFill>
            <a:headEnd type="oval"/>
          </a:ln>
        </p:spPr>
        <p:style>
          <a:lnRef idx="1">
            <a:schemeClr val="accent1"/>
          </a:lnRef>
          <a:fillRef idx="0">
            <a:schemeClr val="accent1"/>
          </a:fillRef>
          <a:effectRef idx="0">
            <a:schemeClr val="accent1"/>
          </a:effectRef>
          <a:fontRef idx="minor">
            <a:schemeClr val="tx1"/>
          </a:fontRef>
        </p:style>
      </p:cxnSp>
      <p:cxnSp>
        <p:nvCxnSpPr>
          <p:cNvPr id="8" name="直接连接符 7"/>
          <p:cNvCxnSpPr>
            <a:cxnSpLocks/>
          </p:cNvCxnSpPr>
          <p:nvPr/>
        </p:nvCxnSpPr>
        <p:spPr>
          <a:xfrm flipH="1">
            <a:off x="9992776" y="3502571"/>
            <a:ext cx="827208" cy="0"/>
          </a:xfrm>
          <a:prstGeom prst="line">
            <a:avLst/>
          </a:prstGeom>
          <a:ln w="38100">
            <a:solidFill>
              <a:srgbClr val="C00000"/>
            </a:solidFill>
            <a:headEnd type="ova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2881630" y="429895"/>
            <a:ext cx="6829425" cy="488315"/>
          </a:xfrm>
          <a:prstGeom prst="rect">
            <a:avLst/>
          </a:prstGeom>
          <a:noFill/>
        </p:spPr>
        <p:txBody>
          <a:bodyPr wrap="square" rtlCol="0">
            <a:prstTxWarp prst="textPlain">
              <a:avLst>
                <a:gd name="adj" fmla="val 49855"/>
              </a:avLst>
            </a:prstTxWarp>
            <a:spAutoFit/>
          </a:bodyPr>
          <a:lstStyle/>
          <a:p>
            <a:r>
              <a:rPr lang="zh-CN" altLang="en-US" sz="2400" dirty="0">
                <a:gradFill>
                  <a:gsLst>
                    <a:gs pos="0">
                      <a:srgbClr val="FE4444"/>
                    </a:gs>
                    <a:gs pos="100000">
                      <a:srgbClr val="832B2B"/>
                    </a:gs>
                  </a:gsLst>
                  <a:lin scaled="0"/>
                </a:gra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rPr>
              <a:t>全国高职高专院校思政课集体备课专委会</a:t>
            </a:r>
          </a:p>
        </p:txBody>
      </p:sp>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t="60728" b="-157"/>
          <a:stretch>
            <a:fillRect/>
          </a:stretch>
        </p:blipFill>
        <p:spPr>
          <a:xfrm>
            <a:off x="0" y="4138930"/>
            <a:ext cx="12185015" cy="2719070"/>
          </a:xfrm>
          <a:prstGeom prst="rect">
            <a:avLst/>
          </a:prstGeom>
        </p:spPr>
      </p:pic>
      <p:sp>
        <p:nvSpPr>
          <p:cNvPr id="10" name="矩形 9">
            <a:extLst>
              <a:ext uri="{FF2B5EF4-FFF2-40B4-BE49-F238E27FC236}">
                <a16:creationId xmlns:a16="http://schemas.microsoft.com/office/drawing/2014/main" id="{2E968C00-4495-44D0-A61E-338A20D2D2FA}"/>
              </a:ext>
            </a:extLst>
          </p:cNvPr>
          <p:cNvSpPr/>
          <p:nvPr/>
        </p:nvSpPr>
        <p:spPr>
          <a:xfrm>
            <a:off x="2307710" y="1387065"/>
            <a:ext cx="7816562" cy="1107996"/>
          </a:xfrm>
          <a:prstGeom prst="rect">
            <a:avLst/>
          </a:prstGeom>
          <a:noFill/>
          <a:ln>
            <a:noFill/>
          </a:ln>
        </p:spPr>
        <p:txBody>
          <a:bodyPr wrap="none" rtlCol="0" anchor="t">
            <a:spAutoFit/>
            <a:scene3d>
              <a:camera prst="orthographicFront"/>
              <a:lightRig rig="threePt" dir="t"/>
            </a:scene3d>
          </a:bodyPr>
          <a:lstStyle/>
          <a:p>
            <a:pPr algn="ctr"/>
            <a:r>
              <a:rPr lang="en-US" altLang="zh-CN" sz="6600" b="1" dirty="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rPr>
              <a:t>《</a:t>
            </a:r>
            <a:r>
              <a:rPr lang="zh-CN" altLang="en-US" sz="6600" b="1" dirty="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rPr>
              <a:t>思想道德与法治</a:t>
            </a:r>
            <a:r>
              <a:rPr lang="en-US" altLang="zh-CN" sz="6600" b="1" dirty="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rPr>
              <a:t>》</a:t>
            </a:r>
            <a:endParaRPr lang="zh-CN" altLang="en-US" sz="6600" b="1" dirty="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custDataLst>
              <p:tags r:id="rId2"/>
            </p:custDataLst>
          </p:nvPr>
        </p:nvGrpSpPr>
        <p:grpSpPr>
          <a:xfrm>
            <a:off x="1829119" y="2289965"/>
            <a:ext cx="2689875" cy="1941014"/>
            <a:chOff x="928644" y="1837507"/>
            <a:chExt cx="2309360" cy="1666434"/>
          </a:xfrm>
        </p:grpSpPr>
        <p:sp>
          <p:nvSpPr>
            <p:cNvPr id="4" name="任意多边形 3"/>
            <p:cNvSpPr/>
            <p:nvPr>
              <p:custDataLst>
                <p:tags r:id="rId20"/>
              </p:custDataLst>
            </p:nvPr>
          </p:nvSpPr>
          <p:spPr>
            <a:xfrm>
              <a:off x="928644" y="1837507"/>
              <a:ext cx="2309360" cy="1666434"/>
            </a:xfrm>
            <a:custGeom>
              <a:avLst/>
              <a:gdLst>
                <a:gd name="connsiteX0" fmla="*/ 1154681 w 2309360"/>
                <a:gd name="connsiteY0" fmla="*/ 0 h 1666434"/>
                <a:gd name="connsiteX1" fmla="*/ 1530338 w 2309360"/>
                <a:gd name="connsiteY1" fmla="*/ 360555 h 1666434"/>
                <a:gd name="connsiteX2" fmla="*/ 2309360 w 2309360"/>
                <a:gd name="connsiteY2" fmla="*/ 360555 h 1666434"/>
                <a:gd name="connsiteX3" fmla="*/ 2309360 w 2309360"/>
                <a:gd name="connsiteY3" fmla="*/ 1666434 h 1666434"/>
                <a:gd name="connsiteX4" fmla="*/ 0 w 2309360"/>
                <a:gd name="connsiteY4" fmla="*/ 1666434 h 1666434"/>
                <a:gd name="connsiteX5" fmla="*/ 0 w 2309360"/>
                <a:gd name="connsiteY5" fmla="*/ 360555 h 1666434"/>
                <a:gd name="connsiteX6" fmla="*/ 779023 w 2309360"/>
                <a:gd name="connsiteY6" fmla="*/ 360555 h 166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9360" h="1666434">
                  <a:moveTo>
                    <a:pt x="1154681" y="0"/>
                  </a:moveTo>
                  <a:lnTo>
                    <a:pt x="1530338" y="360555"/>
                  </a:lnTo>
                  <a:lnTo>
                    <a:pt x="2309360" y="360555"/>
                  </a:lnTo>
                  <a:lnTo>
                    <a:pt x="2309360" y="1666434"/>
                  </a:lnTo>
                  <a:lnTo>
                    <a:pt x="0" y="1666434"/>
                  </a:lnTo>
                  <a:lnTo>
                    <a:pt x="0" y="360555"/>
                  </a:lnTo>
                  <a:lnTo>
                    <a:pt x="779023" y="360555"/>
                  </a:lnTo>
                  <a:close/>
                </a:path>
              </a:pathLst>
            </a:cu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endParaRPr lang="zh-CN" altLang="en-US" sz="1800"/>
            </a:p>
          </p:txBody>
        </p:sp>
        <p:sp>
          <p:nvSpPr>
            <p:cNvPr id="5" name="菱形 4"/>
            <p:cNvSpPr/>
            <p:nvPr>
              <p:custDataLst>
                <p:tags r:id="rId21"/>
              </p:custDataLst>
            </p:nvPr>
          </p:nvSpPr>
          <p:spPr>
            <a:xfrm>
              <a:off x="1717567" y="1915885"/>
              <a:ext cx="729543" cy="715341"/>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z="1800"/>
            </a:p>
          </p:txBody>
        </p:sp>
        <p:sp>
          <p:nvSpPr>
            <p:cNvPr id="6" name="标题 1"/>
            <p:cNvSpPr txBox="1"/>
            <p:nvPr>
              <p:custDataLst>
                <p:tags r:id="rId22"/>
              </p:custDataLst>
            </p:nvPr>
          </p:nvSpPr>
          <p:spPr>
            <a:xfrm>
              <a:off x="1029049" y="2647862"/>
              <a:ext cx="2069611" cy="775084"/>
            </a:xfrm>
            <a:prstGeom prst="rect">
              <a:avLst/>
            </a:prstGeom>
            <a:noFill/>
          </p:spPr>
          <p:txBody>
            <a:bodyPr wrap="square" rtlCol="0">
              <a:noAutofit/>
            </a:bodyPr>
            <a:lstStyle>
              <a:defPPr>
                <a:defRPr lang="zh-CN"/>
              </a:defPPr>
              <a:lvl1pPr>
                <a:lnSpc>
                  <a:spcPct val="130000"/>
                </a:lnSpc>
                <a:defRPr sz="1200"/>
              </a:lvl1pPr>
            </a:lstStyle>
            <a:p>
              <a:pPr marL="0" indent="0" algn="ctr">
                <a:lnSpc>
                  <a:spcPct val="130000"/>
                </a:lnSpc>
                <a:spcBef>
                  <a:spcPts val="0"/>
                </a:spcBef>
                <a:spcAft>
                  <a:spcPts val="0"/>
                </a:spcAft>
                <a:buSzPct val="100000"/>
              </a:pPr>
              <a:r>
                <a:rPr lang="zh-CN" altLang="fr-FR" sz="2400" dirty="0">
                  <a:latin typeface="微软雅黑" panose="020B0503020204020204" pitchFamily="34" charset="-122"/>
                  <a:ea typeface="微软雅黑" panose="020B0503020204020204" pitchFamily="34" charset="-122"/>
                  <a:sym typeface="Arial" panose="020B0604020202020204" pitchFamily="34" charset="0"/>
                </a:rPr>
                <a:t>交往对象</a:t>
              </a:r>
            </a:p>
            <a:p>
              <a:pPr marL="0" indent="0" algn="ctr">
                <a:lnSpc>
                  <a:spcPct val="130000"/>
                </a:lnSpc>
                <a:spcBef>
                  <a:spcPts val="0"/>
                </a:spcBef>
                <a:spcAft>
                  <a:spcPts val="0"/>
                </a:spcAft>
                <a:buSzPct val="100000"/>
              </a:pPr>
              <a:r>
                <a:rPr lang="zh-CN" altLang="fr-FR" sz="2400" dirty="0">
                  <a:latin typeface="微软雅黑" panose="020B0503020204020204" pitchFamily="34" charset="-122"/>
                  <a:ea typeface="微软雅黑" panose="020B0503020204020204" pitchFamily="34" charset="-122"/>
                  <a:sym typeface="Arial" panose="020B0604020202020204" pitchFamily="34" charset="0"/>
                </a:rPr>
                <a:t>的复杂性</a:t>
              </a:r>
            </a:p>
          </p:txBody>
        </p:sp>
        <p:sp>
          <p:nvSpPr>
            <p:cNvPr id="7" name="KSO_Shape"/>
            <p:cNvSpPr/>
            <p:nvPr>
              <p:custDataLst>
                <p:tags r:id="rId23"/>
              </p:custDataLst>
            </p:nvPr>
          </p:nvSpPr>
          <p:spPr>
            <a:xfrm>
              <a:off x="1913106" y="2101046"/>
              <a:ext cx="329510" cy="306994"/>
            </a:xfrm>
            <a:custGeom>
              <a:avLst/>
              <a:gdLst/>
              <a:ahLst/>
              <a:cxnLst/>
              <a:rect l="l" t="t" r="r" b="b"/>
              <a:pathLst>
                <a:path w="969654" h="903534">
                  <a:moveTo>
                    <a:pt x="813088" y="487443"/>
                  </a:moveTo>
                  <a:cubicBezTo>
                    <a:pt x="793206" y="487443"/>
                    <a:pt x="777088" y="503561"/>
                    <a:pt x="777088" y="523443"/>
                  </a:cubicBezTo>
                  <a:cubicBezTo>
                    <a:pt x="777088" y="543325"/>
                    <a:pt x="793206" y="559443"/>
                    <a:pt x="813088" y="559443"/>
                  </a:cubicBezTo>
                  <a:cubicBezTo>
                    <a:pt x="832970" y="559443"/>
                    <a:pt x="849088" y="543325"/>
                    <a:pt x="849088" y="523443"/>
                  </a:cubicBezTo>
                  <a:cubicBezTo>
                    <a:pt x="849088" y="503561"/>
                    <a:pt x="832970" y="487443"/>
                    <a:pt x="813088" y="487443"/>
                  </a:cubicBezTo>
                  <a:close/>
                  <a:moveTo>
                    <a:pt x="606961" y="487443"/>
                  </a:moveTo>
                  <a:cubicBezTo>
                    <a:pt x="587079" y="487443"/>
                    <a:pt x="570961" y="503561"/>
                    <a:pt x="570961" y="523443"/>
                  </a:cubicBezTo>
                  <a:cubicBezTo>
                    <a:pt x="570961" y="543325"/>
                    <a:pt x="587079" y="559443"/>
                    <a:pt x="606961" y="559443"/>
                  </a:cubicBezTo>
                  <a:cubicBezTo>
                    <a:pt x="626843" y="559443"/>
                    <a:pt x="642961" y="543325"/>
                    <a:pt x="642961" y="523443"/>
                  </a:cubicBezTo>
                  <a:cubicBezTo>
                    <a:pt x="642961" y="503561"/>
                    <a:pt x="626843" y="487443"/>
                    <a:pt x="606961" y="487443"/>
                  </a:cubicBezTo>
                  <a:close/>
                  <a:moveTo>
                    <a:pt x="691345" y="336511"/>
                  </a:moveTo>
                  <a:cubicBezTo>
                    <a:pt x="769490" y="335080"/>
                    <a:pt x="847112" y="364668"/>
                    <a:pt x="901758" y="422110"/>
                  </a:cubicBezTo>
                  <a:cubicBezTo>
                    <a:pt x="999759" y="525126"/>
                    <a:pt x="990612" y="681640"/>
                    <a:pt x="881173" y="774306"/>
                  </a:cubicBezTo>
                  <a:lnTo>
                    <a:pt x="905846" y="903534"/>
                  </a:lnTo>
                  <a:lnTo>
                    <a:pt x="792422" y="824563"/>
                  </a:lnTo>
                  <a:cubicBezTo>
                    <a:pt x="666952" y="867914"/>
                    <a:pt x="525982" y="820668"/>
                    <a:pt x="459770" y="713074"/>
                  </a:cubicBezTo>
                  <a:cubicBezTo>
                    <a:pt x="386891" y="594648"/>
                    <a:pt x="429055" y="444146"/>
                    <a:pt x="554971" y="373268"/>
                  </a:cubicBezTo>
                  <a:cubicBezTo>
                    <a:pt x="597384" y="349394"/>
                    <a:pt x="644458" y="337369"/>
                    <a:pt x="691345" y="336511"/>
                  </a:cubicBezTo>
                  <a:close/>
                  <a:moveTo>
                    <a:pt x="547874" y="187267"/>
                  </a:moveTo>
                  <a:cubicBezTo>
                    <a:pt x="518051" y="187267"/>
                    <a:pt x="493874" y="211444"/>
                    <a:pt x="493874" y="241267"/>
                  </a:cubicBezTo>
                  <a:cubicBezTo>
                    <a:pt x="493874" y="271090"/>
                    <a:pt x="518051" y="295267"/>
                    <a:pt x="547874" y="295267"/>
                  </a:cubicBezTo>
                  <a:cubicBezTo>
                    <a:pt x="577697" y="295267"/>
                    <a:pt x="601874" y="271090"/>
                    <a:pt x="601874" y="241267"/>
                  </a:cubicBezTo>
                  <a:cubicBezTo>
                    <a:pt x="601874" y="211444"/>
                    <a:pt x="577697" y="187267"/>
                    <a:pt x="547874" y="187267"/>
                  </a:cubicBezTo>
                  <a:close/>
                  <a:moveTo>
                    <a:pt x="294449" y="187267"/>
                  </a:moveTo>
                  <a:cubicBezTo>
                    <a:pt x="264626" y="187267"/>
                    <a:pt x="240449" y="211444"/>
                    <a:pt x="240449" y="241267"/>
                  </a:cubicBezTo>
                  <a:cubicBezTo>
                    <a:pt x="240449" y="271090"/>
                    <a:pt x="264626" y="295267"/>
                    <a:pt x="294449" y="295267"/>
                  </a:cubicBezTo>
                  <a:cubicBezTo>
                    <a:pt x="324272" y="295267"/>
                    <a:pt x="348449" y="271090"/>
                    <a:pt x="348449" y="241267"/>
                  </a:cubicBezTo>
                  <a:cubicBezTo>
                    <a:pt x="348449" y="211444"/>
                    <a:pt x="324272" y="187267"/>
                    <a:pt x="294449" y="187267"/>
                  </a:cubicBezTo>
                  <a:close/>
                  <a:moveTo>
                    <a:pt x="408549" y="168"/>
                  </a:moveTo>
                  <a:cubicBezTo>
                    <a:pt x="456533" y="-1113"/>
                    <a:pt x="505397" y="4870"/>
                    <a:pt x="553141" y="18800"/>
                  </a:cubicBezTo>
                  <a:cubicBezTo>
                    <a:pt x="730896" y="70663"/>
                    <a:pt x="843952" y="217556"/>
                    <a:pt x="840274" y="375462"/>
                  </a:cubicBezTo>
                  <a:cubicBezTo>
                    <a:pt x="754752" y="310337"/>
                    <a:pt x="632797" y="302687"/>
                    <a:pt x="535419" y="357502"/>
                  </a:cubicBezTo>
                  <a:cubicBezTo>
                    <a:pt x="409503" y="428380"/>
                    <a:pt x="367339" y="578882"/>
                    <a:pt x="440218" y="697308"/>
                  </a:cubicBezTo>
                  <a:cubicBezTo>
                    <a:pt x="450352" y="713775"/>
                    <a:pt x="462237" y="728829"/>
                    <a:pt x="478397" y="739559"/>
                  </a:cubicBezTo>
                  <a:cubicBezTo>
                    <a:pt x="442192" y="745523"/>
                    <a:pt x="404623" y="745773"/>
                    <a:pt x="366675" y="741395"/>
                  </a:cubicBezTo>
                  <a:lnTo>
                    <a:pt x="245711" y="837584"/>
                  </a:lnTo>
                  <a:lnTo>
                    <a:pt x="214226" y="696474"/>
                  </a:lnTo>
                  <a:cubicBezTo>
                    <a:pt x="11680" y="595442"/>
                    <a:pt x="-59861" y="368389"/>
                    <a:pt x="54436" y="189343"/>
                  </a:cubicBezTo>
                  <a:cubicBezTo>
                    <a:pt x="128564" y="73222"/>
                    <a:pt x="264598" y="4010"/>
                    <a:pt x="408549" y="168"/>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lnSpcReduction="10000"/>
            </a:bodyPr>
            <a:lstStyle/>
            <a:p>
              <a:pPr algn="ctr">
                <a:defRPr/>
              </a:pPr>
              <a:endParaRPr lang="zh-CN" altLang="en-US" sz="1800">
                <a:solidFill>
                  <a:srgbClr val="FFFFFF"/>
                </a:solidFill>
              </a:endParaRPr>
            </a:p>
          </p:txBody>
        </p:sp>
      </p:grpSp>
      <p:grpSp>
        <p:nvGrpSpPr>
          <p:cNvPr id="42" name="组合 41"/>
          <p:cNvGrpSpPr/>
          <p:nvPr>
            <p:custDataLst>
              <p:tags r:id="rId3"/>
            </p:custDataLst>
          </p:nvPr>
        </p:nvGrpSpPr>
        <p:grpSpPr>
          <a:xfrm>
            <a:off x="4840598" y="4414352"/>
            <a:ext cx="2689875" cy="1941014"/>
            <a:chOff x="3445421" y="3683726"/>
            <a:chExt cx="2309360" cy="1666434"/>
          </a:xfrm>
        </p:grpSpPr>
        <p:grpSp>
          <p:nvGrpSpPr>
            <p:cNvPr id="26" name="组合 25"/>
            <p:cNvGrpSpPr/>
            <p:nvPr/>
          </p:nvGrpSpPr>
          <p:grpSpPr>
            <a:xfrm flipV="1">
              <a:off x="3445421" y="3683726"/>
              <a:ext cx="2309360" cy="1666434"/>
              <a:chOff x="928644" y="1837507"/>
              <a:chExt cx="2309360" cy="1666434"/>
            </a:xfrm>
          </p:grpSpPr>
          <p:sp>
            <p:nvSpPr>
              <p:cNvPr id="27" name="任意多边形 26"/>
              <p:cNvSpPr/>
              <p:nvPr>
                <p:custDataLst>
                  <p:tags r:id="rId18"/>
                </p:custDataLst>
              </p:nvPr>
            </p:nvSpPr>
            <p:spPr>
              <a:xfrm>
                <a:off x="928644" y="1837507"/>
                <a:ext cx="2309360" cy="1666434"/>
              </a:xfrm>
              <a:custGeom>
                <a:avLst/>
                <a:gdLst>
                  <a:gd name="connsiteX0" fmla="*/ 1154681 w 2309360"/>
                  <a:gd name="connsiteY0" fmla="*/ 0 h 1666434"/>
                  <a:gd name="connsiteX1" fmla="*/ 1530338 w 2309360"/>
                  <a:gd name="connsiteY1" fmla="*/ 360555 h 1666434"/>
                  <a:gd name="connsiteX2" fmla="*/ 2309360 w 2309360"/>
                  <a:gd name="connsiteY2" fmla="*/ 360555 h 1666434"/>
                  <a:gd name="connsiteX3" fmla="*/ 2309360 w 2309360"/>
                  <a:gd name="connsiteY3" fmla="*/ 1666434 h 1666434"/>
                  <a:gd name="connsiteX4" fmla="*/ 0 w 2309360"/>
                  <a:gd name="connsiteY4" fmla="*/ 1666434 h 1666434"/>
                  <a:gd name="connsiteX5" fmla="*/ 0 w 2309360"/>
                  <a:gd name="connsiteY5" fmla="*/ 360555 h 1666434"/>
                  <a:gd name="connsiteX6" fmla="*/ 779023 w 2309360"/>
                  <a:gd name="connsiteY6" fmla="*/ 360555 h 166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9360" h="1666434">
                    <a:moveTo>
                      <a:pt x="1154681" y="0"/>
                    </a:moveTo>
                    <a:lnTo>
                      <a:pt x="1530338" y="360555"/>
                    </a:lnTo>
                    <a:lnTo>
                      <a:pt x="2309360" y="360555"/>
                    </a:lnTo>
                    <a:lnTo>
                      <a:pt x="2309360" y="1666434"/>
                    </a:lnTo>
                    <a:lnTo>
                      <a:pt x="0" y="1666434"/>
                    </a:lnTo>
                    <a:lnTo>
                      <a:pt x="0" y="360555"/>
                    </a:lnTo>
                    <a:lnTo>
                      <a:pt x="779023" y="360555"/>
                    </a:lnTo>
                    <a:close/>
                  </a:path>
                </a:pathLst>
              </a:cu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endParaRPr lang="zh-CN" altLang="en-US" sz="1800"/>
              </a:p>
            </p:txBody>
          </p:sp>
          <p:sp>
            <p:nvSpPr>
              <p:cNvPr id="28" name="菱形 27"/>
              <p:cNvSpPr/>
              <p:nvPr>
                <p:custDataLst>
                  <p:tags r:id="rId19"/>
                </p:custDataLst>
              </p:nvPr>
            </p:nvSpPr>
            <p:spPr>
              <a:xfrm>
                <a:off x="1717567" y="1915885"/>
                <a:ext cx="729543" cy="715341"/>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z="1800"/>
              </a:p>
            </p:txBody>
          </p:sp>
        </p:grpSp>
        <p:sp>
          <p:nvSpPr>
            <p:cNvPr id="29" name="标题 1"/>
            <p:cNvSpPr txBox="1"/>
            <p:nvPr>
              <p:custDataLst>
                <p:tags r:id="rId16"/>
              </p:custDataLst>
            </p:nvPr>
          </p:nvSpPr>
          <p:spPr>
            <a:xfrm>
              <a:off x="3550175" y="3705959"/>
              <a:ext cx="2069611" cy="775084"/>
            </a:xfrm>
            <a:prstGeom prst="rect">
              <a:avLst/>
            </a:prstGeom>
            <a:noFill/>
          </p:spPr>
          <p:txBody>
            <a:bodyPr wrap="square" rtlCol="0">
              <a:normAutofit fontScale="92500" lnSpcReduction="10000"/>
            </a:bodyPr>
            <a:lstStyle>
              <a:defPPr>
                <a:defRPr lang="zh-CN"/>
              </a:defPPr>
              <a:lvl1pPr>
                <a:lnSpc>
                  <a:spcPct val="130000"/>
                </a:lnSpc>
                <a:defRPr sz="1200"/>
              </a:lvl1pPr>
            </a:lstStyle>
            <a:p>
              <a:pPr marL="0" algn="ctr">
                <a:lnSpc>
                  <a:spcPct val="130000"/>
                </a:lnSpc>
                <a:spcBef>
                  <a:spcPts val="0"/>
                </a:spcBef>
                <a:spcAft>
                  <a:spcPts val="0"/>
                </a:spcAft>
                <a:buClrTx/>
                <a:buSzTx/>
              </a:pPr>
              <a:r>
                <a:rPr lang="zh-CN" altLang="fr-FR" sz="2400" dirty="0">
                  <a:latin typeface="微软雅黑" panose="020B0503020204020204" pitchFamily="34" charset="-122"/>
                  <a:ea typeface="微软雅黑" panose="020B0503020204020204" pitchFamily="34" charset="-122"/>
                  <a:sym typeface="Arial" panose="020B0604020202020204" pitchFamily="34" charset="0"/>
                </a:rPr>
                <a:t>活动方式</a:t>
              </a:r>
            </a:p>
            <a:p>
              <a:pPr marL="0" algn="ctr">
                <a:lnSpc>
                  <a:spcPct val="130000"/>
                </a:lnSpc>
                <a:spcBef>
                  <a:spcPts val="0"/>
                </a:spcBef>
                <a:spcAft>
                  <a:spcPts val="0"/>
                </a:spcAft>
                <a:buClrTx/>
                <a:buSzTx/>
              </a:pPr>
              <a:r>
                <a:rPr lang="zh-CN" altLang="fr-FR" sz="2400" dirty="0">
                  <a:latin typeface="微软雅黑" panose="020B0503020204020204" pitchFamily="34" charset="-122"/>
                  <a:ea typeface="微软雅黑" panose="020B0503020204020204" pitchFamily="34" charset="-122"/>
                  <a:sym typeface="Arial" panose="020B0604020202020204" pitchFamily="34" charset="0"/>
                </a:rPr>
                <a:t>的多样性</a:t>
              </a:r>
            </a:p>
          </p:txBody>
        </p:sp>
        <p:sp>
          <p:nvSpPr>
            <p:cNvPr id="36" name="KSO_Shape"/>
            <p:cNvSpPr/>
            <p:nvPr>
              <p:custDataLst>
                <p:tags r:id="rId17"/>
              </p:custDataLst>
            </p:nvPr>
          </p:nvSpPr>
          <p:spPr bwMode="auto">
            <a:xfrm>
              <a:off x="4430034" y="4738453"/>
              <a:ext cx="316132" cy="276088"/>
            </a:xfrm>
            <a:custGeom>
              <a:avLst/>
              <a:gdLst>
                <a:gd name="T0" fmla="*/ 293283150 w 6361"/>
                <a:gd name="T1" fmla="*/ 212252054 h 5554"/>
                <a:gd name="T2" fmla="*/ 271937028 w 6361"/>
                <a:gd name="T3" fmla="*/ 183646839 h 5554"/>
                <a:gd name="T4" fmla="*/ 259380679 w 6361"/>
                <a:gd name="T5" fmla="*/ 149392412 h 5554"/>
                <a:gd name="T6" fmla="*/ 257228008 w 6361"/>
                <a:gd name="T7" fmla="*/ 114868989 h 5554"/>
                <a:gd name="T8" fmla="*/ 265569159 w 6361"/>
                <a:gd name="T9" fmla="*/ 78731292 h 5554"/>
                <a:gd name="T10" fmla="*/ 283417341 w 6361"/>
                <a:gd name="T11" fmla="*/ 47615549 h 5554"/>
                <a:gd name="T12" fmla="*/ 306825990 w 6361"/>
                <a:gd name="T13" fmla="*/ 24749410 h 5554"/>
                <a:gd name="T14" fmla="*/ 338486246 w 6361"/>
                <a:gd name="T15" fmla="*/ 7532481 h 5554"/>
                <a:gd name="T16" fmla="*/ 374810322 w 6361"/>
                <a:gd name="T17" fmla="*/ 179430 h 5554"/>
                <a:gd name="T18" fmla="*/ 409250961 w 6361"/>
                <a:gd name="T19" fmla="*/ 3228249 h 5554"/>
                <a:gd name="T20" fmla="*/ 443063588 w 6361"/>
                <a:gd name="T21" fmla="*/ 16499507 h 5554"/>
                <a:gd name="T22" fmla="*/ 469163077 w 6361"/>
                <a:gd name="T23" fmla="*/ 36496258 h 5554"/>
                <a:gd name="T24" fmla="*/ 490509199 w 6361"/>
                <a:gd name="T25" fmla="*/ 65101474 h 5554"/>
                <a:gd name="T26" fmla="*/ 502976003 w 6361"/>
                <a:gd name="T27" fmla="*/ 99266035 h 5554"/>
                <a:gd name="T28" fmla="*/ 505128374 w 6361"/>
                <a:gd name="T29" fmla="*/ 133968888 h 5554"/>
                <a:gd name="T30" fmla="*/ 496877068 w 6361"/>
                <a:gd name="T31" fmla="*/ 169927155 h 5554"/>
                <a:gd name="T32" fmla="*/ 478939341 w 6361"/>
                <a:gd name="T33" fmla="*/ 201132763 h 5554"/>
                <a:gd name="T34" fmla="*/ 445395648 w 6361"/>
                <a:gd name="T35" fmla="*/ 230903827 h 5554"/>
                <a:gd name="T36" fmla="*/ 493737906 w 6361"/>
                <a:gd name="T37" fmla="*/ 469160405 h 5554"/>
                <a:gd name="T38" fmla="*/ 488894696 w 6361"/>
                <a:gd name="T39" fmla="*/ 485211485 h 5554"/>
                <a:gd name="T40" fmla="*/ 476069113 w 6361"/>
                <a:gd name="T41" fmla="*/ 495792785 h 5554"/>
                <a:gd name="T42" fmla="*/ 139825083 w 6361"/>
                <a:gd name="T43" fmla="*/ 497945051 h 5554"/>
                <a:gd name="T44" fmla="*/ 124398507 w 6361"/>
                <a:gd name="T45" fmla="*/ 491488553 h 5554"/>
                <a:gd name="T46" fmla="*/ 115070865 w 6361"/>
                <a:gd name="T47" fmla="*/ 477679303 h 5554"/>
                <a:gd name="T48" fmla="*/ 40539574 w 6361"/>
                <a:gd name="T49" fmla="*/ 287755397 h 5554"/>
                <a:gd name="T50" fmla="*/ 116954601 w 6361"/>
                <a:gd name="T51" fmla="*/ 251617700 h 5554"/>
                <a:gd name="T52" fmla="*/ 113187427 w 6361"/>
                <a:gd name="T53" fmla="*/ 235566620 h 5554"/>
                <a:gd name="T54" fmla="*/ 79912968 w 6361"/>
                <a:gd name="T55" fmla="*/ 200774202 h 5554"/>
                <a:gd name="T56" fmla="*/ 68881278 w 6361"/>
                <a:gd name="T57" fmla="*/ 161767117 h 5554"/>
                <a:gd name="T58" fmla="*/ 71661362 w 6361"/>
                <a:gd name="T59" fmla="*/ 134237884 h 5554"/>
                <a:gd name="T60" fmla="*/ 95608479 w 6361"/>
                <a:gd name="T61" fmla="*/ 92361411 h 5554"/>
                <a:gd name="T62" fmla="*/ 141887910 w 6361"/>
                <a:gd name="T63" fmla="*/ 67432870 h 5554"/>
                <a:gd name="T64" fmla="*/ 167449230 w 6361"/>
                <a:gd name="T65" fmla="*/ 65818896 h 5554"/>
                <a:gd name="T66" fmla="*/ 207898960 w 6361"/>
                <a:gd name="T67" fmla="*/ 78731292 h 5554"/>
                <a:gd name="T68" fmla="*/ 240904785 w 6361"/>
                <a:gd name="T69" fmla="*/ 113524010 h 5554"/>
                <a:gd name="T70" fmla="*/ 251846630 w 6361"/>
                <a:gd name="T71" fmla="*/ 152351665 h 5554"/>
                <a:gd name="T72" fmla="*/ 249156091 w 6361"/>
                <a:gd name="T73" fmla="*/ 180060028 h 5554"/>
                <a:gd name="T74" fmla="*/ 225119429 w 6361"/>
                <a:gd name="T75" fmla="*/ 221846936 h 5554"/>
                <a:gd name="T76" fmla="*/ 397950038 w 6361"/>
                <a:gd name="T77" fmla="*/ 210638079 h 5554"/>
                <a:gd name="T78" fmla="*/ 430955563 w 6361"/>
                <a:gd name="T79" fmla="*/ 196828531 h 5554"/>
                <a:gd name="T80" fmla="*/ 296332468 w 6361"/>
                <a:gd name="T81" fmla="*/ 101507867 h 5554"/>
                <a:gd name="T82" fmla="*/ 294717965 w 6361"/>
                <a:gd name="T83" fmla="*/ 140245956 h 5554"/>
                <a:gd name="T84" fmla="*/ 357679697 w 6361"/>
                <a:gd name="T85" fmla="*/ 39724507 h 5554"/>
                <a:gd name="T86" fmla="*/ 323777226 w 6361"/>
                <a:gd name="T87" fmla="*/ 57837988 h 5554"/>
                <a:gd name="T88" fmla="*/ 466831316 w 6361"/>
                <a:gd name="T89" fmla="*/ 144101762 h 5554"/>
                <a:gd name="T90" fmla="*/ 466831316 w 6361"/>
                <a:gd name="T91" fmla="*/ 104556685 h 5554"/>
                <a:gd name="T92" fmla="*/ 326198831 w 6361"/>
                <a:gd name="T93" fmla="*/ 192883159 h 5554"/>
                <a:gd name="T94" fmla="*/ 360908404 w 6361"/>
                <a:gd name="T95" fmla="*/ 209920658 h 5554"/>
                <a:gd name="T96" fmla="*/ 436068007 w 6361"/>
                <a:gd name="T97" fmla="*/ 55775587 h 5554"/>
                <a:gd name="T98" fmla="*/ 401178745 w 6361"/>
                <a:gd name="T99" fmla="*/ 38738089 h 5554"/>
                <a:gd name="T100" fmla="*/ 184400466 w 6361"/>
                <a:gd name="T101" fmla="*/ 217273708 h 5554"/>
                <a:gd name="T102" fmla="*/ 206194912 w 6361"/>
                <a:gd name="T103" fmla="*/ 202836603 h 5554"/>
                <a:gd name="T104" fmla="*/ 95698024 w 6361"/>
                <a:gd name="T105" fmla="*/ 154683062 h 5554"/>
                <a:gd name="T106" fmla="*/ 135340652 w 6361"/>
                <a:gd name="T107" fmla="*/ 159256290 h 5554"/>
                <a:gd name="T108" fmla="*/ 129690340 w 6361"/>
                <a:gd name="T109" fmla="*/ 100073322 h 5554"/>
                <a:gd name="T110" fmla="*/ 110317499 w 6361"/>
                <a:gd name="T111" fmla="*/ 116124403 h 5554"/>
                <a:gd name="T112" fmla="*/ 225119429 w 6361"/>
                <a:gd name="T113" fmla="*/ 157104323 h 5554"/>
                <a:gd name="T114" fmla="*/ 112828649 w 6361"/>
                <a:gd name="T115" fmla="*/ 201043197 h 5554"/>
                <a:gd name="T116" fmla="*/ 131842711 w 6361"/>
                <a:gd name="T117" fmla="*/ 215211307 h 5554"/>
                <a:gd name="T118" fmla="*/ 210320565 w 6361"/>
                <a:gd name="T119" fmla="*/ 115855407 h 5554"/>
                <a:gd name="T120" fmla="*/ 188795353 w 6361"/>
                <a:gd name="T121" fmla="*/ 98907474 h 555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361" h="5554">
                  <a:moveTo>
                    <a:pt x="2311" y="2629"/>
                  </a:moveTo>
                  <a:lnTo>
                    <a:pt x="3634" y="2629"/>
                  </a:lnTo>
                  <a:lnTo>
                    <a:pt x="3584" y="2603"/>
                  </a:lnTo>
                  <a:lnTo>
                    <a:pt x="3535" y="2575"/>
                  </a:lnTo>
                  <a:lnTo>
                    <a:pt x="3487" y="2544"/>
                  </a:lnTo>
                  <a:lnTo>
                    <a:pt x="3441" y="2512"/>
                  </a:lnTo>
                  <a:lnTo>
                    <a:pt x="3396" y="2479"/>
                  </a:lnTo>
                  <a:lnTo>
                    <a:pt x="3352" y="2443"/>
                  </a:lnTo>
                  <a:lnTo>
                    <a:pt x="3311" y="2406"/>
                  </a:lnTo>
                  <a:lnTo>
                    <a:pt x="3270" y="2367"/>
                  </a:lnTo>
                  <a:lnTo>
                    <a:pt x="3247" y="2343"/>
                  </a:lnTo>
                  <a:lnTo>
                    <a:pt x="3224" y="2318"/>
                  </a:lnTo>
                  <a:lnTo>
                    <a:pt x="3202" y="2294"/>
                  </a:lnTo>
                  <a:lnTo>
                    <a:pt x="3181" y="2268"/>
                  </a:lnTo>
                  <a:lnTo>
                    <a:pt x="3160" y="2243"/>
                  </a:lnTo>
                  <a:lnTo>
                    <a:pt x="3139" y="2216"/>
                  </a:lnTo>
                  <a:lnTo>
                    <a:pt x="3120" y="2190"/>
                  </a:lnTo>
                  <a:lnTo>
                    <a:pt x="3101" y="2162"/>
                  </a:lnTo>
                  <a:lnTo>
                    <a:pt x="3083" y="2134"/>
                  </a:lnTo>
                  <a:lnTo>
                    <a:pt x="3065" y="2106"/>
                  </a:lnTo>
                  <a:lnTo>
                    <a:pt x="3048" y="2077"/>
                  </a:lnTo>
                  <a:lnTo>
                    <a:pt x="3032" y="2048"/>
                  </a:lnTo>
                  <a:lnTo>
                    <a:pt x="3016" y="2018"/>
                  </a:lnTo>
                  <a:lnTo>
                    <a:pt x="3001" y="1987"/>
                  </a:lnTo>
                  <a:lnTo>
                    <a:pt x="2986" y="1958"/>
                  </a:lnTo>
                  <a:lnTo>
                    <a:pt x="2973" y="1927"/>
                  </a:lnTo>
                  <a:lnTo>
                    <a:pt x="2961" y="1895"/>
                  </a:lnTo>
                  <a:lnTo>
                    <a:pt x="2948" y="1864"/>
                  </a:lnTo>
                  <a:lnTo>
                    <a:pt x="2937" y="1832"/>
                  </a:lnTo>
                  <a:lnTo>
                    <a:pt x="2926" y="1799"/>
                  </a:lnTo>
                  <a:lnTo>
                    <a:pt x="2917" y="1766"/>
                  </a:lnTo>
                  <a:lnTo>
                    <a:pt x="2907" y="1733"/>
                  </a:lnTo>
                  <a:lnTo>
                    <a:pt x="2900" y="1700"/>
                  </a:lnTo>
                  <a:lnTo>
                    <a:pt x="2892" y="1666"/>
                  </a:lnTo>
                  <a:lnTo>
                    <a:pt x="2886" y="1632"/>
                  </a:lnTo>
                  <a:lnTo>
                    <a:pt x="2880" y="1598"/>
                  </a:lnTo>
                  <a:lnTo>
                    <a:pt x="2875" y="1564"/>
                  </a:lnTo>
                  <a:lnTo>
                    <a:pt x="2871" y="1529"/>
                  </a:lnTo>
                  <a:lnTo>
                    <a:pt x="2868" y="1494"/>
                  </a:lnTo>
                  <a:lnTo>
                    <a:pt x="2866" y="1458"/>
                  </a:lnTo>
                  <a:lnTo>
                    <a:pt x="2865" y="1422"/>
                  </a:lnTo>
                  <a:lnTo>
                    <a:pt x="2864" y="1387"/>
                  </a:lnTo>
                  <a:lnTo>
                    <a:pt x="2865" y="1351"/>
                  </a:lnTo>
                  <a:lnTo>
                    <a:pt x="2866" y="1316"/>
                  </a:lnTo>
                  <a:lnTo>
                    <a:pt x="2868" y="1281"/>
                  </a:lnTo>
                  <a:lnTo>
                    <a:pt x="2871" y="1246"/>
                  </a:lnTo>
                  <a:lnTo>
                    <a:pt x="2875" y="1210"/>
                  </a:lnTo>
                  <a:lnTo>
                    <a:pt x="2880" y="1175"/>
                  </a:lnTo>
                  <a:lnTo>
                    <a:pt x="2886" y="1141"/>
                  </a:lnTo>
                  <a:lnTo>
                    <a:pt x="2892" y="1107"/>
                  </a:lnTo>
                  <a:lnTo>
                    <a:pt x="2900" y="1074"/>
                  </a:lnTo>
                  <a:lnTo>
                    <a:pt x="2907" y="1040"/>
                  </a:lnTo>
                  <a:lnTo>
                    <a:pt x="2917" y="1007"/>
                  </a:lnTo>
                  <a:lnTo>
                    <a:pt x="2926" y="975"/>
                  </a:lnTo>
                  <a:lnTo>
                    <a:pt x="2937" y="942"/>
                  </a:lnTo>
                  <a:lnTo>
                    <a:pt x="2948" y="910"/>
                  </a:lnTo>
                  <a:lnTo>
                    <a:pt x="2961" y="878"/>
                  </a:lnTo>
                  <a:lnTo>
                    <a:pt x="2973" y="848"/>
                  </a:lnTo>
                  <a:lnTo>
                    <a:pt x="2986" y="817"/>
                  </a:lnTo>
                  <a:lnTo>
                    <a:pt x="3001" y="786"/>
                  </a:lnTo>
                  <a:lnTo>
                    <a:pt x="3016" y="756"/>
                  </a:lnTo>
                  <a:lnTo>
                    <a:pt x="3032" y="726"/>
                  </a:lnTo>
                  <a:lnTo>
                    <a:pt x="3048" y="697"/>
                  </a:lnTo>
                  <a:lnTo>
                    <a:pt x="3065" y="668"/>
                  </a:lnTo>
                  <a:lnTo>
                    <a:pt x="3083" y="640"/>
                  </a:lnTo>
                  <a:lnTo>
                    <a:pt x="3101" y="612"/>
                  </a:lnTo>
                  <a:lnTo>
                    <a:pt x="3120" y="585"/>
                  </a:lnTo>
                  <a:lnTo>
                    <a:pt x="3139" y="558"/>
                  </a:lnTo>
                  <a:lnTo>
                    <a:pt x="3160" y="531"/>
                  </a:lnTo>
                  <a:lnTo>
                    <a:pt x="3181" y="505"/>
                  </a:lnTo>
                  <a:lnTo>
                    <a:pt x="3202" y="480"/>
                  </a:lnTo>
                  <a:lnTo>
                    <a:pt x="3224" y="455"/>
                  </a:lnTo>
                  <a:lnTo>
                    <a:pt x="3247" y="430"/>
                  </a:lnTo>
                  <a:lnTo>
                    <a:pt x="3270" y="407"/>
                  </a:lnTo>
                  <a:lnTo>
                    <a:pt x="3294" y="383"/>
                  </a:lnTo>
                  <a:lnTo>
                    <a:pt x="3318" y="361"/>
                  </a:lnTo>
                  <a:lnTo>
                    <a:pt x="3343" y="339"/>
                  </a:lnTo>
                  <a:lnTo>
                    <a:pt x="3368" y="317"/>
                  </a:lnTo>
                  <a:lnTo>
                    <a:pt x="3395" y="296"/>
                  </a:lnTo>
                  <a:lnTo>
                    <a:pt x="3421" y="276"/>
                  </a:lnTo>
                  <a:lnTo>
                    <a:pt x="3448" y="257"/>
                  </a:lnTo>
                  <a:lnTo>
                    <a:pt x="3476" y="238"/>
                  </a:lnTo>
                  <a:lnTo>
                    <a:pt x="3503" y="220"/>
                  </a:lnTo>
                  <a:lnTo>
                    <a:pt x="3531" y="201"/>
                  </a:lnTo>
                  <a:lnTo>
                    <a:pt x="3561" y="184"/>
                  </a:lnTo>
                  <a:lnTo>
                    <a:pt x="3590" y="168"/>
                  </a:lnTo>
                  <a:lnTo>
                    <a:pt x="3619" y="153"/>
                  </a:lnTo>
                  <a:lnTo>
                    <a:pt x="3649" y="138"/>
                  </a:lnTo>
                  <a:lnTo>
                    <a:pt x="3680" y="123"/>
                  </a:lnTo>
                  <a:lnTo>
                    <a:pt x="3711" y="110"/>
                  </a:lnTo>
                  <a:lnTo>
                    <a:pt x="3742" y="97"/>
                  </a:lnTo>
                  <a:lnTo>
                    <a:pt x="3774" y="84"/>
                  </a:lnTo>
                  <a:lnTo>
                    <a:pt x="3806" y="74"/>
                  </a:lnTo>
                  <a:lnTo>
                    <a:pt x="3839" y="63"/>
                  </a:lnTo>
                  <a:lnTo>
                    <a:pt x="3870" y="54"/>
                  </a:lnTo>
                  <a:lnTo>
                    <a:pt x="3903" y="44"/>
                  </a:lnTo>
                  <a:lnTo>
                    <a:pt x="3938" y="36"/>
                  </a:lnTo>
                  <a:lnTo>
                    <a:pt x="3971" y="29"/>
                  </a:lnTo>
                  <a:lnTo>
                    <a:pt x="4005" y="23"/>
                  </a:lnTo>
                  <a:lnTo>
                    <a:pt x="4039" y="16"/>
                  </a:lnTo>
                  <a:lnTo>
                    <a:pt x="4074" y="12"/>
                  </a:lnTo>
                  <a:lnTo>
                    <a:pt x="4109" y="8"/>
                  </a:lnTo>
                  <a:lnTo>
                    <a:pt x="4144" y="5"/>
                  </a:lnTo>
                  <a:lnTo>
                    <a:pt x="4179" y="2"/>
                  </a:lnTo>
                  <a:lnTo>
                    <a:pt x="4214" y="1"/>
                  </a:lnTo>
                  <a:lnTo>
                    <a:pt x="4250" y="0"/>
                  </a:lnTo>
                  <a:lnTo>
                    <a:pt x="4286" y="1"/>
                  </a:lnTo>
                  <a:lnTo>
                    <a:pt x="4322" y="2"/>
                  </a:lnTo>
                  <a:lnTo>
                    <a:pt x="4357" y="5"/>
                  </a:lnTo>
                  <a:lnTo>
                    <a:pt x="4392" y="8"/>
                  </a:lnTo>
                  <a:lnTo>
                    <a:pt x="4427" y="12"/>
                  </a:lnTo>
                  <a:lnTo>
                    <a:pt x="4461" y="16"/>
                  </a:lnTo>
                  <a:lnTo>
                    <a:pt x="4495" y="23"/>
                  </a:lnTo>
                  <a:lnTo>
                    <a:pt x="4529" y="29"/>
                  </a:lnTo>
                  <a:lnTo>
                    <a:pt x="4563" y="36"/>
                  </a:lnTo>
                  <a:lnTo>
                    <a:pt x="4596" y="44"/>
                  </a:lnTo>
                  <a:lnTo>
                    <a:pt x="4629" y="54"/>
                  </a:lnTo>
                  <a:lnTo>
                    <a:pt x="4662" y="63"/>
                  </a:lnTo>
                  <a:lnTo>
                    <a:pt x="4695" y="74"/>
                  </a:lnTo>
                  <a:lnTo>
                    <a:pt x="4727" y="84"/>
                  </a:lnTo>
                  <a:lnTo>
                    <a:pt x="4758" y="97"/>
                  </a:lnTo>
                  <a:lnTo>
                    <a:pt x="4790" y="110"/>
                  </a:lnTo>
                  <a:lnTo>
                    <a:pt x="4821" y="123"/>
                  </a:lnTo>
                  <a:lnTo>
                    <a:pt x="4851" y="138"/>
                  </a:lnTo>
                  <a:lnTo>
                    <a:pt x="4882" y="153"/>
                  </a:lnTo>
                  <a:lnTo>
                    <a:pt x="4911" y="168"/>
                  </a:lnTo>
                  <a:lnTo>
                    <a:pt x="4940" y="184"/>
                  </a:lnTo>
                  <a:lnTo>
                    <a:pt x="4969" y="201"/>
                  </a:lnTo>
                  <a:lnTo>
                    <a:pt x="4998" y="220"/>
                  </a:lnTo>
                  <a:lnTo>
                    <a:pt x="5025" y="238"/>
                  </a:lnTo>
                  <a:lnTo>
                    <a:pt x="5053" y="257"/>
                  </a:lnTo>
                  <a:lnTo>
                    <a:pt x="5079" y="276"/>
                  </a:lnTo>
                  <a:lnTo>
                    <a:pt x="5106" y="296"/>
                  </a:lnTo>
                  <a:lnTo>
                    <a:pt x="5132" y="317"/>
                  </a:lnTo>
                  <a:lnTo>
                    <a:pt x="5157" y="339"/>
                  </a:lnTo>
                  <a:lnTo>
                    <a:pt x="5183" y="361"/>
                  </a:lnTo>
                  <a:lnTo>
                    <a:pt x="5206" y="383"/>
                  </a:lnTo>
                  <a:lnTo>
                    <a:pt x="5231" y="407"/>
                  </a:lnTo>
                  <a:lnTo>
                    <a:pt x="5254" y="430"/>
                  </a:lnTo>
                  <a:lnTo>
                    <a:pt x="5276" y="455"/>
                  </a:lnTo>
                  <a:lnTo>
                    <a:pt x="5299" y="480"/>
                  </a:lnTo>
                  <a:lnTo>
                    <a:pt x="5320" y="505"/>
                  </a:lnTo>
                  <a:lnTo>
                    <a:pt x="5340" y="531"/>
                  </a:lnTo>
                  <a:lnTo>
                    <a:pt x="5360" y="558"/>
                  </a:lnTo>
                  <a:lnTo>
                    <a:pt x="5381" y="585"/>
                  </a:lnTo>
                  <a:lnTo>
                    <a:pt x="5400" y="612"/>
                  </a:lnTo>
                  <a:lnTo>
                    <a:pt x="5418" y="640"/>
                  </a:lnTo>
                  <a:lnTo>
                    <a:pt x="5436" y="668"/>
                  </a:lnTo>
                  <a:lnTo>
                    <a:pt x="5453" y="697"/>
                  </a:lnTo>
                  <a:lnTo>
                    <a:pt x="5469" y="726"/>
                  </a:lnTo>
                  <a:lnTo>
                    <a:pt x="5485" y="756"/>
                  </a:lnTo>
                  <a:lnTo>
                    <a:pt x="5500" y="786"/>
                  </a:lnTo>
                  <a:lnTo>
                    <a:pt x="5514" y="817"/>
                  </a:lnTo>
                  <a:lnTo>
                    <a:pt x="5527" y="848"/>
                  </a:lnTo>
                  <a:lnTo>
                    <a:pt x="5540" y="878"/>
                  </a:lnTo>
                  <a:lnTo>
                    <a:pt x="5552" y="910"/>
                  </a:lnTo>
                  <a:lnTo>
                    <a:pt x="5564" y="942"/>
                  </a:lnTo>
                  <a:lnTo>
                    <a:pt x="5574" y="975"/>
                  </a:lnTo>
                  <a:lnTo>
                    <a:pt x="5584" y="1007"/>
                  </a:lnTo>
                  <a:lnTo>
                    <a:pt x="5592" y="1040"/>
                  </a:lnTo>
                  <a:lnTo>
                    <a:pt x="5601" y="1074"/>
                  </a:lnTo>
                  <a:lnTo>
                    <a:pt x="5608" y="1107"/>
                  </a:lnTo>
                  <a:lnTo>
                    <a:pt x="5615" y="1141"/>
                  </a:lnTo>
                  <a:lnTo>
                    <a:pt x="5620" y="1175"/>
                  </a:lnTo>
                  <a:lnTo>
                    <a:pt x="5625" y="1210"/>
                  </a:lnTo>
                  <a:lnTo>
                    <a:pt x="5629" y="1246"/>
                  </a:lnTo>
                  <a:lnTo>
                    <a:pt x="5632" y="1281"/>
                  </a:lnTo>
                  <a:lnTo>
                    <a:pt x="5635" y="1316"/>
                  </a:lnTo>
                  <a:lnTo>
                    <a:pt x="5636" y="1351"/>
                  </a:lnTo>
                  <a:lnTo>
                    <a:pt x="5636" y="1387"/>
                  </a:lnTo>
                  <a:lnTo>
                    <a:pt x="5636" y="1422"/>
                  </a:lnTo>
                  <a:lnTo>
                    <a:pt x="5635" y="1458"/>
                  </a:lnTo>
                  <a:lnTo>
                    <a:pt x="5632" y="1494"/>
                  </a:lnTo>
                  <a:lnTo>
                    <a:pt x="5629" y="1529"/>
                  </a:lnTo>
                  <a:lnTo>
                    <a:pt x="5625" y="1564"/>
                  </a:lnTo>
                  <a:lnTo>
                    <a:pt x="5620" y="1598"/>
                  </a:lnTo>
                  <a:lnTo>
                    <a:pt x="5615" y="1632"/>
                  </a:lnTo>
                  <a:lnTo>
                    <a:pt x="5608" y="1666"/>
                  </a:lnTo>
                  <a:lnTo>
                    <a:pt x="5601" y="1700"/>
                  </a:lnTo>
                  <a:lnTo>
                    <a:pt x="5592" y="1733"/>
                  </a:lnTo>
                  <a:lnTo>
                    <a:pt x="5584" y="1766"/>
                  </a:lnTo>
                  <a:lnTo>
                    <a:pt x="5574" y="1799"/>
                  </a:lnTo>
                  <a:lnTo>
                    <a:pt x="5564" y="1832"/>
                  </a:lnTo>
                  <a:lnTo>
                    <a:pt x="5552" y="1864"/>
                  </a:lnTo>
                  <a:lnTo>
                    <a:pt x="5540" y="1895"/>
                  </a:lnTo>
                  <a:lnTo>
                    <a:pt x="5527" y="1927"/>
                  </a:lnTo>
                  <a:lnTo>
                    <a:pt x="5514" y="1958"/>
                  </a:lnTo>
                  <a:lnTo>
                    <a:pt x="5500" y="1987"/>
                  </a:lnTo>
                  <a:lnTo>
                    <a:pt x="5485" y="2018"/>
                  </a:lnTo>
                  <a:lnTo>
                    <a:pt x="5469" y="2048"/>
                  </a:lnTo>
                  <a:lnTo>
                    <a:pt x="5453" y="2077"/>
                  </a:lnTo>
                  <a:lnTo>
                    <a:pt x="5436" y="2106"/>
                  </a:lnTo>
                  <a:lnTo>
                    <a:pt x="5418" y="2134"/>
                  </a:lnTo>
                  <a:lnTo>
                    <a:pt x="5400" y="2162"/>
                  </a:lnTo>
                  <a:lnTo>
                    <a:pt x="5381" y="2190"/>
                  </a:lnTo>
                  <a:lnTo>
                    <a:pt x="5360" y="2216"/>
                  </a:lnTo>
                  <a:lnTo>
                    <a:pt x="5340" y="2243"/>
                  </a:lnTo>
                  <a:lnTo>
                    <a:pt x="5320" y="2268"/>
                  </a:lnTo>
                  <a:lnTo>
                    <a:pt x="5299" y="2294"/>
                  </a:lnTo>
                  <a:lnTo>
                    <a:pt x="5276" y="2318"/>
                  </a:lnTo>
                  <a:lnTo>
                    <a:pt x="5254" y="2343"/>
                  </a:lnTo>
                  <a:lnTo>
                    <a:pt x="5231" y="2367"/>
                  </a:lnTo>
                  <a:lnTo>
                    <a:pt x="5190" y="2406"/>
                  </a:lnTo>
                  <a:lnTo>
                    <a:pt x="5148" y="2443"/>
                  </a:lnTo>
                  <a:lnTo>
                    <a:pt x="5104" y="2479"/>
                  </a:lnTo>
                  <a:lnTo>
                    <a:pt x="5059" y="2512"/>
                  </a:lnTo>
                  <a:lnTo>
                    <a:pt x="5013" y="2544"/>
                  </a:lnTo>
                  <a:lnTo>
                    <a:pt x="4966" y="2575"/>
                  </a:lnTo>
                  <a:lnTo>
                    <a:pt x="4917" y="2603"/>
                  </a:lnTo>
                  <a:lnTo>
                    <a:pt x="4867" y="2629"/>
                  </a:lnTo>
                  <a:lnTo>
                    <a:pt x="5114" y="2629"/>
                  </a:lnTo>
                  <a:lnTo>
                    <a:pt x="5697" y="2231"/>
                  </a:lnTo>
                  <a:lnTo>
                    <a:pt x="5629" y="2131"/>
                  </a:lnTo>
                  <a:lnTo>
                    <a:pt x="5853" y="1978"/>
                  </a:lnTo>
                  <a:lnTo>
                    <a:pt x="6361" y="2721"/>
                  </a:lnTo>
                  <a:lnTo>
                    <a:pt x="6135" y="2875"/>
                  </a:lnTo>
                  <a:lnTo>
                    <a:pt x="6057" y="2760"/>
                  </a:lnTo>
                  <a:lnTo>
                    <a:pt x="5505" y="3136"/>
                  </a:lnTo>
                  <a:lnTo>
                    <a:pt x="5505" y="5232"/>
                  </a:lnTo>
                  <a:lnTo>
                    <a:pt x="5505" y="5249"/>
                  </a:lnTo>
                  <a:lnTo>
                    <a:pt x="5504" y="5265"/>
                  </a:lnTo>
                  <a:lnTo>
                    <a:pt x="5502" y="5281"/>
                  </a:lnTo>
                  <a:lnTo>
                    <a:pt x="5499" y="5296"/>
                  </a:lnTo>
                  <a:lnTo>
                    <a:pt x="5496" y="5312"/>
                  </a:lnTo>
                  <a:lnTo>
                    <a:pt x="5491" y="5327"/>
                  </a:lnTo>
                  <a:lnTo>
                    <a:pt x="5486" y="5342"/>
                  </a:lnTo>
                  <a:lnTo>
                    <a:pt x="5481" y="5357"/>
                  </a:lnTo>
                  <a:lnTo>
                    <a:pt x="5473" y="5371"/>
                  </a:lnTo>
                  <a:lnTo>
                    <a:pt x="5467" y="5385"/>
                  </a:lnTo>
                  <a:lnTo>
                    <a:pt x="5458" y="5399"/>
                  </a:lnTo>
                  <a:lnTo>
                    <a:pt x="5451" y="5411"/>
                  </a:lnTo>
                  <a:lnTo>
                    <a:pt x="5441" y="5424"/>
                  </a:lnTo>
                  <a:lnTo>
                    <a:pt x="5432" y="5437"/>
                  </a:lnTo>
                  <a:lnTo>
                    <a:pt x="5421" y="5449"/>
                  </a:lnTo>
                  <a:lnTo>
                    <a:pt x="5410" y="5459"/>
                  </a:lnTo>
                  <a:lnTo>
                    <a:pt x="5400" y="5470"/>
                  </a:lnTo>
                  <a:lnTo>
                    <a:pt x="5388" y="5481"/>
                  </a:lnTo>
                  <a:lnTo>
                    <a:pt x="5375" y="5490"/>
                  </a:lnTo>
                  <a:lnTo>
                    <a:pt x="5364" y="5499"/>
                  </a:lnTo>
                  <a:lnTo>
                    <a:pt x="5350" y="5507"/>
                  </a:lnTo>
                  <a:lnTo>
                    <a:pt x="5337" y="5515"/>
                  </a:lnTo>
                  <a:lnTo>
                    <a:pt x="5322" y="5522"/>
                  </a:lnTo>
                  <a:lnTo>
                    <a:pt x="5308" y="5529"/>
                  </a:lnTo>
                  <a:lnTo>
                    <a:pt x="5293" y="5535"/>
                  </a:lnTo>
                  <a:lnTo>
                    <a:pt x="5278" y="5540"/>
                  </a:lnTo>
                  <a:lnTo>
                    <a:pt x="5264" y="5544"/>
                  </a:lnTo>
                  <a:lnTo>
                    <a:pt x="5248" y="5548"/>
                  </a:lnTo>
                  <a:lnTo>
                    <a:pt x="5232" y="5551"/>
                  </a:lnTo>
                  <a:lnTo>
                    <a:pt x="5216" y="5553"/>
                  </a:lnTo>
                  <a:lnTo>
                    <a:pt x="5200" y="5554"/>
                  </a:lnTo>
                  <a:lnTo>
                    <a:pt x="5183" y="5554"/>
                  </a:lnTo>
                  <a:lnTo>
                    <a:pt x="1592" y="5554"/>
                  </a:lnTo>
                  <a:lnTo>
                    <a:pt x="1575" y="5554"/>
                  </a:lnTo>
                  <a:lnTo>
                    <a:pt x="1559" y="5553"/>
                  </a:lnTo>
                  <a:lnTo>
                    <a:pt x="1543" y="5551"/>
                  </a:lnTo>
                  <a:lnTo>
                    <a:pt x="1527" y="5548"/>
                  </a:lnTo>
                  <a:lnTo>
                    <a:pt x="1511" y="5544"/>
                  </a:lnTo>
                  <a:lnTo>
                    <a:pt x="1496" y="5540"/>
                  </a:lnTo>
                  <a:lnTo>
                    <a:pt x="1481" y="5535"/>
                  </a:lnTo>
                  <a:lnTo>
                    <a:pt x="1466" y="5529"/>
                  </a:lnTo>
                  <a:lnTo>
                    <a:pt x="1451" y="5522"/>
                  </a:lnTo>
                  <a:lnTo>
                    <a:pt x="1438" y="5515"/>
                  </a:lnTo>
                  <a:lnTo>
                    <a:pt x="1425" y="5507"/>
                  </a:lnTo>
                  <a:lnTo>
                    <a:pt x="1411" y="5499"/>
                  </a:lnTo>
                  <a:lnTo>
                    <a:pt x="1398" y="5490"/>
                  </a:lnTo>
                  <a:lnTo>
                    <a:pt x="1387" y="5481"/>
                  </a:lnTo>
                  <a:lnTo>
                    <a:pt x="1375" y="5470"/>
                  </a:lnTo>
                  <a:lnTo>
                    <a:pt x="1363" y="5459"/>
                  </a:lnTo>
                  <a:lnTo>
                    <a:pt x="1352" y="5449"/>
                  </a:lnTo>
                  <a:lnTo>
                    <a:pt x="1343" y="5437"/>
                  </a:lnTo>
                  <a:lnTo>
                    <a:pt x="1333" y="5424"/>
                  </a:lnTo>
                  <a:lnTo>
                    <a:pt x="1324" y="5411"/>
                  </a:lnTo>
                  <a:lnTo>
                    <a:pt x="1315" y="5399"/>
                  </a:lnTo>
                  <a:lnTo>
                    <a:pt x="1308" y="5385"/>
                  </a:lnTo>
                  <a:lnTo>
                    <a:pt x="1300" y="5371"/>
                  </a:lnTo>
                  <a:lnTo>
                    <a:pt x="1294" y="5357"/>
                  </a:lnTo>
                  <a:lnTo>
                    <a:pt x="1289" y="5342"/>
                  </a:lnTo>
                  <a:lnTo>
                    <a:pt x="1283" y="5327"/>
                  </a:lnTo>
                  <a:lnTo>
                    <a:pt x="1279" y="5312"/>
                  </a:lnTo>
                  <a:lnTo>
                    <a:pt x="1276" y="5296"/>
                  </a:lnTo>
                  <a:lnTo>
                    <a:pt x="1273" y="5281"/>
                  </a:lnTo>
                  <a:lnTo>
                    <a:pt x="1271" y="5265"/>
                  </a:lnTo>
                  <a:lnTo>
                    <a:pt x="1269" y="5249"/>
                  </a:lnTo>
                  <a:lnTo>
                    <a:pt x="1268" y="5232"/>
                  </a:lnTo>
                  <a:lnTo>
                    <a:pt x="1268" y="4543"/>
                  </a:lnTo>
                  <a:lnTo>
                    <a:pt x="452" y="4543"/>
                  </a:lnTo>
                  <a:lnTo>
                    <a:pt x="452" y="4694"/>
                  </a:lnTo>
                  <a:lnTo>
                    <a:pt x="0" y="4694"/>
                  </a:lnTo>
                  <a:lnTo>
                    <a:pt x="0" y="3209"/>
                  </a:lnTo>
                  <a:lnTo>
                    <a:pt x="452" y="3209"/>
                  </a:lnTo>
                  <a:lnTo>
                    <a:pt x="452" y="3371"/>
                  </a:lnTo>
                  <a:lnTo>
                    <a:pt x="1268" y="3371"/>
                  </a:lnTo>
                  <a:lnTo>
                    <a:pt x="1268" y="2952"/>
                  </a:lnTo>
                  <a:lnTo>
                    <a:pt x="1269" y="2933"/>
                  </a:lnTo>
                  <a:lnTo>
                    <a:pt x="1272" y="2913"/>
                  </a:lnTo>
                  <a:lnTo>
                    <a:pt x="1274" y="2894"/>
                  </a:lnTo>
                  <a:lnTo>
                    <a:pt x="1278" y="2876"/>
                  </a:lnTo>
                  <a:lnTo>
                    <a:pt x="1283" y="2858"/>
                  </a:lnTo>
                  <a:lnTo>
                    <a:pt x="1289" y="2840"/>
                  </a:lnTo>
                  <a:lnTo>
                    <a:pt x="1296" y="2823"/>
                  </a:lnTo>
                  <a:lnTo>
                    <a:pt x="1304" y="2806"/>
                  </a:lnTo>
                  <a:lnTo>
                    <a:pt x="1312" y="2790"/>
                  </a:lnTo>
                  <a:lnTo>
                    <a:pt x="1322" y="2775"/>
                  </a:lnTo>
                  <a:lnTo>
                    <a:pt x="1332" y="2760"/>
                  </a:lnTo>
                  <a:lnTo>
                    <a:pt x="1344" y="2745"/>
                  </a:lnTo>
                  <a:lnTo>
                    <a:pt x="1356" y="2731"/>
                  </a:lnTo>
                  <a:lnTo>
                    <a:pt x="1368" y="2719"/>
                  </a:lnTo>
                  <a:lnTo>
                    <a:pt x="1382" y="2707"/>
                  </a:lnTo>
                  <a:lnTo>
                    <a:pt x="1396" y="2695"/>
                  </a:lnTo>
                  <a:lnTo>
                    <a:pt x="1350" y="2675"/>
                  </a:lnTo>
                  <a:lnTo>
                    <a:pt x="1306" y="2652"/>
                  </a:lnTo>
                  <a:lnTo>
                    <a:pt x="1262" y="2627"/>
                  </a:lnTo>
                  <a:lnTo>
                    <a:pt x="1219" y="2600"/>
                  </a:lnTo>
                  <a:lnTo>
                    <a:pt x="1179" y="2572"/>
                  </a:lnTo>
                  <a:lnTo>
                    <a:pt x="1140" y="2541"/>
                  </a:lnTo>
                  <a:lnTo>
                    <a:pt x="1102" y="2508"/>
                  </a:lnTo>
                  <a:lnTo>
                    <a:pt x="1066" y="2474"/>
                  </a:lnTo>
                  <a:lnTo>
                    <a:pt x="1032" y="2439"/>
                  </a:lnTo>
                  <a:lnTo>
                    <a:pt x="1000" y="2401"/>
                  </a:lnTo>
                  <a:lnTo>
                    <a:pt x="970" y="2363"/>
                  </a:lnTo>
                  <a:lnTo>
                    <a:pt x="942" y="2323"/>
                  </a:lnTo>
                  <a:lnTo>
                    <a:pt x="915" y="2281"/>
                  </a:lnTo>
                  <a:lnTo>
                    <a:pt x="891" y="2239"/>
                  </a:lnTo>
                  <a:lnTo>
                    <a:pt x="868" y="2195"/>
                  </a:lnTo>
                  <a:lnTo>
                    <a:pt x="847" y="2149"/>
                  </a:lnTo>
                  <a:lnTo>
                    <a:pt x="829" y="2103"/>
                  </a:lnTo>
                  <a:lnTo>
                    <a:pt x="813" y="2056"/>
                  </a:lnTo>
                  <a:lnTo>
                    <a:pt x="799" y="2008"/>
                  </a:lnTo>
                  <a:lnTo>
                    <a:pt x="788" y="1958"/>
                  </a:lnTo>
                  <a:lnTo>
                    <a:pt x="783" y="1933"/>
                  </a:lnTo>
                  <a:lnTo>
                    <a:pt x="779" y="1908"/>
                  </a:lnTo>
                  <a:lnTo>
                    <a:pt x="776" y="1882"/>
                  </a:lnTo>
                  <a:lnTo>
                    <a:pt x="772" y="1857"/>
                  </a:lnTo>
                  <a:lnTo>
                    <a:pt x="770" y="1831"/>
                  </a:lnTo>
                  <a:lnTo>
                    <a:pt x="768" y="1804"/>
                  </a:lnTo>
                  <a:lnTo>
                    <a:pt x="767" y="1779"/>
                  </a:lnTo>
                  <a:lnTo>
                    <a:pt x="767" y="1752"/>
                  </a:lnTo>
                  <a:lnTo>
                    <a:pt x="767" y="1726"/>
                  </a:lnTo>
                  <a:lnTo>
                    <a:pt x="768" y="1699"/>
                  </a:lnTo>
                  <a:lnTo>
                    <a:pt x="770" y="1673"/>
                  </a:lnTo>
                  <a:lnTo>
                    <a:pt x="772" y="1648"/>
                  </a:lnTo>
                  <a:lnTo>
                    <a:pt x="776" y="1622"/>
                  </a:lnTo>
                  <a:lnTo>
                    <a:pt x="779" y="1597"/>
                  </a:lnTo>
                  <a:lnTo>
                    <a:pt x="783" y="1571"/>
                  </a:lnTo>
                  <a:lnTo>
                    <a:pt x="788" y="1546"/>
                  </a:lnTo>
                  <a:lnTo>
                    <a:pt x="799" y="1497"/>
                  </a:lnTo>
                  <a:lnTo>
                    <a:pt x="813" y="1449"/>
                  </a:lnTo>
                  <a:lnTo>
                    <a:pt x="829" y="1401"/>
                  </a:lnTo>
                  <a:lnTo>
                    <a:pt x="847" y="1354"/>
                  </a:lnTo>
                  <a:lnTo>
                    <a:pt x="868" y="1309"/>
                  </a:lnTo>
                  <a:lnTo>
                    <a:pt x="891" y="1266"/>
                  </a:lnTo>
                  <a:lnTo>
                    <a:pt x="915" y="1222"/>
                  </a:lnTo>
                  <a:lnTo>
                    <a:pt x="942" y="1181"/>
                  </a:lnTo>
                  <a:lnTo>
                    <a:pt x="970" y="1141"/>
                  </a:lnTo>
                  <a:lnTo>
                    <a:pt x="1000" y="1103"/>
                  </a:lnTo>
                  <a:lnTo>
                    <a:pt x="1032" y="1066"/>
                  </a:lnTo>
                  <a:lnTo>
                    <a:pt x="1066" y="1030"/>
                  </a:lnTo>
                  <a:lnTo>
                    <a:pt x="1101" y="997"/>
                  </a:lnTo>
                  <a:lnTo>
                    <a:pt x="1139" y="964"/>
                  </a:lnTo>
                  <a:lnTo>
                    <a:pt x="1177" y="934"/>
                  </a:lnTo>
                  <a:lnTo>
                    <a:pt x="1217" y="905"/>
                  </a:lnTo>
                  <a:lnTo>
                    <a:pt x="1259" y="878"/>
                  </a:lnTo>
                  <a:lnTo>
                    <a:pt x="1301" y="854"/>
                  </a:lnTo>
                  <a:lnTo>
                    <a:pt x="1346" y="832"/>
                  </a:lnTo>
                  <a:lnTo>
                    <a:pt x="1391" y="811"/>
                  </a:lnTo>
                  <a:lnTo>
                    <a:pt x="1438" y="793"/>
                  </a:lnTo>
                  <a:lnTo>
                    <a:pt x="1484" y="777"/>
                  </a:lnTo>
                  <a:lnTo>
                    <a:pt x="1533" y="763"/>
                  </a:lnTo>
                  <a:lnTo>
                    <a:pt x="1582" y="752"/>
                  </a:lnTo>
                  <a:lnTo>
                    <a:pt x="1608" y="746"/>
                  </a:lnTo>
                  <a:lnTo>
                    <a:pt x="1632" y="742"/>
                  </a:lnTo>
                  <a:lnTo>
                    <a:pt x="1658" y="739"/>
                  </a:lnTo>
                  <a:lnTo>
                    <a:pt x="1683" y="736"/>
                  </a:lnTo>
                  <a:lnTo>
                    <a:pt x="1710" y="734"/>
                  </a:lnTo>
                  <a:lnTo>
                    <a:pt x="1736" y="733"/>
                  </a:lnTo>
                  <a:lnTo>
                    <a:pt x="1762" y="732"/>
                  </a:lnTo>
                  <a:lnTo>
                    <a:pt x="1788" y="730"/>
                  </a:lnTo>
                  <a:lnTo>
                    <a:pt x="1814" y="732"/>
                  </a:lnTo>
                  <a:lnTo>
                    <a:pt x="1841" y="733"/>
                  </a:lnTo>
                  <a:lnTo>
                    <a:pt x="1867" y="734"/>
                  </a:lnTo>
                  <a:lnTo>
                    <a:pt x="1893" y="736"/>
                  </a:lnTo>
                  <a:lnTo>
                    <a:pt x="1919" y="739"/>
                  </a:lnTo>
                  <a:lnTo>
                    <a:pt x="1944" y="742"/>
                  </a:lnTo>
                  <a:lnTo>
                    <a:pt x="1969" y="746"/>
                  </a:lnTo>
                  <a:lnTo>
                    <a:pt x="1994" y="752"/>
                  </a:lnTo>
                  <a:lnTo>
                    <a:pt x="2043" y="763"/>
                  </a:lnTo>
                  <a:lnTo>
                    <a:pt x="2092" y="777"/>
                  </a:lnTo>
                  <a:lnTo>
                    <a:pt x="2139" y="793"/>
                  </a:lnTo>
                  <a:lnTo>
                    <a:pt x="2186" y="811"/>
                  </a:lnTo>
                  <a:lnTo>
                    <a:pt x="2230" y="832"/>
                  </a:lnTo>
                  <a:lnTo>
                    <a:pt x="2275" y="854"/>
                  </a:lnTo>
                  <a:lnTo>
                    <a:pt x="2318" y="878"/>
                  </a:lnTo>
                  <a:lnTo>
                    <a:pt x="2359" y="905"/>
                  </a:lnTo>
                  <a:lnTo>
                    <a:pt x="2399" y="934"/>
                  </a:lnTo>
                  <a:lnTo>
                    <a:pt x="2438" y="964"/>
                  </a:lnTo>
                  <a:lnTo>
                    <a:pt x="2475" y="997"/>
                  </a:lnTo>
                  <a:lnTo>
                    <a:pt x="2510" y="1030"/>
                  </a:lnTo>
                  <a:lnTo>
                    <a:pt x="2544" y="1066"/>
                  </a:lnTo>
                  <a:lnTo>
                    <a:pt x="2576" y="1103"/>
                  </a:lnTo>
                  <a:lnTo>
                    <a:pt x="2606" y="1141"/>
                  </a:lnTo>
                  <a:lnTo>
                    <a:pt x="2635" y="1181"/>
                  </a:lnTo>
                  <a:lnTo>
                    <a:pt x="2661" y="1222"/>
                  </a:lnTo>
                  <a:lnTo>
                    <a:pt x="2686" y="1266"/>
                  </a:lnTo>
                  <a:lnTo>
                    <a:pt x="2708" y="1309"/>
                  </a:lnTo>
                  <a:lnTo>
                    <a:pt x="2729" y="1354"/>
                  </a:lnTo>
                  <a:lnTo>
                    <a:pt x="2748" y="1401"/>
                  </a:lnTo>
                  <a:lnTo>
                    <a:pt x="2764" y="1449"/>
                  </a:lnTo>
                  <a:lnTo>
                    <a:pt x="2778" y="1497"/>
                  </a:lnTo>
                  <a:lnTo>
                    <a:pt x="2788" y="1546"/>
                  </a:lnTo>
                  <a:lnTo>
                    <a:pt x="2793" y="1571"/>
                  </a:lnTo>
                  <a:lnTo>
                    <a:pt x="2798" y="1597"/>
                  </a:lnTo>
                  <a:lnTo>
                    <a:pt x="2801" y="1622"/>
                  </a:lnTo>
                  <a:lnTo>
                    <a:pt x="2804" y="1648"/>
                  </a:lnTo>
                  <a:lnTo>
                    <a:pt x="2806" y="1673"/>
                  </a:lnTo>
                  <a:lnTo>
                    <a:pt x="2808" y="1699"/>
                  </a:lnTo>
                  <a:lnTo>
                    <a:pt x="2809" y="1726"/>
                  </a:lnTo>
                  <a:lnTo>
                    <a:pt x="2809" y="1752"/>
                  </a:lnTo>
                  <a:lnTo>
                    <a:pt x="2809" y="1779"/>
                  </a:lnTo>
                  <a:lnTo>
                    <a:pt x="2808" y="1804"/>
                  </a:lnTo>
                  <a:lnTo>
                    <a:pt x="2806" y="1831"/>
                  </a:lnTo>
                  <a:lnTo>
                    <a:pt x="2804" y="1857"/>
                  </a:lnTo>
                  <a:lnTo>
                    <a:pt x="2801" y="1882"/>
                  </a:lnTo>
                  <a:lnTo>
                    <a:pt x="2798" y="1908"/>
                  </a:lnTo>
                  <a:lnTo>
                    <a:pt x="2793" y="1933"/>
                  </a:lnTo>
                  <a:lnTo>
                    <a:pt x="2788" y="1958"/>
                  </a:lnTo>
                  <a:lnTo>
                    <a:pt x="2778" y="2008"/>
                  </a:lnTo>
                  <a:lnTo>
                    <a:pt x="2764" y="2056"/>
                  </a:lnTo>
                  <a:lnTo>
                    <a:pt x="2748" y="2103"/>
                  </a:lnTo>
                  <a:lnTo>
                    <a:pt x="2729" y="2149"/>
                  </a:lnTo>
                  <a:lnTo>
                    <a:pt x="2708" y="2195"/>
                  </a:lnTo>
                  <a:lnTo>
                    <a:pt x="2686" y="2239"/>
                  </a:lnTo>
                  <a:lnTo>
                    <a:pt x="2661" y="2281"/>
                  </a:lnTo>
                  <a:lnTo>
                    <a:pt x="2635" y="2323"/>
                  </a:lnTo>
                  <a:lnTo>
                    <a:pt x="2606" y="2363"/>
                  </a:lnTo>
                  <a:lnTo>
                    <a:pt x="2576" y="2401"/>
                  </a:lnTo>
                  <a:lnTo>
                    <a:pt x="2544" y="2439"/>
                  </a:lnTo>
                  <a:lnTo>
                    <a:pt x="2510" y="2474"/>
                  </a:lnTo>
                  <a:lnTo>
                    <a:pt x="2488" y="2496"/>
                  </a:lnTo>
                  <a:lnTo>
                    <a:pt x="2465" y="2517"/>
                  </a:lnTo>
                  <a:lnTo>
                    <a:pt x="2440" y="2538"/>
                  </a:lnTo>
                  <a:lnTo>
                    <a:pt x="2416" y="2558"/>
                  </a:lnTo>
                  <a:lnTo>
                    <a:pt x="2390" y="2577"/>
                  </a:lnTo>
                  <a:lnTo>
                    <a:pt x="2365" y="2595"/>
                  </a:lnTo>
                  <a:lnTo>
                    <a:pt x="2338" y="2612"/>
                  </a:lnTo>
                  <a:lnTo>
                    <a:pt x="2311" y="2629"/>
                  </a:lnTo>
                  <a:close/>
                  <a:moveTo>
                    <a:pt x="4969" y="2053"/>
                  </a:moveTo>
                  <a:lnTo>
                    <a:pt x="4437" y="1746"/>
                  </a:lnTo>
                  <a:lnTo>
                    <a:pt x="4437" y="2349"/>
                  </a:lnTo>
                  <a:lnTo>
                    <a:pt x="4473" y="2341"/>
                  </a:lnTo>
                  <a:lnTo>
                    <a:pt x="4509" y="2332"/>
                  </a:lnTo>
                  <a:lnTo>
                    <a:pt x="4544" y="2322"/>
                  </a:lnTo>
                  <a:lnTo>
                    <a:pt x="4579" y="2310"/>
                  </a:lnTo>
                  <a:lnTo>
                    <a:pt x="4613" y="2297"/>
                  </a:lnTo>
                  <a:lnTo>
                    <a:pt x="4647" y="2283"/>
                  </a:lnTo>
                  <a:lnTo>
                    <a:pt x="4680" y="2267"/>
                  </a:lnTo>
                  <a:lnTo>
                    <a:pt x="4712" y="2251"/>
                  </a:lnTo>
                  <a:lnTo>
                    <a:pt x="4744" y="2233"/>
                  </a:lnTo>
                  <a:lnTo>
                    <a:pt x="4775" y="2214"/>
                  </a:lnTo>
                  <a:lnTo>
                    <a:pt x="4805" y="2195"/>
                  </a:lnTo>
                  <a:lnTo>
                    <a:pt x="4835" y="2174"/>
                  </a:lnTo>
                  <a:lnTo>
                    <a:pt x="4862" y="2151"/>
                  </a:lnTo>
                  <a:lnTo>
                    <a:pt x="4890" y="2129"/>
                  </a:lnTo>
                  <a:lnTo>
                    <a:pt x="4917" y="2105"/>
                  </a:lnTo>
                  <a:lnTo>
                    <a:pt x="4943" y="2080"/>
                  </a:lnTo>
                  <a:lnTo>
                    <a:pt x="4969" y="2053"/>
                  </a:lnTo>
                  <a:close/>
                  <a:moveTo>
                    <a:pt x="3870" y="1419"/>
                  </a:moveTo>
                  <a:lnTo>
                    <a:pt x="3314" y="1098"/>
                  </a:lnTo>
                  <a:lnTo>
                    <a:pt x="3304" y="1132"/>
                  </a:lnTo>
                  <a:lnTo>
                    <a:pt x="3296" y="1167"/>
                  </a:lnTo>
                  <a:lnTo>
                    <a:pt x="3288" y="1203"/>
                  </a:lnTo>
                  <a:lnTo>
                    <a:pt x="3282" y="1239"/>
                  </a:lnTo>
                  <a:lnTo>
                    <a:pt x="3277" y="1275"/>
                  </a:lnTo>
                  <a:lnTo>
                    <a:pt x="3273" y="1312"/>
                  </a:lnTo>
                  <a:lnTo>
                    <a:pt x="3271" y="1349"/>
                  </a:lnTo>
                  <a:lnTo>
                    <a:pt x="3270" y="1387"/>
                  </a:lnTo>
                  <a:lnTo>
                    <a:pt x="3271" y="1432"/>
                  </a:lnTo>
                  <a:lnTo>
                    <a:pt x="3275" y="1477"/>
                  </a:lnTo>
                  <a:lnTo>
                    <a:pt x="3280" y="1520"/>
                  </a:lnTo>
                  <a:lnTo>
                    <a:pt x="3286" y="1564"/>
                  </a:lnTo>
                  <a:lnTo>
                    <a:pt x="3295" y="1606"/>
                  </a:lnTo>
                  <a:lnTo>
                    <a:pt x="3305" y="1648"/>
                  </a:lnTo>
                  <a:lnTo>
                    <a:pt x="3318" y="1689"/>
                  </a:lnTo>
                  <a:lnTo>
                    <a:pt x="3332" y="1730"/>
                  </a:lnTo>
                  <a:lnTo>
                    <a:pt x="3870" y="1419"/>
                  </a:lnTo>
                  <a:close/>
                  <a:moveTo>
                    <a:pt x="3493" y="766"/>
                  </a:moveTo>
                  <a:lnTo>
                    <a:pt x="4060" y="1092"/>
                  </a:lnTo>
                  <a:lnTo>
                    <a:pt x="4060" y="426"/>
                  </a:lnTo>
                  <a:lnTo>
                    <a:pt x="4024" y="433"/>
                  </a:lnTo>
                  <a:lnTo>
                    <a:pt x="3988" y="443"/>
                  </a:lnTo>
                  <a:lnTo>
                    <a:pt x="3952" y="454"/>
                  </a:lnTo>
                  <a:lnTo>
                    <a:pt x="3918" y="465"/>
                  </a:lnTo>
                  <a:lnTo>
                    <a:pt x="3884" y="478"/>
                  </a:lnTo>
                  <a:lnTo>
                    <a:pt x="3850" y="492"/>
                  </a:lnTo>
                  <a:lnTo>
                    <a:pt x="3818" y="507"/>
                  </a:lnTo>
                  <a:lnTo>
                    <a:pt x="3786" y="524"/>
                  </a:lnTo>
                  <a:lnTo>
                    <a:pt x="3754" y="542"/>
                  </a:lnTo>
                  <a:lnTo>
                    <a:pt x="3725" y="560"/>
                  </a:lnTo>
                  <a:lnTo>
                    <a:pt x="3695" y="580"/>
                  </a:lnTo>
                  <a:lnTo>
                    <a:pt x="3665" y="601"/>
                  </a:lnTo>
                  <a:lnTo>
                    <a:pt x="3637" y="623"/>
                  </a:lnTo>
                  <a:lnTo>
                    <a:pt x="3610" y="645"/>
                  </a:lnTo>
                  <a:lnTo>
                    <a:pt x="3583" y="670"/>
                  </a:lnTo>
                  <a:lnTo>
                    <a:pt x="3558" y="694"/>
                  </a:lnTo>
                  <a:lnTo>
                    <a:pt x="3525" y="729"/>
                  </a:lnTo>
                  <a:lnTo>
                    <a:pt x="3493" y="766"/>
                  </a:lnTo>
                  <a:close/>
                  <a:moveTo>
                    <a:pt x="4625" y="1419"/>
                  </a:moveTo>
                  <a:lnTo>
                    <a:pt x="5168" y="1732"/>
                  </a:lnTo>
                  <a:lnTo>
                    <a:pt x="5182" y="1692"/>
                  </a:lnTo>
                  <a:lnTo>
                    <a:pt x="5194" y="1650"/>
                  </a:lnTo>
                  <a:lnTo>
                    <a:pt x="5205" y="1607"/>
                  </a:lnTo>
                  <a:lnTo>
                    <a:pt x="5214" y="1565"/>
                  </a:lnTo>
                  <a:lnTo>
                    <a:pt x="5221" y="1521"/>
                  </a:lnTo>
                  <a:lnTo>
                    <a:pt x="5225" y="1477"/>
                  </a:lnTo>
                  <a:lnTo>
                    <a:pt x="5228" y="1432"/>
                  </a:lnTo>
                  <a:lnTo>
                    <a:pt x="5230" y="1387"/>
                  </a:lnTo>
                  <a:lnTo>
                    <a:pt x="5230" y="1349"/>
                  </a:lnTo>
                  <a:lnTo>
                    <a:pt x="5227" y="1312"/>
                  </a:lnTo>
                  <a:lnTo>
                    <a:pt x="5223" y="1274"/>
                  </a:lnTo>
                  <a:lnTo>
                    <a:pt x="5219" y="1238"/>
                  </a:lnTo>
                  <a:lnTo>
                    <a:pt x="5212" y="1201"/>
                  </a:lnTo>
                  <a:lnTo>
                    <a:pt x="5205" y="1166"/>
                  </a:lnTo>
                  <a:lnTo>
                    <a:pt x="5195" y="1131"/>
                  </a:lnTo>
                  <a:lnTo>
                    <a:pt x="5186" y="1096"/>
                  </a:lnTo>
                  <a:lnTo>
                    <a:pt x="4625" y="1419"/>
                  </a:lnTo>
                  <a:close/>
                  <a:moveTo>
                    <a:pt x="4060" y="1746"/>
                  </a:moveTo>
                  <a:lnTo>
                    <a:pt x="3530" y="2051"/>
                  </a:lnTo>
                  <a:lnTo>
                    <a:pt x="3558" y="2080"/>
                  </a:lnTo>
                  <a:lnTo>
                    <a:pt x="3583" y="2105"/>
                  </a:lnTo>
                  <a:lnTo>
                    <a:pt x="3610" y="2128"/>
                  </a:lnTo>
                  <a:lnTo>
                    <a:pt x="3637" y="2151"/>
                  </a:lnTo>
                  <a:lnTo>
                    <a:pt x="3665" y="2173"/>
                  </a:lnTo>
                  <a:lnTo>
                    <a:pt x="3695" y="2194"/>
                  </a:lnTo>
                  <a:lnTo>
                    <a:pt x="3725" y="2214"/>
                  </a:lnTo>
                  <a:lnTo>
                    <a:pt x="3754" y="2232"/>
                  </a:lnTo>
                  <a:lnTo>
                    <a:pt x="3786" y="2250"/>
                  </a:lnTo>
                  <a:lnTo>
                    <a:pt x="3818" y="2266"/>
                  </a:lnTo>
                  <a:lnTo>
                    <a:pt x="3850" y="2282"/>
                  </a:lnTo>
                  <a:lnTo>
                    <a:pt x="3884" y="2296"/>
                  </a:lnTo>
                  <a:lnTo>
                    <a:pt x="3918" y="2309"/>
                  </a:lnTo>
                  <a:lnTo>
                    <a:pt x="3952" y="2321"/>
                  </a:lnTo>
                  <a:lnTo>
                    <a:pt x="3988" y="2331"/>
                  </a:lnTo>
                  <a:lnTo>
                    <a:pt x="4024" y="2341"/>
                  </a:lnTo>
                  <a:lnTo>
                    <a:pt x="4060" y="2348"/>
                  </a:lnTo>
                  <a:lnTo>
                    <a:pt x="4060" y="1746"/>
                  </a:lnTo>
                  <a:close/>
                  <a:moveTo>
                    <a:pt x="4437" y="1092"/>
                  </a:moveTo>
                  <a:lnTo>
                    <a:pt x="5006" y="763"/>
                  </a:lnTo>
                  <a:lnTo>
                    <a:pt x="4975" y="728"/>
                  </a:lnTo>
                  <a:lnTo>
                    <a:pt x="4943" y="694"/>
                  </a:lnTo>
                  <a:lnTo>
                    <a:pt x="4917" y="669"/>
                  </a:lnTo>
                  <a:lnTo>
                    <a:pt x="4890" y="645"/>
                  </a:lnTo>
                  <a:lnTo>
                    <a:pt x="4862" y="622"/>
                  </a:lnTo>
                  <a:lnTo>
                    <a:pt x="4835" y="601"/>
                  </a:lnTo>
                  <a:lnTo>
                    <a:pt x="4805" y="579"/>
                  </a:lnTo>
                  <a:lnTo>
                    <a:pt x="4775" y="559"/>
                  </a:lnTo>
                  <a:lnTo>
                    <a:pt x="4744" y="541"/>
                  </a:lnTo>
                  <a:lnTo>
                    <a:pt x="4712" y="523"/>
                  </a:lnTo>
                  <a:lnTo>
                    <a:pt x="4680" y="506"/>
                  </a:lnTo>
                  <a:lnTo>
                    <a:pt x="4647" y="491"/>
                  </a:lnTo>
                  <a:lnTo>
                    <a:pt x="4613" y="477"/>
                  </a:lnTo>
                  <a:lnTo>
                    <a:pt x="4579" y="463"/>
                  </a:lnTo>
                  <a:lnTo>
                    <a:pt x="4544" y="453"/>
                  </a:lnTo>
                  <a:lnTo>
                    <a:pt x="4509" y="442"/>
                  </a:lnTo>
                  <a:lnTo>
                    <a:pt x="4473" y="432"/>
                  </a:lnTo>
                  <a:lnTo>
                    <a:pt x="4437" y="425"/>
                  </a:lnTo>
                  <a:lnTo>
                    <a:pt x="4437" y="1092"/>
                  </a:lnTo>
                  <a:close/>
                  <a:moveTo>
                    <a:pt x="2318" y="2243"/>
                  </a:moveTo>
                  <a:lnTo>
                    <a:pt x="1925" y="2016"/>
                  </a:lnTo>
                  <a:lnTo>
                    <a:pt x="1925" y="2461"/>
                  </a:lnTo>
                  <a:lnTo>
                    <a:pt x="1953" y="2455"/>
                  </a:lnTo>
                  <a:lnTo>
                    <a:pt x="1979" y="2448"/>
                  </a:lnTo>
                  <a:lnTo>
                    <a:pt x="2005" y="2441"/>
                  </a:lnTo>
                  <a:lnTo>
                    <a:pt x="2030" y="2432"/>
                  </a:lnTo>
                  <a:lnTo>
                    <a:pt x="2056" y="2423"/>
                  </a:lnTo>
                  <a:lnTo>
                    <a:pt x="2080" y="2412"/>
                  </a:lnTo>
                  <a:lnTo>
                    <a:pt x="2105" y="2400"/>
                  </a:lnTo>
                  <a:lnTo>
                    <a:pt x="2128" y="2389"/>
                  </a:lnTo>
                  <a:lnTo>
                    <a:pt x="2152" y="2376"/>
                  </a:lnTo>
                  <a:lnTo>
                    <a:pt x="2175" y="2362"/>
                  </a:lnTo>
                  <a:lnTo>
                    <a:pt x="2196" y="2347"/>
                  </a:lnTo>
                  <a:lnTo>
                    <a:pt x="2219" y="2331"/>
                  </a:lnTo>
                  <a:lnTo>
                    <a:pt x="2239" y="2315"/>
                  </a:lnTo>
                  <a:lnTo>
                    <a:pt x="2260" y="2298"/>
                  </a:lnTo>
                  <a:lnTo>
                    <a:pt x="2279" y="2281"/>
                  </a:lnTo>
                  <a:lnTo>
                    <a:pt x="2299" y="2262"/>
                  </a:lnTo>
                  <a:lnTo>
                    <a:pt x="2318" y="2243"/>
                  </a:lnTo>
                  <a:close/>
                  <a:moveTo>
                    <a:pt x="1509" y="1776"/>
                  </a:moveTo>
                  <a:lnTo>
                    <a:pt x="1098" y="1539"/>
                  </a:lnTo>
                  <a:lnTo>
                    <a:pt x="1092" y="1565"/>
                  </a:lnTo>
                  <a:lnTo>
                    <a:pt x="1084" y="1590"/>
                  </a:lnTo>
                  <a:lnTo>
                    <a:pt x="1079" y="1616"/>
                  </a:lnTo>
                  <a:lnTo>
                    <a:pt x="1075" y="1643"/>
                  </a:lnTo>
                  <a:lnTo>
                    <a:pt x="1072" y="1670"/>
                  </a:lnTo>
                  <a:lnTo>
                    <a:pt x="1068" y="1697"/>
                  </a:lnTo>
                  <a:lnTo>
                    <a:pt x="1067" y="1725"/>
                  </a:lnTo>
                  <a:lnTo>
                    <a:pt x="1066" y="1752"/>
                  </a:lnTo>
                  <a:lnTo>
                    <a:pt x="1067" y="1785"/>
                  </a:lnTo>
                  <a:lnTo>
                    <a:pt x="1069" y="1818"/>
                  </a:lnTo>
                  <a:lnTo>
                    <a:pt x="1074" y="1850"/>
                  </a:lnTo>
                  <a:lnTo>
                    <a:pt x="1078" y="1882"/>
                  </a:lnTo>
                  <a:lnTo>
                    <a:pt x="1084" y="1914"/>
                  </a:lnTo>
                  <a:lnTo>
                    <a:pt x="1093" y="1945"/>
                  </a:lnTo>
                  <a:lnTo>
                    <a:pt x="1101" y="1975"/>
                  </a:lnTo>
                  <a:lnTo>
                    <a:pt x="1112" y="2004"/>
                  </a:lnTo>
                  <a:lnTo>
                    <a:pt x="1509" y="1776"/>
                  </a:lnTo>
                  <a:close/>
                  <a:moveTo>
                    <a:pt x="1230" y="1295"/>
                  </a:moveTo>
                  <a:lnTo>
                    <a:pt x="1647" y="1535"/>
                  </a:lnTo>
                  <a:lnTo>
                    <a:pt x="1647" y="1044"/>
                  </a:lnTo>
                  <a:lnTo>
                    <a:pt x="1621" y="1050"/>
                  </a:lnTo>
                  <a:lnTo>
                    <a:pt x="1595" y="1056"/>
                  </a:lnTo>
                  <a:lnTo>
                    <a:pt x="1569" y="1065"/>
                  </a:lnTo>
                  <a:lnTo>
                    <a:pt x="1544" y="1073"/>
                  </a:lnTo>
                  <a:lnTo>
                    <a:pt x="1519" y="1083"/>
                  </a:lnTo>
                  <a:lnTo>
                    <a:pt x="1494" y="1092"/>
                  </a:lnTo>
                  <a:lnTo>
                    <a:pt x="1470" y="1104"/>
                  </a:lnTo>
                  <a:lnTo>
                    <a:pt x="1446" y="1116"/>
                  </a:lnTo>
                  <a:lnTo>
                    <a:pt x="1424" y="1130"/>
                  </a:lnTo>
                  <a:lnTo>
                    <a:pt x="1400" y="1143"/>
                  </a:lnTo>
                  <a:lnTo>
                    <a:pt x="1379" y="1157"/>
                  </a:lnTo>
                  <a:lnTo>
                    <a:pt x="1358" y="1173"/>
                  </a:lnTo>
                  <a:lnTo>
                    <a:pt x="1337" y="1189"/>
                  </a:lnTo>
                  <a:lnTo>
                    <a:pt x="1316" y="1206"/>
                  </a:lnTo>
                  <a:lnTo>
                    <a:pt x="1297" y="1223"/>
                  </a:lnTo>
                  <a:lnTo>
                    <a:pt x="1278" y="1241"/>
                  </a:lnTo>
                  <a:lnTo>
                    <a:pt x="1254" y="1267"/>
                  </a:lnTo>
                  <a:lnTo>
                    <a:pt x="1230" y="1295"/>
                  </a:lnTo>
                  <a:close/>
                  <a:moveTo>
                    <a:pt x="2064" y="1776"/>
                  </a:moveTo>
                  <a:lnTo>
                    <a:pt x="2464" y="2007"/>
                  </a:lnTo>
                  <a:lnTo>
                    <a:pt x="2474" y="1977"/>
                  </a:lnTo>
                  <a:lnTo>
                    <a:pt x="2484" y="1946"/>
                  </a:lnTo>
                  <a:lnTo>
                    <a:pt x="2491" y="1915"/>
                  </a:lnTo>
                  <a:lnTo>
                    <a:pt x="2498" y="1883"/>
                  </a:lnTo>
                  <a:lnTo>
                    <a:pt x="2503" y="1851"/>
                  </a:lnTo>
                  <a:lnTo>
                    <a:pt x="2507" y="1818"/>
                  </a:lnTo>
                  <a:lnTo>
                    <a:pt x="2509" y="1785"/>
                  </a:lnTo>
                  <a:lnTo>
                    <a:pt x="2510" y="1752"/>
                  </a:lnTo>
                  <a:lnTo>
                    <a:pt x="2509" y="1725"/>
                  </a:lnTo>
                  <a:lnTo>
                    <a:pt x="2508" y="1697"/>
                  </a:lnTo>
                  <a:lnTo>
                    <a:pt x="2505" y="1669"/>
                  </a:lnTo>
                  <a:lnTo>
                    <a:pt x="2502" y="1642"/>
                  </a:lnTo>
                  <a:lnTo>
                    <a:pt x="2497" y="1615"/>
                  </a:lnTo>
                  <a:lnTo>
                    <a:pt x="2491" y="1589"/>
                  </a:lnTo>
                  <a:lnTo>
                    <a:pt x="2485" y="1563"/>
                  </a:lnTo>
                  <a:lnTo>
                    <a:pt x="2477" y="1537"/>
                  </a:lnTo>
                  <a:lnTo>
                    <a:pt x="2064" y="1776"/>
                  </a:lnTo>
                  <a:close/>
                  <a:moveTo>
                    <a:pt x="1647" y="2016"/>
                  </a:moveTo>
                  <a:lnTo>
                    <a:pt x="1258" y="2242"/>
                  </a:lnTo>
                  <a:lnTo>
                    <a:pt x="1278" y="2262"/>
                  </a:lnTo>
                  <a:lnTo>
                    <a:pt x="1297" y="2280"/>
                  </a:lnTo>
                  <a:lnTo>
                    <a:pt x="1316" y="2298"/>
                  </a:lnTo>
                  <a:lnTo>
                    <a:pt x="1337" y="2315"/>
                  </a:lnTo>
                  <a:lnTo>
                    <a:pt x="1358" y="2331"/>
                  </a:lnTo>
                  <a:lnTo>
                    <a:pt x="1379" y="2346"/>
                  </a:lnTo>
                  <a:lnTo>
                    <a:pt x="1400" y="2361"/>
                  </a:lnTo>
                  <a:lnTo>
                    <a:pt x="1424" y="2375"/>
                  </a:lnTo>
                  <a:lnTo>
                    <a:pt x="1446" y="2388"/>
                  </a:lnTo>
                  <a:lnTo>
                    <a:pt x="1470" y="2400"/>
                  </a:lnTo>
                  <a:lnTo>
                    <a:pt x="1494" y="2411"/>
                  </a:lnTo>
                  <a:lnTo>
                    <a:pt x="1519" y="2422"/>
                  </a:lnTo>
                  <a:lnTo>
                    <a:pt x="1544" y="2431"/>
                  </a:lnTo>
                  <a:lnTo>
                    <a:pt x="1569" y="2440"/>
                  </a:lnTo>
                  <a:lnTo>
                    <a:pt x="1595" y="2447"/>
                  </a:lnTo>
                  <a:lnTo>
                    <a:pt x="1621" y="2455"/>
                  </a:lnTo>
                  <a:lnTo>
                    <a:pt x="1647" y="2460"/>
                  </a:lnTo>
                  <a:lnTo>
                    <a:pt x="1647" y="2016"/>
                  </a:lnTo>
                  <a:close/>
                  <a:moveTo>
                    <a:pt x="1925" y="1535"/>
                  </a:moveTo>
                  <a:lnTo>
                    <a:pt x="2345" y="1292"/>
                  </a:lnTo>
                  <a:lnTo>
                    <a:pt x="2322" y="1267"/>
                  </a:lnTo>
                  <a:lnTo>
                    <a:pt x="2299" y="1241"/>
                  </a:lnTo>
                  <a:lnTo>
                    <a:pt x="2279" y="1223"/>
                  </a:lnTo>
                  <a:lnTo>
                    <a:pt x="2260" y="1205"/>
                  </a:lnTo>
                  <a:lnTo>
                    <a:pt x="2239" y="1189"/>
                  </a:lnTo>
                  <a:lnTo>
                    <a:pt x="2219" y="1172"/>
                  </a:lnTo>
                  <a:lnTo>
                    <a:pt x="2196" y="1157"/>
                  </a:lnTo>
                  <a:lnTo>
                    <a:pt x="2175" y="1142"/>
                  </a:lnTo>
                  <a:lnTo>
                    <a:pt x="2152" y="1129"/>
                  </a:lnTo>
                  <a:lnTo>
                    <a:pt x="2128" y="1116"/>
                  </a:lnTo>
                  <a:lnTo>
                    <a:pt x="2105" y="1103"/>
                  </a:lnTo>
                  <a:lnTo>
                    <a:pt x="2080" y="1092"/>
                  </a:lnTo>
                  <a:lnTo>
                    <a:pt x="2056" y="1082"/>
                  </a:lnTo>
                  <a:lnTo>
                    <a:pt x="2030" y="1072"/>
                  </a:lnTo>
                  <a:lnTo>
                    <a:pt x="2005" y="1064"/>
                  </a:lnTo>
                  <a:lnTo>
                    <a:pt x="1979" y="1056"/>
                  </a:lnTo>
                  <a:lnTo>
                    <a:pt x="1953" y="1049"/>
                  </a:lnTo>
                  <a:lnTo>
                    <a:pt x="1925" y="1043"/>
                  </a:lnTo>
                  <a:lnTo>
                    <a:pt x="1925" y="1535"/>
                  </a:lnTo>
                  <a:close/>
                </a:path>
              </a:pathLst>
            </a:custGeom>
            <a:solidFill>
              <a:srgbClr val="FFFFFF"/>
            </a:solidFill>
            <a:ln>
              <a:noFill/>
            </a:ln>
          </p:spPr>
          <p:txBody>
            <a:bodyPr tIns="720000" anchor="ctr">
              <a:normAutofit fontScale="25000" lnSpcReduction="20000"/>
            </a:bodyPr>
            <a:lstStyle/>
            <a:p>
              <a:endParaRPr lang="zh-CN" altLang="en-US" sz="1800"/>
            </a:p>
          </p:txBody>
        </p:sp>
      </p:grpSp>
      <p:grpSp>
        <p:nvGrpSpPr>
          <p:cNvPr id="41" name="组合 40"/>
          <p:cNvGrpSpPr/>
          <p:nvPr>
            <p:custDataLst>
              <p:tags r:id="rId4"/>
            </p:custDataLst>
          </p:nvPr>
        </p:nvGrpSpPr>
        <p:grpSpPr>
          <a:xfrm>
            <a:off x="7682532" y="4430227"/>
            <a:ext cx="2689875" cy="1941014"/>
            <a:chOff x="5962198" y="3683726"/>
            <a:chExt cx="2309360" cy="1666434"/>
          </a:xfrm>
        </p:grpSpPr>
        <p:grpSp>
          <p:nvGrpSpPr>
            <p:cNvPr id="31" name="组合 30"/>
            <p:cNvGrpSpPr/>
            <p:nvPr/>
          </p:nvGrpSpPr>
          <p:grpSpPr>
            <a:xfrm flipV="1">
              <a:off x="5962198" y="3683726"/>
              <a:ext cx="2309360" cy="1666434"/>
              <a:chOff x="928644" y="1837507"/>
              <a:chExt cx="2309360" cy="1666434"/>
            </a:xfrm>
          </p:grpSpPr>
          <p:sp>
            <p:nvSpPr>
              <p:cNvPr id="32" name="任意多边形 31"/>
              <p:cNvSpPr/>
              <p:nvPr>
                <p:custDataLst>
                  <p:tags r:id="rId14"/>
                </p:custDataLst>
              </p:nvPr>
            </p:nvSpPr>
            <p:spPr>
              <a:xfrm>
                <a:off x="928644" y="1837507"/>
                <a:ext cx="2309360" cy="1666434"/>
              </a:xfrm>
              <a:custGeom>
                <a:avLst/>
                <a:gdLst>
                  <a:gd name="connsiteX0" fmla="*/ 1154681 w 2309360"/>
                  <a:gd name="connsiteY0" fmla="*/ 0 h 1666434"/>
                  <a:gd name="connsiteX1" fmla="*/ 1530338 w 2309360"/>
                  <a:gd name="connsiteY1" fmla="*/ 360555 h 1666434"/>
                  <a:gd name="connsiteX2" fmla="*/ 2309360 w 2309360"/>
                  <a:gd name="connsiteY2" fmla="*/ 360555 h 1666434"/>
                  <a:gd name="connsiteX3" fmla="*/ 2309360 w 2309360"/>
                  <a:gd name="connsiteY3" fmla="*/ 1666434 h 1666434"/>
                  <a:gd name="connsiteX4" fmla="*/ 0 w 2309360"/>
                  <a:gd name="connsiteY4" fmla="*/ 1666434 h 1666434"/>
                  <a:gd name="connsiteX5" fmla="*/ 0 w 2309360"/>
                  <a:gd name="connsiteY5" fmla="*/ 360555 h 1666434"/>
                  <a:gd name="connsiteX6" fmla="*/ 779023 w 2309360"/>
                  <a:gd name="connsiteY6" fmla="*/ 360555 h 166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9360" h="1666434">
                    <a:moveTo>
                      <a:pt x="1154681" y="0"/>
                    </a:moveTo>
                    <a:lnTo>
                      <a:pt x="1530338" y="360555"/>
                    </a:lnTo>
                    <a:lnTo>
                      <a:pt x="2309360" y="360555"/>
                    </a:lnTo>
                    <a:lnTo>
                      <a:pt x="2309360" y="1666434"/>
                    </a:lnTo>
                    <a:lnTo>
                      <a:pt x="0" y="1666434"/>
                    </a:lnTo>
                    <a:lnTo>
                      <a:pt x="0" y="360555"/>
                    </a:lnTo>
                    <a:lnTo>
                      <a:pt x="779023" y="360555"/>
                    </a:lnTo>
                    <a:close/>
                  </a:path>
                </a:pathLst>
              </a:cu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endParaRPr lang="zh-CN" altLang="en-US" sz="1800"/>
              </a:p>
            </p:txBody>
          </p:sp>
          <p:sp>
            <p:nvSpPr>
              <p:cNvPr id="33" name="菱形 32"/>
              <p:cNvSpPr/>
              <p:nvPr>
                <p:custDataLst>
                  <p:tags r:id="rId15"/>
                </p:custDataLst>
              </p:nvPr>
            </p:nvSpPr>
            <p:spPr>
              <a:xfrm>
                <a:off x="1717567" y="1915885"/>
                <a:ext cx="729543" cy="715341"/>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z="1800"/>
              </a:p>
            </p:txBody>
          </p:sp>
        </p:grpSp>
        <p:sp>
          <p:nvSpPr>
            <p:cNvPr id="34" name="标题 1"/>
            <p:cNvSpPr txBox="1"/>
            <p:nvPr>
              <p:custDataLst>
                <p:tags r:id="rId12"/>
              </p:custDataLst>
            </p:nvPr>
          </p:nvSpPr>
          <p:spPr>
            <a:xfrm>
              <a:off x="6066952" y="3705959"/>
              <a:ext cx="2069611" cy="775084"/>
            </a:xfrm>
            <a:prstGeom prst="rect">
              <a:avLst/>
            </a:prstGeom>
            <a:noFill/>
          </p:spPr>
          <p:txBody>
            <a:bodyPr wrap="square" rtlCol="0">
              <a:normAutofit fontScale="92500" lnSpcReduction="10000"/>
            </a:bodyPr>
            <a:lstStyle>
              <a:defPPr>
                <a:defRPr lang="zh-CN"/>
              </a:defPPr>
              <a:lvl1pPr>
                <a:lnSpc>
                  <a:spcPct val="130000"/>
                </a:lnSpc>
                <a:defRPr sz="1200"/>
              </a:lvl1pPr>
            </a:lstStyle>
            <a:p>
              <a:pPr marL="0" algn="ctr">
                <a:lnSpc>
                  <a:spcPct val="130000"/>
                </a:lnSpc>
                <a:spcBef>
                  <a:spcPts val="0"/>
                </a:spcBef>
                <a:spcAft>
                  <a:spcPts val="0"/>
                </a:spcAft>
                <a:buClrTx/>
                <a:buSzTx/>
              </a:pPr>
              <a:r>
                <a:rPr lang="zh-CN" altLang="fr-FR" sz="2400" dirty="0">
                  <a:latin typeface="微软雅黑" panose="020B0503020204020204" pitchFamily="34" charset="-122"/>
                  <a:ea typeface="微软雅黑" panose="020B0503020204020204" pitchFamily="34" charset="-122"/>
                  <a:sym typeface="Arial" panose="020B0604020202020204" pitchFamily="34" charset="0"/>
                </a:rPr>
                <a:t>活动内容</a:t>
              </a:r>
            </a:p>
            <a:p>
              <a:pPr marL="0" algn="ctr">
                <a:lnSpc>
                  <a:spcPct val="130000"/>
                </a:lnSpc>
                <a:spcBef>
                  <a:spcPts val="0"/>
                </a:spcBef>
                <a:spcAft>
                  <a:spcPts val="0"/>
                </a:spcAft>
                <a:buClrTx/>
                <a:buSzTx/>
              </a:pPr>
              <a:r>
                <a:rPr lang="zh-CN" altLang="fr-FR" sz="2400" dirty="0">
                  <a:latin typeface="微软雅黑" panose="020B0503020204020204" pitchFamily="34" charset="-122"/>
                  <a:ea typeface="微软雅黑" panose="020B0503020204020204" pitchFamily="34" charset="-122"/>
                  <a:sym typeface="Arial" panose="020B0604020202020204" pitchFamily="34" charset="0"/>
                </a:rPr>
                <a:t>的开放性</a:t>
              </a:r>
            </a:p>
          </p:txBody>
        </p:sp>
        <p:sp>
          <p:nvSpPr>
            <p:cNvPr id="37" name="KSO_Shape"/>
            <p:cNvSpPr/>
            <p:nvPr>
              <p:custDataLst>
                <p:tags r:id="rId13"/>
              </p:custDataLst>
            </p:nvPr>
          </p:nvSpPr>
          <p:spPr bwMode="auto">
            <a:xfrm>
              <a:off x="6955226" y="4755871"/>
              <a:ext cx="297609" cy="297609"/>
            </a:xfrm>
            <a:custGeom>
              <a:avLst/>
              <a:gdLst>
                <a:gd name="T0" fmla="*/ 2147483646 w 5581"/>
                <a:gd name="T1" fmla="*/ 2147483646 h 5581"/>
                <a:gd name="T2" fmla="*/ 2147483646 w 5581"/>
                <a:gd name="T3" fmla="*/ 2147483646 h 5581"/>
                <a:gd name="T4" fmla="*/ 2147483646 w 5581"/>
                <a:gd name="T5" fmla="*/ 2147483646 h 5581"/>
                <a:gd name="T6" fmla="*/ 2147483646 w 5581"/>
                <a:gd name="T7" fmla="*/ 2147483646 h 5581"/>
                <a:gd name="T8" fmla="*/ 2147483646 w 5581"/>
                <a:gd name="T9" fmla="*/ 2147483646 h 5581"/>
                <a:gd name="T10" fmla="*/ 2147483646 w 5581"/>
                <a:gd name="T11" fmla="*/ 2147483646 h 5581"/>
                <a:gd name="T12" fmla="*/ 2147483646 w 5581"/>
                <a:gd name="T13" fmla="*/ 2147483646 h 5581"/>
                <a:gd name="T14" fmla="*/ 2147483646 w 5581"/>
                <a:gd name="T15" fmla="*/ 2147483646 h 5581"/>
                <a:gd name="T16" fmla="*/ 2147483646 w 5581"/>
                <a:gd name="T17" fmla="*/ 2147483646 h 5581"/>
                <a:gd name="T18" fmla="*/ 2147483646 w 5581"/>
                <a:gd name="T19" fmla="*/ 2147483646 h 5581"/>
                <a:gd name="T20" fmla="*/ 2147483646 w 5581"/>
                <a:gd name="T21" fmla="*/ 2147483646 h 5581"/>
                <a:gd name="T22" fmla="*/ 2147483646 w 5581"/>
                <a:gd name="T23" fmla="*/ 2147483646 h 5581"/>
                <a:gd name="T24" fmla="*/ 2147483646 w 5581"/>
                <a:gd name="T25" fmla="*/ 2147483646 h 5581"/>
                <a:gd name="T26" fmla="*/ 2147483646 w 5581"/>
                <a:gd name="T27" fmla="*/ 2147483646 h 5581"/>
                <a:gd name="T28" fmla="*/ 2147483646 w 5581"/>
                <a:gd name="T29" fmla="*/ 2147483646 h 5581"/>
                <a:gd name="T30" fmla="*/ 2147483646 w 5581"/>
                <a:gd name="T31" fmla="*/ 2147483646 h 5581"/>
                <a:gd name="T32" fmla="*/ 2147483646 w 5581"/>
                <a:gd name="T33" fmla="*/ 2147483646 h 5581"/>
                <a:gd name="T34" fmla="*/ 2147483646 w 5581"/>
                <a:gd name="T35" fmla="*/ 2147483646 h 5581"/>
                <a:gd name="T36" fmla="*/ 2147483646 w 5581"/>
                <a:gd name="T37" fmla="*/ 2147483646 h 5581"/>
                <a:gd name="T38" fmla="*/ 2147483646 w 5581"/>
                <a:gd name="T39" fmla="*/ 1352106945 h 5581"/>
                <a:gd name="T40" fmla="*/ 2147483646 w 5581"/>
                <a:gd name="T41" fmla="*/ 39730224 h 5581"/>
                <a:gd name="T42" fmla="*/ 2147483646 w 5581"/>
                <a:gd name="T43" fmla="*/ 2147483646 h 5581"/>
                <a:gd name="T44" fmla="*/ 2147483646 w 5581"/>
                <a:gd name="T45" fmla="*/ 2147483646 h 5581"/>
                <a:gd name="T46" fmla="*/ 2147483646 w 5581"/>
                <a:gd name="T47" fmla="*/ 2147483646 h 5581"/>
                <a:gd name="T48" fmla="*/ 596534997 w 5581"/>
                <a:gd name="T49" fmla="*/ 2147483646 h 5581"/>
                <a:gd name="T50" fmla="*/ 39730224 w 5581"/>
                <a:gd name="T51" fmla="*/ 2147483646 h 5581"/>
                <a:gd name="T52" fmla="*/ 2147483646 w 5581"/>
                <a:gd name="T53" fmla="*/ 2147483646 h 5581"/>
                <a:gd name="T54" fmla="*/ 2147483646 w 5581"/>
                <a:gd name="T55" fmla="*/ 2147483646 h 5581"/>
                <a:gd name="T56" fmla="*/ 2147483646 w 5581"/>
                <a:gd name="T57" fmla="*/ 2147483646 h 5581"/>
                <a:gd name="T58" fmla="*/ 2147483646 w 5581"/>
                <a:gd name="T59" fmla="*/ 2147483646 h 5581"/>
                <a:gd name="T60" fmla="*/ 2147483646 w 5581"/>
                <a:gd name="T61" fmla="*/ 2147483646 h 5581"/>
                <a:gd name="T62" fmla="*/ 2147483646 w 5581"/>
                <a:gd name="T63" fmla="*/ 2147483646 h 5581"/>
                <a:gd name="T64" fmla="*/ 2147483646 w 5581"/>
                <a:gd name="T65" fmla="*/ 2147483646 h 5581"/>
                <a:gd name="T66" fmla="*/ 2147483646 w 5581"/>
                <a:gd name="T67" fmla="*/ 2147483646 h 5581"/>
                <a:gd name="T68" fmla="*/ 2147483646 w 5581"/>
                <a:gd name="T69" fmla="*/ 2147483646 h 5581"/>
                <a:gd name="T70" fmla="*/ 2147483646 w 5581"/>
                <a:gd name="T71" fmla="*/ 2147483646 h 5581"/>
                <a:gd name="T72" fmla="*/ 2147483646 w 5581"/>
                <a:gd name="T73" fmla="*/ 2147483646 h 5581"/>
                <a:gd name="T74" fmla="*/ 2147483646 w 5581"/>
                <a:gd name="T75" fmla="*/ 2147483646 h 5581"/>
                <a:gd name="T76" fmla="*/ 2147483646 w 5581"/>
                <a:gd name="T77" fmla="*/ 2147483646 h 5581"/>
                <a:gd name="T78" fmla="*/ 2147483646 w 5581"/>
                <a:gd name="T79" fmla="*/ 2147483646 h 5581"/>
                <a:gd name="T80" fmla="*/ 2147483646 w 5581"/>
                <a:gd name="T81" fmla="*/ 2147483646 h 5581"/>
                <a:gd name="T82" fmla="*/ 2147483646 w 5581"/>
                <a:gd name="T83" fmla="*/ 2147483646 h 5581"/>
                <a:gd name="T84" fmla="*/ 2147483646 w 5581"/>
                <a:gd name="T85" fmla="*/ 2147483646 h 5581"/>
                <a:gd name="T86" fmla="*/ 2147483646 w 5581"/>
                <a:gd name="T87" fmla="*/ 2147483646 h 5581"/>
                <a:gd name="T88" fmla="*/ 2147483646 w 5581"/>
                <a:gd name="T89" fmla="*/ 2147483646 h 5581"/>
                <a:gd name="T90" fmla="*/ 2147483646 w 5581"/>
                <a:gd name="T91" fmla="*/ 2147483646 h 5581"/>
                <a:gd name="T92" fmla="*/ 2147483646 w 5581"/>
                <a:gd name="T93" fmla="*/ 2147483646 h 5581"/>
                <a:gd name="T94" fmla="*/ 2147483646 w 5581"/>
                <a:gd name="T95" fmla="*/ 2147483646 h 5581"/>
                <a:gd name="T96" fmla="*/ 2147483646 w 5581"/>
                <a:gd name="T97" fmla="*/ 2147483646 h 5581"/>
                <a:gd name="T98" fmla="*/ 2147483646 w 5581"/>
                <a:gd name="T99" fmla="*/ 2147483646 h 5581"/>
                <a:gd name="T100" fmla="*/ 2147483646 w 5581"/>
                <a:gd name="T101" fmla="*/ 2147483646 h 5581"/>
                <a:gd name="T102" fmla="*/ 2147483646 w 5581"/>
                <a:gd name="T103" fmla="*/ 2147483646 h 5581"/>
                <a:gd name="T104" fmla="*/ 2147483646 w 5581"/>
                <a:gd name="T105" fmla="*/ 2147483646 h 5581"/>
                <a:gd name="T106" fmla="*/ 2147483646 w 5581"/>
                <a:gd name="T107" fmla="*/ 2147483646 h 5581"/>
                <a:gd name="T108" fmla="*/ 2147483646 w 5581"/>
                <a:gd name="T109" fmla="*/ 2147483646 h 5581"/>
                <a:gd name="T110" fmla="*/ 2147483646 w 5581"/>
                <a:gd name="T111" fmla="*/ 2147483646 h 5581"/>
                <a:gd name="T112" fmla="*/ 2147483646 w 5581"/>
                <a:gd name="T113" fmla="*/ 2147483646 h 5581"/>
                <a:gd name="T114" fmla="*/ 2147483646 w 5581"/>
                <a:gd name="T115" fmla="*/ 2147483646 h 5581"/>
                <a:gd name="T116" fmla="*/ 2147483646 w 5581"/>
                <a:gd name="T117" fmla="*/ 2147483646 h 55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581" h="5581">
                  <a:moveTo>
                    <a:pt x="5522" y="4281"/>
                  </a:moveTo>
                  <a:lnTo>
                    <a:pt x="5522" y="4281"/>
                  </a:lnTo>
                  <a:lnTo>
                    <a:pt x="5508" y="4269"/>
                  </a:lnTo>
                  <a:lnTo>
                    <a:pt x="5494" y="4258"/>
                  </a:lnTo>
                  <a:lnTo>
                    <a:pt x="5494" y="4257"/>
                  </a:lnTo>
                  <a:lnTo>
                    <a:pt x="4294" y="3400"/>
                  </a:lnTo>
                  <a:lnTo>
                    <a:pt x="4293" y="3401"/>
                  </a:lnTo>
                  <a:lnTo>
                    <a:pt x="4278" y="3390"/>
                  </a:lnTo>
                  <a:lnTo>
                    <a:pt x="4262" y="3382"/>
                  </a:lnTo>
                  <a:lnTo>
                    <a:pt x="4245" y="3375"/>
                  </a:lnTo>
                  <a:lnTo>
                    <a:pt x="4229" y="3369"/>
                  </a:lnTo>
                  <a:lnTo>
                    <a:pt x="4211" y="3364"/>
                  </a:lnTo>
                  <a:lnTo>
                    <a:pt x="4194" y="3361"/>
                  </a:lnTo>
                  <a:lnTo>
                    <a:pt x="4176" y="3360"/>
                  </a:lnTo>
                  <a:lnTo>
                    <a:pt x="4158" y="3361"/>
                  </a:lnTo>
                  <a:lnTo>
                    <a:pt x="4140" y="3363"/>
                  </a:lnTo>
                  <a:lnTo>
                    <a:pt x="4123" y="3366"/>
                  </a:lnTo>
                  <a:lnTo>
                    <a:pt x="4105" y="3371"/>
                  </a:lnTo>
                  <a:lnTo>
                    <a:pt x="4089" y="3378"/>
                  </a:lnTo>
                  <a:lnTo>
                    <a:pt x="4072" y="3387"/>
                  </a:lnTo>
                  <a:lnTo>
                    <a:pt x="4056" y="3396"/>
                  </a:lnTo>
                  <a:lnTo>
                    <a:pt x="4042" y="3407"/>
                  </a:lnTo>
                  <a:lnTo>
                    <a:pt x="4027" y="3420"/>
                  </a:lnTo>
                  <a:lnTo>
                    <a:pt x="4018" y="3432"/>
                  </a:lnTo>
                  <a:lnTo>
                    <a:pt x="4008" y="3444"/>
                  </a:lnTo>
                  <a:lnTo>
                    <a:pt x="4004" y="3451"/>
                  </a:lnTo>
                  <a:lnTo>
                    <a:pt x="3999" y="3458"/>
                  </a:lnTo>
                  <a:lnTo>
                    <a:pt x="3971" y="3498"/>
                  </a:lnTo>
                  <a:lnTo>
                    <a:pt x="3951" y="3529"/>
                  </a:lnTo>
                  <a:lnTo>
                    <a:pt x="3920" y="3579"/>
                  </a:lnTo>
                  <a:lnTo>
                    <a:pt x="3892" y="3627"/>
                  </a:lnTo>
                  <a:lnTo>
                    <a:pt x="3875" y="3655"/>
                  </a:lnTo>
                  <a:lnTo>
                    <a:pt x="3854" y="3688"/>
                  </a:lnTo>
                  <a:lnTo>
                    <a:pt x="3818" y="3747"/>
                  </a:lnTo>
                  <a:lnTo>
                    <a:pt x="3782" y="3812"/>
                  </a:lnTo>
                  <a:lnTo>
                    <a:pt x="3745" y="3882"/>
                  </a:lnTo>
                  <a:lnTo>
                    <a:pt x="3707" y="3959"/>
                  </a:lnTo>
                  <a:lnTo>
                    <a:pt x="3667" y="4040"/>
                  </a:lnTo>
                  <a:lnTo>
                    <a:pt x="3629" y="4127"/>
                  </a:lnTo>
                  <a:lnTo>
                    <a:pt x="3589" y="4218"/>
                  </a:lnTo>
                  <a:lnTo>
                    <a:pt x="3550" y="4311"/>
                  </a:lnTo>
                  <a:lnTo>
                    <a:pt x="3517" y="4305"/>
                  </a:lnTo>
                  <a:lnTo>
                    <a:pt x="3484" y="4298"/>
                  </a:lnTo>
                  <a:lnTo>
                    <a:pt x="3450" y="4289"/>
                  </a:lnTo>
                  <a:lnTo>
                    <a:pt x="3416" y="4280"/>
                  </a:lnTo>
                  <a:lnTo>
                    <a:pt x="3380" y="4269"/>
                  </a:lnTo>
                  <a:lnTo>
                    <a:pt x="3343" y="4256"/>
                  </a:lnTo>
                  <a:lnTo>
                    <a:pt x="3306" y="4241"/>
                  </a:lnTo>
                  <a:lnTo>
                    <a:pt x="3267" y="4227"/>
                  </a:lnTo>
                  <a:lnTo>
                    <a:pt x="3229" y="4209"/>
                  </a:lnTo>
                  <a:lnTo>
                    <a:pt x="3189" y="4191"/>
                  </a:lnTo>
                  <a:lnTo>
                    <a:pt x="3149" y="4171"/>
                  </a:lnTo>
                  <a:lnTo>
                    <a:pt x="3107" y="4150"/>
                  </a:lnTo>
                  <a:lnTo>
                    <a:pt x="3065" y="4128"/>
                  </a:lnTo>
                  <a:lnTo>
                    <a:pt x="3023" y="4104"/>
                  </a:lnTo>
                  <a:lnTo>
                    <a:pt x="2980" y="4077"/>
                  </a:lnTo>
                  <a:lnTo>
                    <a:pt x="2936" y="4051"/>
                  </a:lnTo>
                  <a:lnTo>
                    <a:pt x="2891" y="4022"/>
                  </a:lnTo>
                  <a:lnTo>
                    <a:pt x="2846" y="3992"/>
                  </a:lnTo>
                  <a:lnTo>
                    <a:pt x="2800" y="3960"/>
                  </a:lnTo>
                  <a:lnTo>
                    <a:pt x="2754" y="3928"/>
                  </a:lnTo>
                  <a:lnTo>
                    <a:pt x="2707" y="3893"/>
                  </a:lnTo>
                  <a:lnTo>
                    <a:pt x="2659" y="3857"/>
                  </a:lnTo>
                  <a:lnTo>
                    <a:pt x="2612" y="3820"/>
                  </a:lnTo>
                  <a:lnTo>
                    <a:pt x="2563" y="3782"/>
                  </a:lnTo>
                  <a:lnTo>
                    <a:pt x="2515" y="3741"/>
                  </a:lnTo>
                  <a:lnTo>
                    <a:pt x="2465" y="3699"/>
                  </a:lnTo>
                  <a:lnTo>
                    <a:pt x="2416" y="3656"/>
                  </a:lnTo>
                  <a:lnTo>
                    <a:pt x="2366" y="3612"/>
                  </a:lnTo>
                  <a:lnTo>
                    <a:pt x="2315" y="3565"/>
                  </a:lnTo>
                  <a:lnTo>
                    <a:pt x="2265" y="3517"/>
                  </a:lnTo>
                  <a:lnTo>
                    <a:pt x="2214" y="3468"/>
                  </a:lnTo>
                  <a:lnTo>
                    <a:pt x="2163" y="3418"/>
                  </a:lnTo>
                  <a:lnTo>
                    <a:pt x="2112" y="3366"/>
                  </a:lnTo>
                  <a:lnTo>
                    <a:pt x="2063" y="3316"/>
                  </a:lnTo>
                  <a:lnTo>
                    <a:pt x="2015" y="3265"/>
                  </a:lnTo>
                  <a:lnTo>
                    <a:pt x="1970" y="3214"/>
                  </a:lnTo>
                  <a:lnTo>
                    <a:pt x="1925" y="3165"/>
                  </a:lnTo>
                  <a:lnTo>
                    <a:pt x="1881" y="3115"/>
                  </a:lnTo>
                  <a:lnTo>
                    <a:pt x="1840" y="3066"/>
                  </a:lnTo>
                  <a:lnTo>
                    <a:pt x="1800" y="3018"/>
                  </a:lnTo>
                  <a:lnTo>
                    <a:pt x="1761" y="2969"/>
                  </a:lnTo>
                  <a:lnTo>
                    <a:pt x="1723" y="2921"/>
                  </a:lnTo>
                  <a:lnTo>
                    <a:pt x="1688" y="2874"/>
                  </a:lnTo>
                  <a:lnTo>
                    <a:pt x="1653" y="2828"/>
                  </a:lnTo>
                  <a:lnTo>
                    <a:pt x="1620" y="2781"/>
                  </a:lnTo>
                  <a:lnTo>
                    <a:pt x="1589" y="2735"/>
                  </a:lnTo>
                  <a:lnTo>
                    <a:pt x="1559" y="2690"/>
                  </a:lnTo>
                  <a:lnTo>
                    <a:pt x="1530" y="2646"/>
                  </a:lnTo>
                  <a:lnTo>
                    <a:pt x="1504" y="2601"/>
                  </a:lnTo>
                  <a:lnTo>
                    <a:pt x="1477" y="2558"/>
                  </a:lnTo>
                  <a:lnTo>
                    <a:pt x="1454" y="2515"/>
                  </a:lnTo>
                  <a:lnTo>
                    <a:pt x="1431" y="2473"/>
                  </a:lnTo>
                  <a:lnTo>
                    <a:pt x="1410" y="2432"/>
                  </a:lnTo>
                  <a:lnTo>
                    <a:pt x="1390" y="2392"/>
                  </a:lnTo>
                  <a:lnTo>
                    <a:pt x="1372" y="2352"/>
                  </a:lnTo>
                  <a:lnTo>
                    <a:pt x="1355" y="2313"/>
                  </a:lnTo>
                  <a:lnTo>
                    <a:pt x="1340" y="2276"/>
                  </a:lnTo>
                  <a:lnTo>
                    <a:pt x="1325" y="2237"/>
                  </a:lnTo>
                  <a:lnTo>
                    <a:pt x="1312" y="2201"/>
                  </a:lnTo>
                  <a:lnTo>
                    <a:pt x="1301" y="2165"/>
                  </a:lnTo>
                  <a:lnTo>
                    <a:pt x="1292" y="2131"/>
                  </a:lnTo>
                  <a:lnTo>
                    <a:pt x="1284" y="2097"/>
                  </a:lnTo>
                  <a:lnTo>
                    <a:pt x="1276" y="2064"/>
                  </a:lnTo>
                  <a:lnTo>
                    <a:pt x="1272" y="2031"/>
                  </a:lnTo>
                  <a:lnTo>
                    <a:pt x="1365" y="1992"/>
                  </a:lnTo>
                  <a:lnTo>
                    <a:pt x="1455" y="1952"/>
                  </a:lnTo>
                  <a:lnTo>
                    <a:pt x="1541" y="1913"/>
                  </a:lnTo>
                  <a:lnTo>
                    <a:pt x="1622" y="1875"/>
                  </a:lnTo>
                  <a:lnTo>
                    <a:pt x="1699" y="1836"/>
                  </a:lnTo>
                  <a:lnTo>
                    <a:pt x="1770" y="1799"/>
                  </a:lnTo>
                  <a:lnTo>
                    <a:pt x="1835" y="1763"/>
                  </a:lnTo>
                  <a:lnTo>
                    <a:pt x="1893" y="1727"/>
                  </a:lnTo>
                  <a:lnTo>
                    <a:pt x="1926" y="1706"/>
                  </a:lnTo>
                  <a:lnTo>
                    <a:pt x="1954" y="1689"/>
                  </a:lnTo>
                  <a:lnTo>
                    <a:pt x="2002" y="1661"/>
                  </a:lnTo>
                  <a:lnTo>
                    <a:pt x="2052" y="1630"/>
                  </a:lnTo>
                  <a:lnTo>
                    <a:pt x="2083" y="1610"/>
                  </a:lnTo>
                  <a:lnTo>
                    <a:pt x="2123" y="1584"/>
                  </a:lnTo>
                  <a:lnTo>
                    <a:pt x="2137" y="1573"/>
                  </a:lnTo>
                  <a:lnTo>
                    <a:pt x="2138" y="1572"/>
                  </a:lnTo>
                  <a:lnTo>
                    <a:pt x="2149" y="1563"/>
                  </a:lnTo>
                  <a:lnTo>
                    <a:pt x="2161" y="1554"/>
                  </a:lnTo>
                  <a:lnTo>
                    <a:pt x="2174" y="1539"/>
                  </a:lnTo>
                  <a:lnTo>
                    <a:pt x="2185" y="1524"/>
                  </a:lnTo>
                  <a:lnTo>
                    <a:pt x="2195" y="1508"/>
                  </a:lnTo>
                  <a:lnTo>
                    <a:pt x="2203" y="1493"/>
                  </a:lnTo>
                  <a:lnTo>
                    <a:pt x="2210" y="1476"/>
                  </a:lnTo>
                  <a:lnTo>
                    <a:pt x="2215" y="1458"/>
                  </a:lnTo>
                  <a:lnTo>
                    <a:pt x="2219" y="1441"/>
                  </a:lnTo>
                  <a:lnTo>
                    <a:pt x="2220" y="1423"/>
                  </a:lnTo>
                  <a:lnTo>
                    <a:pt x="2221" y="1405"/>
                  </a:lnTo>
                  <a:lnTo>
                    <a:pt x="2220" y="1387"/>
                  </a:lnTo>
                  <a:lnTo>
                    <a:pt x="2217" y="1370"/>
                  </a:lnTo>
                  <a:lnTo>
                    <a:pt x="2213" y="1353"/>
                  </a:lnTo>
                  <a:lnTo>
                    <a:pt x="2208" y="1336"/>
                  </a:lnTo>
                  <a:lnTo>
                    <a:pt x="2201" y="1319"/>
                  </a:lnTo>
                  <a:lnTo>
                    <a:pt x="2191" y="1302"/>
                  </a:lnTo>
                  <a:lnTo>
                    <a:pt x="2181" y="1287"/>
                  </a:lnTo>
                  <a:lnTo>
                    <a:pt x="2181" y="1285"/>
                  </a:lnTo>
                  <a:lnTo>
                    <a:pt x="1325" y="87"/>
                  </a:lnTo>
                  <a:lnTo>
                    <a:pt x="1323" y="87"/>
                  </a:lnTo>
                  <a:lnTo>
                    <a:pt x="1312" y="73"/>
                  </a:lnTo>
                  <a:lnTo>
                    <a:pt x="1300" y="58"/>
                  </a:lnTo>
                  <a:lnTo>
                    <a:pt x="1286" y="46"/>
                  </a:lnTo>
                  <a:lnTo>
                    <a:pt x="1270" y="34"/>
                  </a:lnTo>
                  <a:lnTo>
                    <a:pt x="1255" y="25"/>
                  </a:lnTo>
                  <a:lnTo>
                    <a:pt x="1238" y="16"/>
                  </a:lnTo>
                  <a:lnTo>
                    <a:pt x="1221" y="10"/>
                  </a:lnTo>
                  <a:lnTo>
                    <a:pt x="1203" y="6"/>
                  </a:lnTo>
                  <a:lnTo>
                    <a:pt x="1187" y="2"/>
                  </a:lnTo>
                  <a:lnTo>
                    <a:pt x="1169" y="0"/>
                  </a:lnTo>
                  <a:lnTo>
                    <a:pt x="1149" y="0"/>
                  </a:lnTo>
                  <a:lnTo>
                    <a:pt x="1131" y="1"/>
                  </a:lnTo>
                  <a:lnTo>
                    <a:pt x="1114" y="3"/>
                  </a:lnTo>
                  <a:lnTo>
                    <a:pt x="1097" y="8"/>
                  </a:lnTo>
                  <a:lnTo>
                    <a:pt x="1079" y="14"/>
                  </a:lnTo>
                  <a:lnTo>
                    <a:pt x="1062" y="22"/>
                  </a:lnTo>
                  <a:lnTo>
                    <a:pt x="1046" y="31"/>
                  </a:lnTo>
                  <a:lnTo>
                    <a:pt x="1031" y="42"/>
                  </a:lnTo>
                  <a:lnTo>
                    <a:pt x="924" y="116"/>
                  </a:lnTo>
                  <a:lnTo>
                    <a:pt x="819" y="191"/>
                  </a:lnTo>
                  <a:lnTo>
                    <a:pt x="717" y="268"/>
                  </a:lnTo>
                  <a:lnTo>
                    <a:pt x="668" y="306"/>
                  </a:lnTo>
                  <a:lnTo>
                    <a:pt x="619" y="344"/>
                  </a:lnTo>
                  <a:lnTo>
                    <a:pt x="571" y="384"/>
                  </a:lnTo>
                  <a:lnTo>
                    <a:pt x="525" y="423"/>
                  </a:lnTo>
                  <a:lnTo>
                    <a:pt x="480" y="463"/>
                  </a:lnTo>
                  <a:lnTo>
                    <a:pt x="436" y="504"/>
                  </a:lnTo>
                  <a:lnTo>
                    <a:pt x="394" y="543"/>
                  </a:lnTo>
                  <a:lnTo>
                    <a:pt x="353" y="584"/>
                  </a:lnTo>
                  <a:lnTo>
                    <a:pt x="315" y="625"/>
                  </a:lnTo>
                  <a:lnTo>
                    <a:pt x="278" y="667"/>
                  </a:lnTo>
                  <a:lnTo>
                    <a:pt x="242" y="708"/>
                  </a:lnTo>
                  <a:lnTo>
                    <a:pt x="208" y="750"/>
                  </a:lnTo>
                  <a:lnTo>
                    <a:pt x="177" y="792"/>
                  </a:lnTo>
                  <a:lnTo>
                    <a:pt x="149" y="835"/>
                  </a:lnTo>
                  <a:lnTo>
                    <a:pt x="122" y="878"/>
                  </a:lnTo>
                  <a:lnTo>
                    <a:pt x="97" y="922"/>
                  </a:lnTo>
                  <a:lnTo>
                    <a:pt x="76" y="966"/>
                  </a:lnTo>
                  <a:lnTo>
                    <a:pt x="56" y="1010"/>
                  </a:lnTo>
                  <a:lnTo>
                    <a:pt x="40" y="1054"/>
                  </a:lnTo>
                  <a:lnTo>
                    <a:pt x="25" y="1100"/>
                  </a:lnTo>
                  <a:lnTo>
                    <a:pt x="20" y="1123"/>
                  </a:lnTo>
                  <a:lnTo>
                    <a:pt x="15" y="1145"/>
                  </a:lnTo>
                  <a:lnTo>
                    <a:pt x="11" y="1168"/>
                  </a:lnTo>
                  <a:lnTo>
                    <a:pt x="6" y="1191"/>
                  </a:lnTo>
                  <a:lnTo>
                    <a:pt x="4" y="1215"/>
                  </a:lnTo>
                  <a:lnTo>
                    <a:pt x="1" y="1238"/>
                  </a:lnTo>
                  <a:lnTo>
                    <a:pt x="0" y="1262"/>
                  </a:lnTo>
                  <a:lnTo>
                    <a:pt x="0" y="1284"/>
                  </a:lnTo>
                  <a:lnTo>
                    <a:pt x="0" y="1308"/>
                  </a:lnTo>
                  <a:lnTo>
                    <a:pt x="1" y="1332"/>
                  </a:lnTo>
                  <a:lnTo>
                    <a:pt x="3" y="1356"/>
                  </a:lnTo>
                  <a:lnTo>
                    <a:pt x="6" y="1380"/>
                  </a:lnTo>
                  <a:lnTo>
                    <a:pt x="15" y="1433"/>
                  </a:lnTo>
                  <a:lnTo>
                    <a:pt x="26" y="1490"/>
                  </a:lnTo>
                  <a:lnTo>
                    <a:pt x="41" y="1550"/>
                  </a:lnTo>
                  <a:lnTo>
                    <a:pt x="60" y="1615"/>
                  </a:lnTo>
                  <a:lnTo>
                    <a:pt x="82" y="1682"/>
                  </a:lnTo>
                  <a:lnTo>
                    <a:pt x="105" y="1751"/>
                  </a:lnTo>
                  <a:lnTo>
                    <a:pt x="133" y="1824"/>
                  </a:lnTo>
                  <a:lnTo>
                    <a:pt x="163" y="1900"/>
                  </a:lnTo>
                  <a:lnTo>
                    <a:pt x="196" y="1976"/>
                  </a:lnTo>
                  <a:lnTo>
                    <a:pt x="232" y="2057"/>
                  </a:lnTo>
                  <a:lnTo>
                    <a:pt x="272" y="2138"/>
                  </a:lnTo>
                  <a:lnTo>
                    <a:pt x="313" y="2222"/>
                  </a:lnTo>
                  <a:lnTo>
                    <a:pt x="357" y="2308"/>
                  </a:lnTo>
                  <a:lnTo>
                    <a:pt x="404" y="2394"/>
                  </a:lnTo>
                  <a:lnTo>
                    <a:pt x="453" y="2483"/>
                  </a:lnTo>
                  <a:lnTo>
                    <a:pt x="503" y="2571"/>
                  </a:lnTo>
                  <a:lnTo>
                    <a:pt x="557" y="2661"/>
                  </a:lnTo>
                  <a:lnTo>
                    <a:pt x="613" y="2752"/>
                  </a:lnTo>
                  <a:lnTo>
                    <a:pt x="671" y="2843"/>
                  </a:lnTo>
                  <a:lnTo>
                    <a:pt x="730" y="2935"/>
                  </a:lnTo>
                  <a:lnTo>
                    <a:pt x="793" y="3026"/>
                  </a:lnTo>
                  <a:lnTo>
                    <a:pt x="856" y="3118"/>
                  </a:lnTo>
                  <a:lnTo>
                    <a:pt x="922" y="3209"/>
                  </a:lnTo>
                  <a:lnTo>
                    <a:pt x="990" y="3300"/>
                  </a:lnTo>
                  <a:lnTo>
                    <a:pt x="1060" y="3391"/>
                  </a:lnTo>
                  <a:lnTo>
                    <a:pt x="1130" y="3481"/>
                  </a:lnTo>
                  <a:lnTo>
                    <a:pt x="1203" y="3570"/>
                  </a:lnTo>
                  <a:lnTo>
                    <a:pt x="1278" y="3657"/>
                  </a:lnTo>
                  <a:lnTo>
                    <a:pt x="1353" y="3743"/>
                  </a:lnTo>
                  <a:lnTo>
                    <a:pt x="1430" y="3828"/>
                  </a:lnTo>
                  <a:lnTo>
                    <a:pt x="1509" y="3912"/>
                  </a:lnTo>
                  <a:lnTo>
                    <a:pt x="1588" y="3994"/>
                  </a:lnTo>
                  <a:lnTo>
                    <a:pt x="1669" y="4073"/>
                  </a:lnTo>
                  <a:lnTo>
                    <a:pt x="1753" y="4150"/>
                  </a:lnTo>
                  <a:lnTo>
                    <a:pt x="1837" y="4228"/>
                  </a:lnTo>
                  <a:lnTo>
                    <a:pt x="1924" y="4304"/>
                  </a:lnTo>
                  <a:lnTo>
                    <a:pt x="2011" y="4378"/>
                  </a:lnTo>
                  <a:lnTo>
                    <a:pt x="2100" y="4451"/>
                  </a:lnTo>
                  <a:lnTo>
                    <a:pt x="2190" y="4522"/>
                  </a:lnTo>
                  <a:lnTo>
                    <a:pt x="2281" y="4591"/>
                  </a:lnTo>
                  <a:lnTo>
                    <a:pt x="2372" y="4658"/>
                  </a:lnTo>
                  <a:lnTo>
                    <a:pt x="2463" y="4724"/>
                  </a:lnTo>
                  <a:lnTo>
                    <a:pt x="2555" y="4789"/>
                  </a:lnTo>
                  <a:lnTo>
                    <a:pt x="2646" y="4851"/>
                  </a:lnTo>
                  <a:lnTo>
                    <a:pt x="2738" y="4911"/>
                  </a:lnTo>
                  <a:lnTo>
                    <a:pt x="2829" y="4968"/>
                  </a:lnTo>
                  <a:lnTo>
                    <a:pt x="2920" y="5024"/>
                  </a:lnTo>
                  <a:lnTo>
                    <a:pt x="3010" y="5078"/>
                  </a:lnTo>
                  <a:lnTo>
                    <a:pt x="3100" y="5129"/>
                  </a:lnTo>
                  <a:lnTo>
                    <a:pt x="3187" y="5178"/>
                  </a:lnTo>
                  <a:lnTo>
                    <a:pt x="3274" y="5224"/>
                  </a:lnTo>
                  <a:lnTo>
                    <a:pt x="3359" y="5269"/>
                  </a:lnTo>
                  <a:lnTo>
                    <a:pt x="3443" y="5309"/>
                  </a:lnTo>
                  <a:lnTo>
                    <a:pt x="3525" y="5349"/>
                  </a:lnTo>
                  <a:lnTo>
                    <a:pt x="3605" y="5385"/>
                  </a:lnTo>
                  <a:lnTo>
                    <a:pt x="3683" y="5417"/>
                  </a:lnTo>
                  <a:lnTo>
                    <a:pt x="3757" y="5448"/>
                  </a:lnTo>
                  <a:lnTo>
                    <a:pt x="3830" y="5476"/>
                  </a:lnTo>
                  <a:lnTo>
                    <a:pt x="3901" y="5500"/>
                  </a:lnTo>
                  <a:lnTo>
                    <a:pt x="3966" y="5521"/>
                  </a:lnTo>
                  <a:lnTo>
                    <a:pt x="4031" y="5539"/>
                  </a:lnTo>
                  <a:lnTo>
                    <a:pt x="4091" y="5555"/>
                  </a:lnTo>
                  <a:lnTo>
                    <a:pt x="4148" y="5567"/>
                  </a:lnTo>
                  <a:lnTo>
                    <a:pt x="4201" y="5575"/>
                  </a:lnTo>
                  <a:lnTo>
                    <a:pt x="4225" y="5578"/>
                  </a:lnTo>
                  <a:lnTo>
                    <a:pt x="4249" y="5580"/>
                  </a:lnTo>
                  <a:lnTo>
                    <a:pt x="4273" y="5581"/>
                  </a:lnTo>
                  <a:lnTo>
                    <a:pt x="4297" y="5581"/>
                  </a:lnTo>
                  <a:lnTo>
                    <a:pt x="4320" y="5581"/>
                  </a:lnTo>
                  <a:lnTo>
                    <a:pt x="4344" y="5579"/>
                  </a:lnTo>
                  <a:lnTo>
                    <a:pt x="4366" y="5578"/>
                  </a:lnTo>
                  <a:lnTo>
                    <a:pt x="4390" y="5574"/>
                  </a:lnTo>
                  <a:lnTo>
                    <a:pt x="4413" y="5570"/>
                  </a:lnTo>
                  <a:lnTo>
                    <a:pt x="4436" y="5567"/>
                  </a:lnTo>
                  <a:lnTo>
                    <a:pt x="4458" y="5561"/>
                  </a:lnTo>
                  <a:lnTo>
                    <a:pt x="4481" y="5555"/>
                  </a:lnTo>
                  <a:lnTo>
                    <a:pt x="4527" y="5542"/>
                  </a:lnTo>
                  <a:lnTo>
                    <a:pt x="4571" y="5525"/>
                  </a:lnTo>
                  <a:lnTo>
                    <a:pt x="4615" y="5506"/>
                  </a:lnTo>
                  <a:lnTo>
                    <a:pt x="4660" y="5483"/>
                  </a:lnTo>
                  <a:lnTo>
                    <a:pt x="4703" y="5459"/>
                  </a:lnTo>
                  <a:lnTo>
                    <a:pt x="4746" y="5433"/>
                  </a:lnTo>
                  <a:lnTo>
                    <a:pt x="4789" y="5404"/>
                  </a:lnTo>
                  <a:lnTo>
                    <a:pt x="4831" y="5373"/>
                  </a:lnTo>
                  <a:lnTo>
                    <a:pt x="4873" y="5339"/>
                  </a:lnTo>
                  <a:lnTo>
                    <a:pt x="4915" y="5303"/>
                  </a:lnTo>
                  <a:lnTo>
                    <a:pt x="4956" y="5266"/>
                  </a:lnTo>
                  <a:lnTo>
                    <a:pt x="4997" y="5228"/>
                  </a:lnTo>
                  <a:lnTo>
                    <a:pt x="5038" y="5187"/>
                  </a:lnTo>
                  <a:lnTo>
                    <a:pt x="5077" y="5145"/>
                  </a:lnTo>
                  <a:lnTo>
                    <a:pt x="5118" y="5101"/>
                  </a:lnTo>
                  <a:lnTo>
                    <a:pt x="5158" y="5057"/>
                  </a:lnTo>
                  <a:lnTo>
                    <a:pt x="5197" y="5010"/>
                  </a:lnTo>
                  <a:lnTo>
                    <a:pt x="5237" y="4962"/>
                  </a:lnTo>
                  <a:lnTo>
                    <a:pt x="5275" y="4914"/>
                  </a:lnTo>
                  <a:lnTo>
                    <a:pt x="5313" y="4864"/>
                  </a:lnTo>
                  <a:lnTo>
                    <a:pt x="5352" y="4814"/>
                  </a:lnTo>
                  <a:lnTo>
                    <a:pt x="5390" y="4762"/>
                  </a:lnTo>
                  <a:lnTo>
                    <a:pt x="5465" y="4657"/>
                  </a:lnTo>
                  <a:lnTo>
                    <a:pt x="5540" y="4550"/>
                  </a:lnTo>
                  <a:lnTo>
                    <a:pt x="5550" y="4535"/>
                  </a:lnTo>
                  <a:lnTo>
                    <a:pt x="5559" y="4518"/>
                  </a:lnTo>
                  <a:lnTo>
                    <a:pt x="5567" y="4501"/>
                  </a:lnTo>
                  <a:lnTo>
                    <a:pt x="5573" y="4484"/>
                  </a:lnTo>
                  <a:lnTo>
                    <a:pt x="5578" y="4467"/>
                  </a:lnTo>
                  <a:lnTo>
                    <a:pt x="5580" y="4449"/>
                  </a:lnTo>
                  <a:lnTo>
                    <a:pt x="5581" y="4431"/>
                  </a:lnTo>
                  <a:lnTo>
                    <a:pt x="5581" y="4413"/>
                  </a:lnTo>
                  <a:lnTo>
                    <a:pt x="5579" y="4395"/>
                  </a:lnTo>
                  <a:lnTo>
                    <a:pt x="5575" y="4377"/>
                  </a:lnTo>
                  <a:lnTo>
                    <a:pt x="5571" y="4360"/>
                  </a:lnTo>
                  <a:lnTo>
                    <a:pt x="5565" y="4343"/>
                  </a:lnTo>
                  <a:lnTo>
                    <a:pt x="5556" y="4326"/>
                  </a:lnTo>
                  <a:lnTo>
                    <a:pt x="5547" y="4310"/>
                  </a:lnTo>
                  <a:lnTo>
                    <a:pt x="5535" y="4295"/>
                  </a:lnTo>
                  <a:lnTo>
                    <a:pt x="5522" y="4281"/>
                  </a:lnTo>
                  <a:close/>
                  <a:moveTo>
                    <a:pt x="5006" y="2620"/>
                  </a:moveTo>
                  <a:lnTo>
                    <a:pt x="5286" y="2547"/>
                  </a:lnTo>
                  <a:lnTo>
                    <a:pt x="5247" y="2453"/>
                  </a:lnTo>
                  <a:lnTo>
                    <a:pt x="5206" y="2361"/>
                  </a:lnTo>
                  <a:lnTo>
                    <a:pt x="5161" y="2268"/>
                  </a:lnTo>
                  <a:lnTo>
                    <a:pt x="5115" y="2177"/>
                  </a:lnTo>
                  <a:lnTo>
                    <a:pt x="5067" y="2088"/>
                  </a:lnTo>
                  <a:lnTo>
                    <a:pt x="5015" y="1999"/>
                  </a:lnTo>
                  <a:lnTo>
                    <a:pt x="4962" y="1912"/>
                  </a:lnTo>
                  <a:lnTo>
                    <a:pt x="4906" y="1825"/>
                  </a:lnTo>
                  <a:lnTo>
                    <a:pt x="4849" y="1740"/>
                  </a:lnTo>
                  <a:lnTo>
                    <a:pt x="4789" y="1658"/>
                  </a:lnTo>
                  <a:lnTo>
                    <a:pt x="4728" y="1575"/>
                  </a:lnTo>
                  <a:lnTo>
                    <a:pt x="4663" y="1495"/>
                  </a:lnTo>
                  <a:lnTo>
                    <a:pt x="4597" y="1417"/>
                  </a:lnTo>
                  <a:lnTo>
                    <a:pt x="4530" y="1341"/>
                  </a:lnTo>
                  <a:lnTo>
                    <a:pt x="4461" y="1265"/>
                  </a:lnTo>
                  <a:lnTo>
                    <a:pt x="4389" y="1192"/>
                  </a:lnTo>
                  <a:lnTo>
                    <a:pt x="4316" y="1120"/>
                  </a:lnTo>
                  <a:lnTo>
                    <a:pt x="4241" y="1051"/>
                  </a:lnTo>
                  <a:lnTo>
                    <a:pt x="4164" y="983"/>
                  </a:lnTo>
                  <a:lnTo>
                    <a:pt x="4085" y="917"/>
                  </a:lnTo>
                  <a:lnTo>
                    <a:pt x="4005" y="853"/>
                  </a:lnTo>
                  <a:lnTo>
                    <a:pt x="3923" y="791"/>
                  </a:lnTo>
                  <a:lnTo>
                    <a:pt x="3840" y="732"/>
                  </a:lnTo>
                  <a:lnTo>
                    <a:pt x="3756" y="674"/>
                  </a:lnTo>
                  <a:lnTo>
                    <a:pt x="3670" y="619"/>
                  </a:lnTo>
                  <a:lnTo>
                    <a:pt x="3582" y="566"/>
                  </a:lnTo>
                  <a:lnTo>
                    <a:pt x="3494" y="514"/>
                  </a:lnTo>
                  <a:lnTo>
                    <a:pt x="3404" y="465"/>
                  </a:lnTo>
                  <a:lnTo>
                    <a:pt x="3313" y="420"/>
                  </a:lnTo>
                  <a:lnTo>
                    <a:pt x="3221" y="376"/>
                  </a:lnTo>
                  <a:lnTo>
                    <a:pt x="3128" y="334"/>
                  </a:lnTo>
                  <a:lnTo>
                    <a:pt x="3034" y="295"/>
                  </a:lnTo>
                  <a:lnTo>
                    <a:pt x="2961" y="576"/>
                  </a:lnTo>
                  <a:lnTo>
                    <a:pt x="3047" y="610"/>
                  </a:lnTo>
                  <a:lnTo>
                    <a:pt x="3131" y="647"/>
                  </a:lnTo>
                  <a:lnTo>
                    <a:pt x="3215" y="687"/>
                  </a:lnTo>
                  <a:lnTo>
                    <a:pt x="3297" y="729"/>
                  </a:lnTo>
                  <a:lnTo>
                    <a:pt x="3380" y="772"/>
                  </a:lnTo>
                  <a:lnTo>
                    <a:pt x="3460" y="819"/>
                  </a:lnTo>
                  <a:lnTo>
                    <a:pt x="3540" y="866"/>
                  </a:lnTo>
                  <a:lnTo>
                    <a:pt x="3618" y="917"/>
                  </a:lnTo>
                  <a:lnTo>
                    <a:pt x="3696" y="968"/>
                  </a:lnTo>
                  <a:lnTo>
                    <a:pt x="3771" y="1022"/>
                  </a:lnTo>
                  <a:lnTo>
                    <a:pt x="3846" y="1078"/>
                  </a:lnTo>
                  <a:lnTo>
                    <a:pt x="3919" y="1136"/>
                  </a:lnTo>
                  <a:lnTo>
                    <a:pt x="3990" y="1196"/>
                  </a:lnTo>
                  <a:lnTo>
                    <a:pt x="4061" y="1257"/>
                  </a:lnTo>
                  <a:lnTo>
                    <a:pt x="4129" y="1320"/>
                  </a:lnTo>
                  <a:lnTo>
                    <a:pt x="4195" y="1386"/>
                  </a:lnTo>
                  <a:lnTo>
                    <a:pt x="4261" y="1452"/>
                  </a:lnTo>
                  <a:lnTo>
                    <a:pt x="4324" y="1520"/>
                  </a:lnTo>
                  <a:lnTo>
                    <a:pt x="4385" y="1591"/>
                  </a:lnTo>
                  <a:lnTo>
                    <a:pt x="4445" y="1663"/>
                  </a:lnTo>
                  <a:lnTo>
                    <a:pt x="4503" y="1736"/>
                  </a:lnTo>
                  <a:lnTo>
                    <a:pt x="4559" y="1810"/>
                  </a:lnTo>
                  <a:lnTo>
                    <a:pt x="4613" y="1885"/>
                  </a:lnTo>
                  <a:lnTo>
                    <a:pt x="4664" y="1963"/>
                  </a:lnTo>
                  <a:lnTo>
                    <a:pt x="4715" y="2041"/>
                  </a:lnTo>
                  <a:lnTo>
                    <a:pt x="4763" y="2121"/>
                  </a:lnTo>
                  <a:lnTo>
                    <a:pt x="4809" y="2201"/>
                  </a:lnTo>
                  <a:lnTo>
                    <a:pt x="4852" y="2284"/>
                  </a:lnTo>
                  <a:lnTo>
                    <a:pt x="4894" y="2367"/>
                  </a:lnTo>
                  <a:lnTo>
                    <a:pt x="4934" y="2450"/>
                  </a:lnTo>
                  <a:lnTo>
                    <a:pt x="4971" y="2534"/>
                  </a:lnTo>
                  <a:lnTo>
                    <a:pt x="5006" y="2620"/>
                  </a:lnTo>
                  <a:close/>
                  <a:moveTo>
                    <a:pt x="3200" y="1125"/>
                  </a:moveTo>
                  <a:lnTo>
                    <a:pt x="3104" y="1404"/>
                  </a:lnTo>
                  <a:lnTo>
                    <a:pt x="3150" y="1424"/>
                  </a:lnTo>
                  <a:lnTo>
                    <a:pt x="3194" y="1445"/>
                  </a:lnTo>
                  <a:lnTo>
                    <a:pt x="3240" y="1466"/>
                  </a:lnTo>
                  <a:lnTo>
                    <a:pt x="3285" y="1489"/>
                  </a:lnTo>
                  <a:lnTo>
                    <a:pt x="3330" y="1512"/>
                  </a:lnTo>
                  <a:lnTo>
                    <a:pt x="3374" y="1536"/>
                  </a:lnTo>
                  <a:lnTo>
                    <a:pt x="3418" y="1561"/>
                  </a:lnTo>
                  <a:lnTo>
                    <a:pt x="3461" y="1586"/>
                  </a:lnTo>
                  <a:lnTo>
                    <a:pt x="3503" y="1614"/>
                  </a:lnTo>
                  <a:lnTo>
                    <a:pt x="3545" y="1641"/>
                  </a:lnTo>
                  <a:lnTo>
                    <a:pt x="3586" y="1670"/>
                  </a:lnTo>
                  <a:lnTo>
                    <a:pt x="3626" y="1700"/>
                  </a:lnTo>
                  <a:lnTo>
                    <a:pt x="3666" y="1731"/>
                  </a:lnTo>
                  <a:lnTo>
                    <a:pt x="3703" y="1763"/>
                  </a:lnTo>
                  <a:lnTo>
                    <a:pt x="3740" y="1797"/>
                  </a:lnTo>
                  <a:lnTo>
                    <a:pt x="3776" y="1831"/>
                  </a:lnTo>
                  <a:lnTo>
                    <a:pt x="3811" y="1867"/>
                  </a:lnTo>
                  <a:lnTo>
                    <a:pt x="3844" y="1904"/>
                  </a:lnTo>
                  <a:lnTo>
                    <a:pt x="3877" y="1943"/>
                  </a:lnTo>
                  <a:lnTo>
                    <a:pt x="3908" y="1982"/>
                  </a:lnTo>
                  <a:lnTo>
                    <a:pt x="3939" y="2023"/>
                  </a:lnTo>
                  <a:lnTo>
                    <a:pt x="3968" y="2064"/>
                  </a:lnTo>
                  <a:lnTo>
                    <a:pt x="3995" y="2106"/>
                  </a:lnTo>
                  <a:lnTo>
                    <a:pt x="4023" y="2149"/>
                  </a:lnTo>
                  <a:lnTo>
                    <a:pt x="4049" y="2192"/>
                  </a:lnTo>
                  <a:lnTo>
                    <a:pt x="4074" y="2236"/>
                  </a:lnTo>
                  <a:lnTo>
                    <a:pt x="4098" y="2280"/>
                  </a:lnTo>
                  <a:lnTo>
                    <a:pt x="4121" y="2326"/>
                  </a:lnTo>
                  <a:lnTo>
                    <a:pt x="4144" y="2370"/>
                  </a:lnTo>
                  <a:lnTo>
                    <a:pt x="4165" y="2416"/>
                  </a:lnTo>
                  <a:lnTo>
                    <a:pt x="4186" y="2461"/>
                  </a:lnTo>
                  <a:lnTo>
                    <a:pt x="4206" y="2507"/>
                  </a:lnTo>
                  <a:lnTo>
                    <a:pt x="4446" y="2391"/>
                  </a:lnTo>
                  <a:lnTo>
                    <a:pt x="4424" y="2337"/>
                  </a:lnTo>
                  <a:lnTo>
                    <a:pt x="4400" y="2284"/>
                  </a:lnTo>
                  <a:lnTo>
                    <a:pt x="4376" y="2231"/>
                  </a:lnTo>
                  <a:lnTo>
                    <a:pt x="4351" y="2180"/>
                  </a:lnTo>
                  <a:lnTo>
                    <a:pt x="4326" y="2130"/>
                  </a:lnTo>
                  <a:lnTo>
                    <a:pt x="4298" y="2080"/>
                  </a:lnTo>
                  <a:lnTo>
                    <a:pt x="4271" y="2031"/>
                  </a:lnTo>
                  <a:lnTo>
                    <a:pt x="4242" y="1983"/>
                  </a:lnTo>
                  <a:lnTo>
                    <a:pt x="4212" y="1937"/>
                  </a:lnTo>
                  <a:lnTo>
                    <a:pt x="4180" y="1890"/>
                  </a:lnTo>
                  <a:lnTo>
                    <a:pt x="4147" y="1845"/>
                  </a:lnTo>
                  <a:lnTo>
                    <a:pt x="4114" y="1799"/>
                  </a:lnTo>
                  <a:lnTo>
                    <a:pt x="4078" y="1755"/>
                  </a:lnTo>
                  <a:lnTo>
                    <a:pt x="4041" y="1712"/>
                  </a:lnTo>
                  <a:lnTo>
                    <a:pt x="4002" y="1670"/>
                  </a:lnTo>
                  <a:lnTo>
                    <a:pt x="3962" y="1628"/>
                  </a:lnTo>
                  <a:lnTo>
                    <a:pt x="3921" y="1588"/>
                  </a:lnTo>
                  <a:lnTo>
                    <a:pt x="3879" y="1549"/>
                  </a:lnTo>
                  <a:lnTo>
                    <a:pt x="3836" y="1512"/>
                  </a:lnTo>
                  <a:lnTo>
                    <a:pt x="3792" y="1476"/>
                  </a:lnTo>
                  <a:lnTo>
                    <a:pt x="3747" y="1440"/>
                  </a:lnTo>
                  <a:lnTo>
                    <a:pt x="3701" y="1406"/>
                  </a:lnTo>
                  <a:lnTo>
                    <a:pt x="3654" y="1373"/>
                  </a:lnTo>
                  <a:lnTo>
                    <a:pt x="3607" y="1342"/>
                  </a:lnTo>
                  <a:lnTo>
                    <a:pt x="3558" y="1311"/>
                  </a:lnTo>
                  <a:lnTo>
                    <a:pt x="3509" y="1281"/>
                  </a:lnTo>
                  <a:lnTo>
                    <a:pt x="3459" y="1252"/>
                  </a:lnTo>
                  <a:lnTo>
                    <a:pt x="3409" y="1226"/>
                  </a:lnTo>
                  <a:lnTo>
                    <a:pt x="3357" y="1198"/>
                  </a:lnTo>
                  <a:lnTo>
                    <a:pt x="3306" y="1173"/>
                  </a:lnTo>
                  <a:lnTo>
                    <a:pt x="3253" y="1149"/>
                  </a:lnTo>
                  <a:lnTo>
                    <a:pt x="3200" y="1125"/>
                  </a:lnTo>
                  <a:close/>
                </a:path>
              </a:pathLst>
            </a:custGeom>
            <a:solidFill>
              <a:srgbClr val="FFFFFF"/>
            </a:solidFill>
            <a:ln>
              <a:noFill/>
            </a:ln>
          </p:spPr>
          <p:txBody>
            <a:bodyPr anchor="ctr">
              <a:normAutofit fontScale="92500" lnSpcReduction="10000"/>
              <a:scene3d>
                <a:camera prst="orthographicFront"/>
                <a:lightRig rig="threePt" dir="t"/>
              </a:scene3d>
              <a:sp3d>
                <a:contourClr>
                  <a:srgbClr val="FFFFFF"/>
                </a:contourClr>
              </a:sp3d>
            </a:bodyPr>
            <a:lstStyle/>
            <a:p>
              <a:pPr algn="ctr">
                <a:defRPr/>
              </a:pPr>
              <a:endParaRPr lang="zh-CN" altLang="en-US" sz="1800">
                <a:solidFill>
                  <a:srgbClr val="FFFFFF"/>
                </a:solidFill>
              </a:endParaRPr>
            </a:p>
          </p:txBody>
        </p:sp>
      </p:grpSp>
      <p:grpSp>
        <p:nvGrpSpPr>
          <p:cNvPr id="2" name="组合 1"/>
          <p:cNvGrpSpPr/>
          <p:nvPr>
            <p:custDataLst>
              <p:tags r:id="rId5"/>
            </p:custDataLst>
          </p:nvPr>
        </p:nvGrpSpPr>
        <p:grpSpPr>
          <a:xfrm>
            <a:off x="4760588" y="2289965"/>
            <a:ext cx="2689875" cy="1941014"/>
            <a:chOff x="3445421" y="2368731"/>
            <a:chExt cx="2309360" cy="1666434"/>
          </a:xfrm>
        </p:grpSpPr>
        <p:grpSp>
          <p:nvGrpSpPr>
            <p:cNvPr id="9" name="组合 8"/>
            <p:cNvGrpSpPr/>
            <p:nvPr/>
          </p:nvGrpSpPr>
          <p:grpSpPr>
            <a:xfrm>
              <a:off x="3445421" y="2368731"/>
              <a:ext cx="2309360" cy="1666434"/>
              <a:chOff x="928644" y="1837507"/>
              <a:chExt cx="2309360" cy="1666434"/>
            </a:xfrm>
          </p:grpSpPr>
          <p:sp>
            <p:nvSpPr>
              <p:cNvPr id="10" name="任意多边形 9"/>
              <p:cNvSpPr/>
              <p:nvPr>
                <p:custDataLst>
                  <p:tags r:id="rId9"/>
                </p:custDataLst>
              </p:nvPr>
            </p:nvSpPr>
            <p:spPr>
              <a:xfrm>
                <a:off x="928644" y="1837507"/>
                <a:ext cx="2309360" cy="1666434"/>
              </a:xfrm>
              <a:custGeom>
                <a:avLst/>
                <a:gdLst>
                  <a:gd name="connsiteX0" fmla="*/ 1154681 w 2309360"/>
                  <a:gd name="connsiteY0" fmla="*/ 0 h 1666434"/>
                  <a:gd name="connsiteX1" fmla="*/ 1530338 w 2309360"/>
                  <a:gd name="connsiteY1" fmla="*/ 360555 h 1666434"/>
                  <a:gd name="connsiteX2" fmla="*/ 2309360 w 2309360"/>
                  <a:gd name="connsiteY2" fmla="*/ 360555 h 1666434"/>
                  <a:gd name="connsiteX3" fmla="*/ 2309360 w 2309360"/>
                  <a:gd name="connsiteY3" fmla="*/ 1666434 h 1666434"/>
                  <a:gd name="connsiteX4" fmla="*/ 0 w 2309360"/>
                  <a:gd name="connsiteY4" fmla="*/ 1666434 h 1666434"/>
                  <a:gd name="connsiteX5" fmla="*/ 0 w 2309360"/>
                  <a:gd name="connsiteY5" fmla="*/ 360555 h 1666434"/>
                  <a:gd name="connsiteX6" fmla="*/ 779023 w 2309360"/>
                  <a:gd name="connsiteY6" fmla="*/ 360555 h 166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9360" h="1666434">
                    <a:moveTo>
                      <a:pt x="1154681" y="0"/>
                    </a:moveTo>
                    <a:lnTo>
                      <a:pt x="1530338" y="360555"/>
                    </a:lnTo>
                    <a:lnTo>
                      <a:pt x="2309360" y="360555"/>
                    </a:lnTo>
                    <a:lnTo>
                      <a:pt x="2309360" y="1666434"/>
                    </a:lnTo>
                    <a:lnTo>
                      <a:pt x="0" y="1666434"/>
                    </a:lnTo>
                    <a:lnTo>
                      <a:pt x="0" y="360555"/>
                    </a:lnTo>
                    <a:lnTo>
                      <a:pt x="779023" y="360555"/>
                    </a:lnTo>
                    <a:close/>
                  </a:path>
                </a:pathLst>
              </a:cu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endParaRPr lang="zh-CN" altLang="en-US" sz="1800"/>
              </a:p>
            </p:txBody>
          </p:sp>
          <p:sp>
            <p:nvSpPr>
              <p:cNvPr id="11" name="菱形 10"/>
              <p:cNvSpPr/>
              <p:nvPr>
                <p:custDataLst>
                  <p:tags r:id="rId10"/>
                </p:custDataLst>
              </p:nvPr>
            </p:nvSpPr>
            <p:spPr>
              <a:xfrm>
                <a:off x="1717567" y="1915885"/>
                <a:ext cx="729543" cy="715341"/>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z="1800"/>
              </a:p>
            </p:txBody>
          </p:sp>
          <p:sp>
            <p:nvSpPr>
              <p:cNvPr id="12" name="标题 1"/>
              <p:cNvSpPr txBox="1"/>
              <p:nvPr>
                <p:custDataLst>
                  <p:tags r:id="rId11"/>
                </p:custDataLst>
              </p:nvPr>
            </p:nvSpPr>
            <p:spPr>
              <a:xfrm>
                <a:off x="1029049" y="2647862"/>
                <a:ext cx="2069611" cy="775084"/>
              </a:xfrm>
              <a:prstGeom prst="rect">
                <a:avLst/>
              </a:prstGeom>
              <a:noFill/>
            </p:spPr>
            <p:txBody>
              <a:bodyPr wrap="square" rtlCol="0">
                <a:normAutofit fontScale="92500" lnSpcReduction="10000"/>
              </a:bodyPr>
              <a:lstStyle>
                <a:defPPr>
                  <a:defRPr lang="zh-CN"/>
                </a:defPPr>
                <a:lvl1pPr>
                  <a:lnSpc>
                    <a:spcPct val="130000"/>
                  </a:lnSpc>
                  <a:defRPr sz="1200"/>
                </a:lvl1pPr>
              </a:lstStyle>
              <a:p>
                <a:pPr marL="0" algn="ctr">
                  <a:lnSpc>
                    <a:spcPct val="130000"/>
                  </a:lnSpc>
                  <a:spcBef>
                    <a:spcPts val="0"/>
                  </a:spcBef>
                  <a:spcAft>
                    <a:spcPts val="0"/>
                  </a:spcAft>
                  <a:buClrTx/>
                  <a:buSzTx/>
                  <a:buNone/>
                </a:pPr>
                <a:r>
                  <a:rPr lang="zh-CN" altLang="fr-FR" sz="2400" dirty="0">
                    <a:latin typeface="微软雅黑" panose="020B0503020204020204" pitchFamily="34" charset="-122"/>
                    <a:ea typeface="微软雅黑" panose="020B0503020204020204" pitchFamily="34" charset="-122"/>
                  </a:rPr>
                  <a:t>活动范围</a:t>
                </a:r>
              </a:p>
              <a:p>
                <a:pPr marL="0" algn="ctr">
                  <a:lnSpc>
                    <a:spcPct val="130000"/>
                  </a:lnSpc>
                  <a:spcBef>
                    <a:spcPts val="0"/>
                  </a:spcBef>
                  <a:spcAft>
                    <a:spcPts val="0"/>
                  </a:spcAft>
                  <a:buClrTx/>
                  <a:buSzTx/>
                  <a:buNone/>
                </a:pPr>
                <a:r>
                  <a:rPr lang="zh-CN" altLang="fr-FR" sz="2400" dirty="0">
                    <a:latin typeface="微软雅黑" panose="020B0503020204020204" pitchFamily="34" charset="-122"/>
                    <a:ea typeface="微软雅黑" panose="020B0503020204020204" pitchFamily="34" charset="-122"/>
                  </a:rPr>
                  <a:t>的广泛性</a:t>
                </a:r>
              </a:p>
            </p:txBody>
          </p:sp>
        </p:grpSp>
        <p:sp>
          <p:nvSpPr>
            <p:cNvPr id="38" name="KSO_Shape"/>
            <p:cNvSpPr/>
            <p:nvPr>
              <p:custDataLst>
                <p:tags r:id="rId8"/>
              </p:custDataLst>
            </p:nvPr>
          </p:nvSpPr>
          <p:spPr>
            <a:xfrm>
              <a:off x="4438249" y="2669322"/>
              <a:ext cx="319648" cy="252523"/>
            </a:xfrm>
            <a:custGeom>
              <a:avLst/>
              <a:gdLst/>
              <a:ahLst/>
              <a:cxnLst/>
              <a:rect l="l" t="t" r="r" b="b"/>
              <a:pathLst>
                <a:path w="936104" h="739561">
                  <a:moveTo>
                    <a:pt x="282640" y="667561"/>
                  </a:moveTo>
                  <a:lnTo>
                    <a:pt x="653465" y="667561"/>
                  </a:lnTo>
                  <a:lnTo>
                    <a:pt x="684077" y="739561"/>
                  </a:lnTo>
                  <a:lnTo>
                    <a:pt x="252028" y="739561"/>
                  </a:lnTo>
                  <a:close/>
                  <a:moveTo>
                    <a:pt x="54052" y="52175"/>
                  </a:moveTo>
                  <a:lnTo>
                    <a:pt x="54052" y="520175"/>
                  </a:lnTo>
                  <a:lnTo>
                    <a:pt x="882052" y="520175"/>
                  </a:lnTo>
                  <a:lnTo>
                    <a:pt x="882052" y="52175"/>
                  </a:lnTo>
                  <a:close/>
                  <a:moveTo>
                    <a:pt x="0" y="0"/>
                  </a:moveTo>
                  <a:lnTo>
                    <a:pt x="936104" y="0"/>
                  </a:lnTo>
                  <a:lnTo>
                    <a:pt x="936104" y="648000"/>
                  </a:lnTo>
                  <a:lnTo>
                    <a:pt x="0" y="64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bIns="324000" anchor="ctr">
              <a:normAutofit fontScale="25000" lnSpcReduction="20000"/>
            </a:bodyPr>
            <a:lstStyle/>
            <a:p>
              <a:pPr algn="ctr">
                <a:defRPr/>
              </a:pPr>
              <a:endParaRPr lang="zh-CN" altLang="en-US" sz="1800" dirty="0">
                <a:solidFill>
                  <a:schemeClr val="tx1"/>
                </a:solidFill>
              </a:endParaRPr>
            </a:p>
          </p:txBody>
        </p:sp>
      </p:grpSp>
      <p:sp>
        <p:nvSpPr>
          <p:cNvPr id="44" name="标题 1"/>
          <p:cNvSpPr txBox="1"/>
          <p:nvPr>
            <p:custDataLst>
              <p:tags r:id="rId6"/>
            </p:custDataLst>
          </p:nvPr>
        </p:nvSpPr>
        <p:spPr>
          <a:xfrm>
            <a:off x="2718088" y="336367"/>
            <a:ext cx="6710105" cy="692109"/>
          </a:xfrm>
          <a:prstGeom prst="rect">
            <a:avLst/>
          </a:prstGeom>
          <a:noFill/>
        </p:spPr>
        <p:txBody>
          <a:bodyPr wrap="square" rtlCol="0">
            <a:noAutofit/>
            <a:scene3d>
              <a:camera prst="orthographicFront"/>
              <a:lightRig rig="threePt" dir="t"/>
            </a:scene3d>
          </a:bodyPr>
          <a:lstStyle>
            <a:defPPr>
              <a:defRPr lang="zh-CN"/>
            </a:defPPr>
            <a:lvl1pPr>
              <a:lnSpc>
                <a:spcPct val="130000"/>
              </a:lnSpc>
              <a:defRPr sz="1200"/>
            </a:lvl1pPr>
          </a:lstStyle>
          <a:p>
            <a:pPr marL="0" indent="0" algn="ctr">
              <a:lnSpc>
                <a:spcPct val="130000"/>
              </a:lnSpc>
              <a:spcBef>
                <a:spcPts val="0"/>
              </a:spcBef>
              <a:spcAft>
                <a:spcPts val="0"/>
              </a:spcAft>
              <a:buSzPct val="100000"/>
            </a:pPr>
            <a:r>
              <a:rPr lang="zh-CN" altLang="fr-FR" sz="3200" b="1" dirty="0">
                <a:ln/>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j-cs"/>
              </a:rPr>
              <a:t>公共生活</a:t>
            </a:r>
            <a:r>
              <a:rPr lang="zh-CN" altLang="en-US" sz="3200" b="1" dirty="0">
                <a:ln/>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j-cs"/>
              </a:rPr>
              <a:t>的</a:t>
            </a:r>
            <a:r>
              <a:rPr lang="zh-CN" altLang="fr-FR" sz="3200" b="1" dirty="0">
                <a:ln/>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j-cs"/>
              </a:rPr>
              <a:t>内涵</a:t>
            </a:r>
          </a:p>
        </p:txBody>
      </p:sp>
      <p:sp>
        <p:nvSpPr>
          <p:cNvPr id="45" name="标题 1"/>
          <p:cNvSpPr txBox="1"/>
          <p:nvPr>
            <p:custDataLst>
              <p:tags r:id="rId7"/>
            </p:custDataLst>
          </p:nvPr>
        </p:nvSpPr>
        <p:spPr>
          <a:xfrm>
            <a:off x="1936750" y="1268095"/>
            <a:ext cx="9369425" cy="864235"/>
          </a:xfrm>
          <a:prstGeom prst="rect">
            <a:avLst/>
          </a:prstGeom>
          <a:noFill/>
        </p:spPr>
        <p:txBody>
          <a:bodyPr wrap="square" rtlCol="0">
            <a:normAutofit/>
          </a:bodyPr>
          <a:lstStyle>
            <a:defPPr>
              <a:defRPr lang="zh-CN"/>
            </a:defPPr>
            <a:lvl1pPr>
              <a:lnSpc>
                <a:spcPct val="130000"/>
              </a:lnSpc>
              <a:defRPr sz="1200"/>
            </a:lvl1pPr>
          </a:lstStyle>
          <a:p>
            <a:pPr marL="0" indent="0" algn="ctr">
              <a:lnSpc>
                <a:spcPct val="130000"/>
              </a:lnSpc>
              <a:spcBef>
                <a:spcPts val="0"/>
              </a:spcBef>
              <a:spcAft>
                <a:spcPts val="0"/>
              </a:spcAft>
              <a:buSzPct val="100000"/>
            </a:pPr>
            <a:r>
              <a:rPr lang="zh-CN" altLang="en-US" sz="2400" b="1" dirty="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dirty="0">
                <a:latin typeface="微软雅黑" panose="020B0503020204020204" pitchFamily="34" charset="-122"/>
                <a:ea typeface="微软雅黑" panose="020B0503020204020204" pitchFamily="34" charset="-122"/>
                <a:cs typeface="微软雅黑" panose="020B0503020204020204" pitchFamily="34" charset="-122"/>
              </a:rPr>
              <a:t>指全体社会成员都可以介入的公共活动内容及其生活方式</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ppt_x"/>
                                          </p:val>
                                        </p:tav>
                                        <p:tav tm="100000">
                                          <p:val>
                                            <p:strVal val="#ppt_x"/>
                                          </p:val>
                                        </p:tav>
                                      </p:tavLst>
                                    </p:anim>
                                    <p:anim calcmode="lin" valueType="num">
                                      <p:cBhvr additive="base">
                                        <p:cTn id="12" dur="5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fill="hold"/>
                                        <p:tgtEl>
                                          <p:spTgt spid="41"/>
                                        </p:tgtEl>
                                        <p:attrNameLst>
                                          <p:attrName>ppt_x</p:attrName>
                                        </p:attrNameLst>
                                      </p:cBhvr>
                                      <p:tavLst>
                                        <p:tav tm="0">
                                          <p:val>
                                            <p:strVal val="#ppt_x"/>
                                          </p:val>
                                        </p:tav>
                                        <p:tav tm="100000">
                                          <p:val>
                                            <p:strVal val="#ppt_x"/>
                                          </p:val>
                                        </p:tav>
                                      </p:tavLst>
                                    </p:anim>
                                    <p:anim calcmode="lin" valueType="num">
                                      <p:cBhvr additive="base">
                                        <p:cTn id="20"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47625" y="0"/>
            <a:ext cx="6334125" cy="4648200"/>
          </a:xfrm>
          <a:prstGeom prst="rect">
            <a:avLst/>
          </a:prstGeom>
        </p:spPr>
      </p:pic>
      <p:pic>
        <p:nvPicPr>
          <p:cNvPr id="5" name="图片 4"/>
          <p:cNvPicPr>
            <a:picLocks noChangeAspect="1"/>
          </p:cNvPicPr>
          <p:nvPr/>
        </p:nvPicPr>
        <p:blipFill>
          <a:blip r:embed="rId4"/>
          <a:stretch>
            <a:fillRect/>
          </a:stretch>
        </p:blipFill>
        <p:spPr>
          <a:xfrm>
            <a:off x="6267450" y="188595"/>
            <a:ext cx="5793740" cy="6740525"/>
          </a:xfrm>
          <a:prstGeom prst="rect">
            <a:avLst/>
          </a:prstGeom>
        </p:spPr>
      </p:pic>
      <p:pic>
        <p:nvPicPr>
          <p:cNvPr id="6" name="图片 5"/>
          <p:cNvPicPr>
            <a:picLocks noChangeAspect="1"/>
          </p:cNvPicPr>
          <p:nvPr/>
        </p:nvPicPr>
        <p:blipFill>
          <a:blip r:embed="rId5"/>
          <a:stretch>
            <a:fillRect/>
          </a:stretch>
        </p:blipFill>
        <p:spPr>
          <a:xfrm>
            <a:off x="3503930" y="2132965"/>
            <a:ext cx="2878455" cy="2472055"/>
          </a:xfrm>
          <a:prstGeom prst="rect">
            <a:avLst/>
          </a:prstGeom>
        </p:spPr>
      </p:pic>
      <p:pic>
        <p:nvPicPr>
          <p:cNvPr id="7" name="图片 6"/>
          <p:cNvPicPr>
            <a:picLocks noChangeAspect="1"/>
          </p:cNvPicPr>
          <p:nvPr/>
        </p:nvPicPr>
        <p:blipFill>
          <a:blip r:embed="rId6"/>
          <a:stretch>
            <a:fillRect/>
          </a:stretch>
        </p:blipFill>
        <p:spPr>
          <a:xfrm>
            <a:off x="44450" y="22225"/>
            <a:ext cx="6267450" cy="6812915"/>
          </a:xfrm>
          <a:prstGeom prst="rect">
            <a:avLst/>
          </a:prstGeom>
        </p:spPr>
      </p:pic>
      <p:pic>
        <p:nvPicPr>
          <p:cNvPr id="8" name="图片 7" descr="4A450B016DADAC4CCA6AE42EC7FB546F"/>
          <p:cNvPicPr>
            <a:picLocks noChangeAspect="1"/>
          </p:cNvPicPr>
          <p:nvPr/>
        </p:nvPicPr>
        <p:blipFill>
          <a:blip r:embed="rId7"/>
          <a:stretch>
            <a:fillRect/>
          </a:stretch>
        </p:blipFill>
        <p:spPr>
          <a:xfrm>
            <a:off x="6311900" y="332740"/>
            <a:ext cx="5669280" cy="6596380"/>
          </a:xfrm>
          <a:prstGeom prst="rect">
            <a:avLst/>
          </a:prstGeom>
        </p:spPr>
      </p:pic>
      <p:sp>
        <p:nvSpPr>
          <p:cNvPr id="9" name="矩形 8"/>
          <p:cNvSpPr/>
          <p:nvPr>
            <p:custDataLst>
              <p:tags r:id="rId1"/>
            </p:custDataLst>
          </p:nvPr>
        </p:nvSpPr>
        <p:spPr>
          <a:xfrm>
            <a:off x="638810" y="2482215"/>
            <a:ext cx="11270615" cy="2122805"/>
          </a:xfrm>
          <a:prstGeom prst="rect">
            <a:avLst/>
          </a:prstGeom>
          <a:solidFill>
            <a:schemeClr val="bg1"/>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zh-CN" sz="4400" b="1" i="0" u="none" strike="noStrike" kern="1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Times New Roman" panose="02020603050405020304" charset="0"/>
                <a:sym typeface="+mn-ea"/>
              </a:rPr>
              <a:t>公共生活需要公共秩序，</a:t>
            </a:r>
          </a:p>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zh-CN" sz="4400" b="1" i="0" u="none" strike="noStrike" kern="1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Times New Roman" panose="02020603050405020304" charset="0"/>
                <a:sym typeface="+mn-ea"/>
              </a:rPr>
              <a:t>我们的公共生活才能过好！</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custDataLst>
              <p:tags r:id="rId2"/>
            </p:custDataLst>
          </p:nvPr>
        </p:nvSpPr>
        <p:spPr>
          <a:xfrm>
            <a:off x="0" y="0"/>
            <a:ext cx="12192000" cy="914400"/>
          </a:xfrm>
          <a:prstGeom prst="rect">
            <a:avLst/>
          </a:pr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3" name="Title 6"/>
          <p:cNvSpPr txBox="1"/>
          <p:nvPr>
            <p:custDataLst>
              <p:tags r:id="rId3"/>
            </p:custDataLst>
          </p:nvPr>
        </p:nvSpPr>
        <p:spPr>
          <a:xfrm>
            <a:off x="608399" y="153000"/>
            <a:ext cx="10974649" cy="608400"/>
          </a:xfrm>
          <a:prstGeom prst="rect">
            <a:avLst/>
          </a:prstGeom>
          <a:noFill/>
          <a:ln w="3175">
            <a:noFill/>
            <a:prstDash val="dash"/>
          </a:ln>
        </p:spPr>
        <p:txBody>
          <a:bodyPr wrap="square" lIns="72000" tIns="36000" rIns="72000" bIns="36000" anchor="b"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3765" rtl="0" eaLnBrk="1" fontAlgn="auto" latinLnBrk="0" hangingPunct="1">
              <a:lnSpc>
                <a:spcPct val="100000"/>
              </a:lnSpc>
              <a:spcBef>
                <a:spcPts val="0"/>
              </a:spcBef>
              <a:spcAft>
                <a:spcPts val="0"/>
              </a:spcAft>
              <a:buSzPct val="100000"/>
              <a:buFontTx/>
              <a:buNone/>
              <a:defRPr/>
            </a:pPr>
            <a:r>
              <a:rPr kumimoji="0" lang="zh-CN" altLang="fr-FR" sz="3200" b="1" i="0" kern="1200" cap="none" spc="150" normalizeH="0" noProof="0" dirty="0">
                <a:ln w="3175">
                  <a:noFill/>
                  <a:prstDash val="dash"/>
                </a:ln>
                <a:solidFill>
                  <a:srgbClr val="FF0000"/>
                </a:solidFill>
                <a:effectLst/>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公共秩序的重要性</a:t>
            </a:r>
          </a:p>
        </p:txBody>
      </p:sp>
      <p:sp>
        <p:nvSpPr>
          <p:cNvPr id="4" name="矩形 3"/>
          <p:cNvSpPr/>
          <p:nvPr>
            <p:custDataLst>
              <p:tags r:id="rId4"/>
            </p:custDataLst>
          </p:nvPr>
        </p:nvSpPr>
        <p:spPr>
          <a:xfrm>
            <a:off x="905510" y="1371600"/>
            <a:ext cx="9923780" cy="5071110"/>
          </a:xfrm>
          <a:prstGeom prst="rect">
            <a:avLst/>
          </a:prstGeom>
          <a:solidFill>
            <a:schemeClr val="bg2"/>
          </a:solidFill>
          <a:ln>
            <a:noFill/>
          </a:ln>
          <a:effectLst>
            <a:outerShdw blurRad="127000" dist="38100" dir="54000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6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7" name="椭圆 6"/>
          <p:cNvSpPr>
            <a:spLocks noChangeAspect="1"/>
          </p:cNvSpPr>
          <p:nvPr>
            <p:custDataLst>
              <p:tags r:id="rId5"/>
            </p:custDataLst>
          </p:nvPr>
        </p:nvSpPr>
        <p:spPr>
          <a:xfrm>
            <a:off x="11525250" y="6326505"/>
            <a:ext cx="57785" cy="57785"/>
          </a:xfrm>
          <a:prstGeom prst="ellipse">
            <a:avLst/>
          </a:prstGeom>
          <a:solidFill>
            <a:schemeClr val="accent4">
              <a:lumMod val="75000"/>
            </a:schemeClr>
          </a:solidFill>
          <a:ln>
            <a:noFill/>
          </a:ln>
        </p:spPr>
        <p:style>
          <a:lnRef idx="2">
            <a:srgbClr val="1E6BC5">
              <a:shade val="50000"/>
            </a:srgbClr>
          </a:lnRef>
          <a:fillRef idx="1">
            <a:srgbClr val="1E6BC5"/>
          </a:fillRef>
          <a:effectRef idx="0">
            <a:srgbClr val="1E6BC5"/>
          </a:effectRef>
          <a:fontRef idx="minor">
            <a:sysClr val="window" lastClr="FFFFFF"/>
          </a:fontRef>
        </p:style>
        <p:txBody>
          <a:bodyPr rtlCol="0" anchor="ctr"/>
          <a:lstStyle>
            <a:defPPr>
              <a:defRPr lang="zh-CN">
                <a:solidFill>
                  <a:sysClr val="window" lastClr="FFFFFF"/>
                </a:solidFill>
              </a:defRPr>
            </a:defPPr>
            <a:lvl1pPr marL="0" algn="l" defTabSz="914400" rtl="0" eaLnBrk="1" latinLnBrk="0" hangingPunct="1">
              <a:defRPr sz="1800" kern="1200">
                <a:solidFill>
                  <a:sysClr val="window" lastClr="FFFFFF"/>
                </a:solidFill>
                <a:latin typeface="+mn-lt"/>
                <a:ea typeface="+mn-ea"/>
                <a:cs typeface="+mn-cs"/>
              </a:defRPr>
            </a:lvl1pPr>
            <a:lvl2pPr marL="457200" algn="l" defTabSz="914400" rtl="0" eaLnBrk="1" latinLnBrk="0" hangingPunct="1">
              <a:defRPr sz="1800" kern="1200">
                <a:solidFill>
                  <a:sysClr val="window" lastClr="FFFFFF"/>
                </a:solidFill>
                <a:latin typeface="+mn-lt"/>
                <a:ea typeface="+mn-ea"/>
                <a:cs typeface="+mn-cs"/>
              </a:defRPr>
            </a:lvl2pPr>
            <a:lvl3pPr marL="914400" algn="l" defTabSz="914400" rtl="0" eaLnBrk="1" latinLnBrk="0" hangingPunct="1">
              <a:defRPr sz="1800" kern="1200">
                <a:solidFill>
                  <a:sysClr val="window" lastClr="FFFFFF"/>
                </a:solidFill>
                <a:latin typeface="+mn-lt"/>
                <a:ea typeface="+mn-ea"/>
                <a:cs typeface="+mn-cs"/>
              </a:defRPr>
            </a:lvl3pPr>
            <a:lvl4pPr marL="1371600" algn="l" defTabSz="914400" rtl="0" eaLnBrk="1" latinLnBrk="0" hangingPunct="1">
              <a:defRPr sz="1800" kern="1200">
                <a:solidFill>
                  <a:sysClr val="window" lastClr="FFFFFF"/>
                </a:solidFill>
                <a:latin typeface="+mn-lt"/>
                <a:ea typeface="+mn-ea"/>
                <a:cs typeface="+mn-cs"/>
              </a:defRPr>
            </a:lvl4pPr>
            <a:lvl5pPr marL="1828800" algn="l" defTabSz="914400" rtl="0" eaLnBrk="1" latinLnBrk="0" hangingPunct="1">
              <a:defRPr sz="1800" kern="1200">
                <a:solidFill>
                  <a:sysClr val="window" lastClr="FFFFFF"/>
                </a:solidFill>
                <a:latin typeface="+mn-lt"/>
                <a:ea typeface="+mn-ea"/>
                <a:cs typeface="+mn-cs"/>
              </a:defRPr>
            </a:lvl5pPr>
            <a:lvl6pPr marL="2286000" algn="l" defTabSz="914400" rtl="0" eaLnBrk="1" latinLnBrk="0" hangingPunct="1">
              <a:defRPr sz="1800" kern="1200">
                <a:solidFill>
                  <a:sysClr val="window" lastClr="FFFFFF"/>
                </a:solidFill>
                <a:latin typeface="+mn-lt"/>
                <a:ea typeface="+mn-ea"/>
                <a:cs typeface="+mn-cs"/>
              </a:defRPr>
            </a:lvl6pPr>
            <a:lvl7pPr marL="2743200" algn="l" defTabSz="914400" rtl="0" eaLnBrk="1" latinLnBrk="0" hangingPunct="1">
              <a:defRPr sz="1800" kern="1200">
                <a:solidFill>
                  <a:sysClr val="window" lastClr="FFFFFF"/>
                </a:solidFill>
                <a:latin typeface="+mn-lt"/>
                <a:ea typeface="+mn-ea"/>
                <a:cs typeface="+mn-cs"/>
              </a:defRPr>
            </a:lvl7pPr>
            <a:lvl8pPr marL="3200400" algn="l" defTabSz="914400" rtl="0" eaLnBrk="1" latinLnBrk="0" hangingPunct="1">
              <a:defRPr sz="1800" kern="1200">
                <a:solidFill>
                  <a:sysClr val="window" lastClr="FFFFFF"/>
                </a:solidFill>
                <a:latin typeface="+mn-lt"/>
                <a:ea typeface="+mn-ea"/>
                <a:cs typeface="+mn-cs"/>
              </a:defRPr>
            </a:lvl8pPr>
            <a:lvl9pPr marL="3657600" algn="l" defTabSz="914400" rtl="0" eaLnBrk="1" latinLnBrk="0" hangingPunct="1">
              <a:defRPr sz="1800" kern="1200">
                <a:solidFill>
                  <a:sysClr val="window" lastClr="FFFFFF"/>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Arial" panose="020B0604020202020204"/>
              <a:ea typeface="微软雅黑" panose="020B0503020204020204" pitchFamily="34" charset="-122"/>
              <a:cs typeface="+mn-cs"/>
            </a:endParaRPr>
          </a:p>
        </p:txBody>
      </p:sp>
      <p:sp>
        <p:nvSpPr>
          <p:cNvPr id="8" name="椭圆 7"/>
          <p:cNvSpPr/>
          <p:nvPr>
            <p:custDataLst>
              <p:tags r:id="rId6"/>
            </p:custDataLst>
          </p:nvPr>
        </p:nvSpPr>
        <p:spPr>
          <a:xfrm>
            <a:off x="11209020" y="6326505"/>
            <a:ext cx="57785" cy="57785"/>
          </a:xfrm>
          <a:prstGeom prst="ellipse">
            <a:avLst/>
          </a:prstGeom>
          <a:solidFill>
            <a:schemeClr val="accent4">
              <a:lumMod val="75000"/>
            </a:schemeClr>
          </a:solidFill>
          <a:ln>
            <a:noFill/>
          </a:ln>
        </p:spPr>
        <p:style>
          <a:lnRef idx="2">
            <a:srgbClr val="1E6BC5">
              <a:shade val="50000"/>
            </a:srgbClr>
          </a:lnRef>
          <a:fillRef idx="1">
            <a:srgbClr val="1E6BC5"/>
          </a:fillRef>
          <a:effectRef idx="0">
            <a:srgbClr val="1E6BC5"/>
          </a:effectRef>
          <a:fontRef idx="minor">
            <a:sysClr val="window" lastClr="FFFFFF"/>
          </a:fontRef>
        </p:style>
        <p:txBody>
          <a:bodyPr rtlCol="0" anchor="ctr"/>
          <a:lstStyle>
            <a:defPPr>
              <a:defRPr lang="zh-CN">
                <a:solidFill>
                  <a:sysClr val="window" lastClr="FFFFFF"/>
                </a:solidFill>
              </a:defRPr>
            </a:defPPr>
            <a:lvl1pPr marL="0" algn="l" defTabSz="914400" rtl="0" eaLnBrk="1" latinLnBrk="0" hangingPunct="1">
              <a:defRPr sz="1800" kern="1200">
                <a:solidFill>
                  <a:sysClr val="window" lastClr="FFFFFF"/>
                </a:solidFill>
                <a:latin typeface="+mn-lt"/>
                <a:ea typeface="+mn-ea"/>
                <a:cs typeface="+mn-cs"/>
              </a:defRPr>
            </a:lvl1pPr>
            <a:lvl2pPr marL="457200" algn="l" defTabSz="914400" rtl="0" eaLnBrk="1" latinLnBrk="0" hangingPunct="1">
              <a:defRPr sz="1800" kern="1200">
                <a:solidFill>
                  <a:sysClr val="window" lastClr="FFFFFF"/>
                </a:solidFill>
                <a:latin typeface="+mn-lt"/>
                <a:ea typeface="+mn-ea"/>
                <a:cs typeface="+mn-cs"/>
              </a:defRPr>
            </a:lvl2pPr>
            <a:lvl3pPr marL="914400" algn="l" defTabSz="914400" rtl="0" eaLnBrk="1" latinLnBrk="0" hangingPunct="1">
              <a:defRPr sz="1800" kern="1200">
                <a:solidFill>
                  <a:sysClr val="window" lastClr="FFFFFF"/>
                </a:solidFill>
                <a:latin typeface="+mn-lt"/>
                <a:ea typeface="+mn-ea"/>
                <a:cs typeface="+mn-cs"/>
              </a:defRPr>
            </a:lvl3pPr>
            <a:lvl4pPr marL="1371600" algn="l" defTabSz="914400" rtl="0" eaLnBrk="1" latinLnBrk="0" hangingPunct="1">
              <a:defRPr sz="1800" kern="1200">
                <a:solidFill>
                  <a:sysClr val="window" lastClr="FFFFFF"/>
                </a:solidFill>
                <a:latin typeface="+mn-lt"/>
                <a:ea typeface="+mn-ea"/>
                <a:cs typeface="+mn-cs"/>
              </a:defRPr>
            </a:lvl4pPr>
            <a:lvl5pPr marL="1828800" algn="l" defTabSz="914400" rtl="0" eaLnBrk="1" latinLnBrk="0" hangingPunct="1">
              <a:defRPr sz="1800" kern="1200">
                <a:solidFill>
                  <a:sysClr val="window" lastClr="FFFFFF"/>
                </a:solidFill>
                <a:latin typeface="+mn-lt"/>
                <a:ea typeface="+mn-ea"/>
                <a:cs typeface="+mn-cs"/>
              </a:defRPr>
            </a:lvl5pPr>
            <a:lvl6pPr marL="2286000" algn="l" defTabSz="914400" rtl="0" eaLnBrk="1" latinLnBrk="0" hangingPunct="1">
              <a:defRPr sz="1800" kern="1200">
                <a:solidFill>
                  <a:sysClr val="window" lastClr="FFFFFF"/>
                </a:solidFill>
                <a:latin typeface="+mn-lt"/>
                <a:ea typeface="+mn-ea"/>
                <a:cs typeface="+mn-cs"/>
              </a:defRPr>
            </a:lvl6pPr>
            <a:lvl7pPr marL="2743200" algn="l" defTabSz="914400" rtl="0" eaLnBrk="1" latinLnBrk="0" hangingPunct="1">
              <a:defRPr sz="1800" kern="1200">
                <a:solidFill>
                  <a:sysClr val="window" lastClr="FFFFFF"/>
                </a:solidFill>
                <a:latin typeface="+mn-lt"/>
                <a:ea typeface="+mn-ea"/>
                <a:cs typeface="+mn-cs"/>
              </a:defRPr>
            </a:lvl7pPr>
            <a:lvl8pPr marL="3200400" algn="l" defTabSz="914400" rtl="0" eaLnBrk="1" latinLnBrk="0" hangingPunct="1">
              <a:defRPr sz="1800" kern="1200">
                <a:solidFill>
                  <a:sysClr val="window" lastClr="FFFFFF"/>
                </a:solidFill>
                <a:latin typeface="+mn-lt"/>
                <a:ea typeface="+mn-ea"/>
                <a:cs typeface="+mn-cs"/>
              </a:defRPr>
            </a:lvl8pPr>
            <a:lvl9pPr marL="3657600" algn="l" defTabSz="914400" rtl="0" eaLnBrk="1" latinLnBrk="0" hangingPunct="1">
              <a:defRPr sz="1800" kern="1200">
                <a:solidFill>
                  <a:sysClr val="window" lastClr="FFFFFF"/>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Arial" panose="020B0604020202020204"/>
              <a:ea typeface="微软雅黑" panose="020B0503020204020204" pitchFamily="34" charset="-122"/>
              <a:cs typeface="+mn-cs"/>
            </a:endParaRPr>
          </a:p>
        </p:txBody>
      </p:sp>
      <p:sp>
        <p:nvSpPr>
          <p:cNvPr id="9" name="椭圆 8"/>
          <p:cNvSpPr>
            <a:spLocks noChangeAspect="1"/>
          </p:cNvSpPr>
          <p:nvPr>
            <p:custDataLst>
              <p:tags r:id="rId7"/>
            </p:custDataLst>
          </p:nvPr>
        </p:nvSpPr>
        <p:spPr>
          <a:xfrm>
            <a:off x="11367135" y="6326505"/>
            <a:ext cx="57785" cy="57785"/>
          </a:xfrm>
          <a:prstGeom prst="ellipse">
            <a:avLst/>
          </a:prstGeom>
          <a:solidFill>
            <a:schemeClr val="accent4">
              <a:lumMod val="75000"/>
            </a:schemeClr>
          </a:solidFill>
          <a:ln>
            <a:noFill/>
          </a:ln>
        </p:spPr>
        <p:style>
          <a:lnRef idx="2">
            <a:srgbClr val="1E6BC5">
              <a:shade val="50000"/>
            </a:srgbClr>
          </a:lnRef>
          <a:fillRef idx="1">
            <a:srgbClr val="1E6BC5"/>
          </a:fillRef>
          <a:effectRef idx="0">
            <a:srgbClr val="1E6BC5"/>
          </a:effectRef>
          <a:fontRef idx="minor">
            <a:sysClr val="window" lastClr="FFFFFF"/>
          </a:fontRef>
        </p:style>
        <p:txBody>
          <a:bodyPr rtlCol="0" anchor="ctr"/>
          <a:lstStyle>
            <a:defPPr>
              <a:defRPr lang="zh-CN">
                <a:solidFill>
                  <a:sysClr val="window" lastClr="FFFFFF"/>
                </a:solidFill>
              </a:defRPr>
            </a:defPPr>
            <a:lvl1pPr marL="0" algn="l" defTabSz="914400" rtl="0" eaLnBrk="1" latinLnBrk="0" hangingPunct="1">
              <a:defRPr sz="1800" kern="1200">
                <a:solidFill>
                  <a:sysClr val="window" lastClr="FFFFFF"/>
                </a:solidFill>
                <a:latin typeface="+mn-lt"/>
                <a:ea typeface="+mn-ea"/>
                <a:cs typeface="+mn-cs"/>
              </a:defRPr>
            </a:lvl1pPr>
            <a:lvl2pPr marL="457200" algn="l" defTabSz="914400" rtl="0" eaLnBrk="1" latinLnBrk="0" hangingPunct="1">
              <a:defRPr sz="1800" kern="1200">
                <a:solidFill>
                  <a:sysClr val="window" lastClr="FFFFFF"/>
                </a:solidFill>
                <a:latin typeface="+mn-lt"/>
                <a:ea typeface="+mn-ea"/>
                <a:cs typeface="+mn-cs"/>
              </a:defRPr>
            </a:lvl2pPr>
            <a:lvl3pPr marL="914400" algn="l" defTabSz="914400" rtl="0" eaLnBrk="1" latinLnBrk="0" hangingPunct="1">
              <a:defRPr sz="1800" kern="1200">
                <a:solidFill>
                  <a:sysClr val="window" lastClr="FFFFFF"/>
                </a:solidFill>
                <a:latin typeface="+mn-lt"/>
                <a:ea typeface="+mn-ea"/>
                <a:cs typeface="+mn-cs"/>
              </a:defRPr>
            </a:lvl3pPr>
            <a:lvl4pPr marL="1371600" algn="l" defTabSz="914400" rtl="0" eaLnBrk="1" latinLnBrk="0" hangingPunct="1">
              <a:defRPr sz="1800" kern="1200">
                <a:solidFill>
                  <a:sysClr val="window" lastClr="FFFFFF"/>
                </a:solidFill>
                <a:latin typeface="+mn-lt"/>
                <a:ea typeface="+mn-ea"/>
                <a:cs typeface="+mn-cs"/>
              </a:defRPr>
            </a:lvl4pPr>
            <a:lvl5pPr marL="1828800" algn="l" defTabSz="914400" rtl="0" eaLnBrk="1" latinLnBrk="0" hangingPunct="1">
              <a:defRPr sz="1800" kern="1200">
                <a:solidFill>
                  <a:sysClr val="window" lastClr="FFFFFF"/>
                </a:solidFill>
                <a:latin typeface="+mn-lt"/>
                <a:ea typeface="+mn-ea"/>
                <a:cs typeface="+mn-cs"/>
              </a:defRPr>
            </a:lvl5pPr>
            <a:lvl6pPr marL="2286000" algn="l" defTabSz="914400" rtl="0" eaLnBrk="1" latinLnBrk="0" hangingPunct="1">
              <a:defRPr sz="1800" kern="1200">
                <a:solidFill>
                  <a:sysClr val="window" lastClr="FFFFFF"/>
                </a:solidFill>
                <a:latin typeface="+mn-lt"/>
                <a:ea typeface="+mn-ea"/>
                <a:cs typeface="+mn-cs"/>
              </a:defRPr>
            </a:lvl6pPr>
            <a:lvl7pPr marL="2743200" algn="l" defTabSz="914400" rtl="0" eaLnBrk="1" latinLnBrk="0" hangingPunct="1">
              <a:defRPr sz="1800" kern="1200">
                <a:solidFill>
                  <a:sysClr val="window" lastClr="FFFFFF"/>
                </a:solidFill>
                <a:latin typeface="+mn-lt"/>
                <a:ea typeface="+mn-ea"/>
                <a:cs typeface="+mn-cs"/>
              </a:defRPr>
            </a:lvl7pPr>
            <a:lvl8pPr marL="3200400" algn="l" defTabSz="914400" rtl="0" eaLnBrk="1" latinLnBrk="0" hangingPunct="1">
              <a:defRPr sz="1800" kern="1200">
                <a:solidFill>
                  <a:sysClr val="window" lastClr="FFFFFF"/>
                </a:solidFill>
                <a:latin typeface="+mn-lt"/>
                <a:ea typeface="+mn-ea"/>
                <a:cs typeface="+mn-cs"/>
              </a:defRPr>
            </a:lvl8pPr>
            <a:lvl9pPr marL="3657600" algn="l" defTabSz="914400" rtl="0" eaLnBrk="1" latinLnBrk="0" hangingPunct="1">
              <a:defRPr sz="1800" kern="1200">
                <a:solidFill>
                  <a:sysClr val="window" lastClr="FFFFFF"/>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Arial" panose="020B0604020202020204"/>
              <a:ea typeface="微软雅黑" panose="020B0503020204020204" pitchFamily="34" charset="-122"/>
              <a:cs typeface="+mn-cs"/>
            </a:endParaRPr>
          </a:p>
        </p:txBody>
      </p:sp>
      <p:grpSp>
        <p:nvGrpSpPr>
          <p:cNvPr id="17" name="组合 16"/>
          <p:cNvGrpSpPr/>
          <p:nvPr>
            <p:custDataLst>
              <p:tags r:id="rId8"/>
            </p:custDataLst>
          </p:nvPr>
        </p:nvGrpSpPr>
        <p:grpSpPr>
          <a:xfrm>
            <a:off x="1368176" y="1922780"/>
            <a:ext cx="2219594" cy="4207451"/>
            <a:chOff x="1475801" y="1555753"/>
            <a:chExt cx="1927799" cy="3654422"/>
          </a:xfrm>
        </p:grpSpPr>
        <p:sp>
          <p:nvSpPr>
            <p:cNvPr id="2" name="任意多边形 1"/>
            <p:cNvSpPr/>
            <p:nvPr>
              <p:custDataLst>
                <p:tags r:id="rId26"/>
              </p:custDataLst>
            </p:nvPr>
          </p:nvSpPr>
          <p:spPr>
            <a:xfrm>
              <a:off x="2111533" y="1620227"/>
              <a:ext cx="656334" cy="352506"/>
            </a:xfrm>
            <a:custGeom>
              <a:avLst/>
              <a:gdLst>
                <a:gd name="connsiteX0" fmla="*/ 328167 w 656334"/>
                <a:gd name="connsiteY0" fmla="*/ 0 h 352506"/>
                <a:gd name="connsiteX1" fmla="*/ 656334 w 656334"/>
                <a:gd name="connsiteY1" fmla="*/ 328167 h 352506"/>
                <a:gd name="connsiteX2" fmla="*/ 653881 w 656334"/>
                <a:gd name="connsiteY2" fmla="*/ 352506 h 352506"/>
                <a:gd name="connsiteX3" fmla="*/ 2454 w 656334"/>
                <a:gd name="connsiteY3" fmla="*/ 352506 h 352506"/>
                <a:gd name="connsiteX4" fmla="*/ 0 w 656334"/>
                <a:gd name="connsiteY4" fmla="*/ 328167 h 352506"/>
                <a:gd name="connsiteX5" fmla="*/ 328167 w 656334"/>
                <a:gd name="connsiteY5" fmla="*/ 0 h 352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6334" h="352506">
                  <a:moveTo>
                    <a:pt x="328167" y="0"/>
                  </a:moveTo>
                  <a:cubicBezTo>
                    <a:pt x="509409" y="0"/>
                    <a:pt x="656334" y="146925"/>
                    <a:pt x="656334" y="328167"/>
                  </a:cubicBezTo>
                  <a:lnTo>
                    <a:pt x="653881" y="352506"/>
                  </a:lnTo>
                  <a:lnTo>
                    <a:pt x="2454" y="352506"/>
                  </a:lnTo>
                  <a:lnTo>
                    <a:pt x="0" y="328167"/>
                  </a:lnTo>
                  <a:cubicBezTo>
                    <a:pt x="0" y="146925"/>
                    <a:pt x="146925" y="0"/>
                    <a:pt x="32816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normAutofit/>
            </a:bodyPr>
            <a:lstStyle/>
            <a:p>
              <a:pPr algn="ctr"/>
              <a:r>
                <a:rPr lang="en-US" altLang="zh-CN" sz="1800" dirty="0">
                  <a:solidFill>
                    <a:schemeClr val="bg1"/>
                  </a:solidFill>
                </a:rPr>
                <a:t>A</a:t>
              </a:r>
            </a:p>
          </p:txBody>
        </p:sp>
        <p:sp>
          <p:nvSpPr>
            <p:cNvPr id="16" name="任意多边形 15"/>
            <p:cNvSpPr/>
            <p:nvPr>
              <p:custDataLst>
                <p:tags r:id="rId27"/>
              </p:custDataLst>
            </p:nvPr>
          </p:nvSpPr>
          <p:spPr>
            <a:xfrm>
              <a:off x="2047059" y="1555753"/>
              <a:ext cx="785282" cy="416981"/>
            </a:xfrm>
            <a:custGeom>
              <a:avLst/>
              <a:gdLst>
                <a:gd name="connsiteX0" fmla="*/ 392641 w 785282"/>
                <a:gd name="connsiteY0" fmla="*/ 0 h 416981"/>
                <a:gd name="connsiteX1" fmla="*/ 785282 w 785282"/>
                <a:gd name="connsiteY1" fmla="*/ 392641 h 416981"/>
                <a:gd name="connsiteX2" fmla="*/ 782828 w 785282"/>
                <a:gd name="connsiteY2" fmla="*/ 416981 h 416981"/>
                <a:gd name="connsiteX3" fmla="*/ 749571 w 785282"/>
                <a:gd name="connsiteY3" fmla="*/ 416981 h 416981"/>
                <a:gd name="connsiteX4" fmla="*/ 752025 w 785282"/>
                <a:gd name="connsiteY4" fmla="*/ 392641 h 416981"/>
                <a:gd name="connsiteX5" fmla="*/ 392641 w 785282"/>
                <a:gd name="connsiteY5" fmla="*/ 33257 h 416981"/>
                <a:gd name="connsiteX6" fmla="*/ 33257 w 785282"/>
                <a:gd name="connsiteY6" fmla="*/ 392641 h 416981"/>
                <a:gd name="connsiteX7" fmla="*/ 35711 w 785282"/>
                <a:gd name="connsiteY7" fmla="*/ 416981 h 416981"/>
                <a:gd name="connsiteX8" fmla="*/ 2454 w 785282"/>
                <a:gd name="connsiteY8" fmla="*/ 416981 h 416981"/>
                <a:gd name="connsiteX9" fmla="*/ 0 w 785282"/>
                <a:gd name="connsiteY9" fmla="*/ 392641 h 416981"/>
                <a:gd name="connsiteX10" fmla="*/ 392641 w 785282"/>
                <a:gd name="connsiteY10" fmla="*/ 0 h 416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5282" h="416981">
                  <a:moveTo>
                    <a:pt x="392641" y="0"/>
                  </a:moveTo>
                  <a:cubicBezTo>
                    <a:pt x="609491" y="0"/>
                    <a:pt x="785282" y="175791"/>
                    <a:pt x="785282" y="392641"/>
                  </a:cubicBezTo>
                  <a:lnTo>
                    <a:pt x="782828" y="416981"/>
                  </a:lnTo>
                  <a:lnTo>
                    <a:pt x="749571" y="416981"/>
                  </a:lnTo>
                  <a:lnTo>
                    <a:pt x="752025" y="392641"/>
                  </a:lnTo>
                  <a:cubicBezTo>
                    <a:pt x="752025" y="194159"/>
                    <a:pt x="591123" y="33257"/>
                    <a:pt x="392641" y="33257"/>
                  </a:cubicBezTo>
                  <a:cubicBezTo>
                    <a:pt x="194159" y="33257"/>
                    <a:pt x="33257" y="194159"/>
                    <a:pt x="33257" y="392641"/>
                  </a:cubicBezTo>
                  <a:lnTo>
                    <a:pt x="35711" y="416981"/>
                  </a:lnTo>
                  <a:lnTo>
                    <a:pt x="2454" y="416981"/>
                  </a:lnTo>
                  <a:lnTo>
                    <a:pt x="0" y="392641"/>
                  </a:lnTo>
                  <a:cubicBezTo>
                    <a:pt x="0" y="175791"/>
                    <a:pt x="175791" y="0"/>
                    <a:pt x="39264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z="1800">
                <a:solidFill>
                  <a:schemeClr val="tx1"/>
                </a:solidFill>
              </a:endParaRPr>
            </a:p>
          </p:txBody>
        </p:sp>
        <p:sp>
          <p:nvSpPr>
            <p:cNvPr id="10" name="矩形 9"/>
            <p:cNvSpPr/>
            <p:nvPr>
              <p:custDataLst>
                <p:tags r:id="rId28"/>
              </p:custDataLst>
            </p:nvPr>
          </p:nvSpPr>
          <p:spPr>
            <a:xfrm>
              <a:off x="1475801" y="1972733"/>
              <a:ext cx="1927799" cy="3237442"/>
            </a:xfrm>
            <a:prstGeom prst="rect">
              <a:avLst/>
            </a:prstGeom>
            <a:solidFill>
              <a:schemeClr val="accent1">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bIns="720000" rtlCol="0" anchor="ctr">
              <a:normAutofit/>
            </a:bodyPr>
            <a:lstStyle/>
            <a:p>
              <a:pPr algn="ctr">
                <a:lnSpc>
                  <a:spcPct val="150000"/>
                </a:lnSpc>
              </a:pPr>
              <a:endParaRPr lang="zh-CN" altLang="en-US" sz="1800" dirty="0">
                <a:solidFill>
                  <a:schemeClr val="accent1"/>
                </a:solidFill>
              </a:endParaRPr>
            </a:p>
          </p:txBody>
        </p:sp>
        <p:sp>
          <p:nvSpPr>
            <p:cNvPr id="11" name="任意多边形 10"/>
            <p:cNvSpPr/>
            <p:nvPr>
              <p:custDataLst>
                <p:tags r:id="rId29"/>
              </p:custDataLst>
            </p:nvPr>
          </p:nvSpPr>
          <p:spPr>
            <a:xfrm>
              <a:off x="1592657" y="4447241"/>
              <a:ext cx="1810943" cy="762934"/>
            </a:xfrm>
            <a:custGeom>
              <a:avLst/>
              <a:gdLst>
                <a:gd name="connsiteX0" fmla="*/ 769543 w 2381982"/>
                <a:gd name="connsiteY0" fmla="*/ 935 h 762934"/>
                <a:gd name="connsiteX1" fmla="*/ 1455343 w 2381982"/>
                <a:gd name="connsiteY1" fmla="*/ 635935 h 762934"/>
                <a:gd name="connsiteX2" fmla="*/ 1997210 w 2381982"/>
                <a:gd name="connsiteY2" fmla="*/ 263401 h 762934"/>
                <a:gd name="connsiteX3" fmla="*/ 2374688 w 2381982"/>
                <a:gd name="connsiteY3" fmla="*/ 723471 h 762934"/>
                <a:gd name="connsiteX4" fmla="*/ 2381982 w 2381982"/>
                <a:gd name="connsiteY4" fmla="*/ 762934 h 762934"/>
                <a:gd name="connsiteX5" fmla="*/ 0 w 2381982"/>
                <a:gd name="connsiteY5" fmla="*/ 762934 h 762934"/>
                <a:gd name="connsiteX6" fmla="*/ 12910 w 2381982"/>
                <a:gd name="connsiteY6" fmla="*/ 715145 h 762934"/>
                <a:gd name="connsiteX7" fmla="*/ 769543 w 2381982"/>
                <a:gd name="connsiteY7" fmla="*/ 935 h 76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982" h="762934">
                  <a:moveTo>
                    <a:pt x="769543" y="935"/>
                  </a:moveTo>
                  <a:cubicBezTo>
                    <a:pt x="1012254" y="-27287"/>
                    <a:pt x="1250732" y="592191"/>
                    <a:pt x="1455343" y="635935"/>
                  </a:cubicBezTo>
                  <a:cubicBezTo>
                    <a:pt x="1659954" y="679679"/>
                    <a:pt x="1841988" y="238001"/>
                    <a:pt x="1997210" y="263401"/>
                  </a:cubicBezTo>
                  <a:cubicBezTo>
                    <a:pt x="2133029" y="285626"/>
                    <a:pt x="2325029" y="555259"/>
                    <a:pt x="2374688" y="723471"/>
                  </a:cubicBezTo>
                  <a:lnTo>
                    <a:pt x="2381982" y="762934"/>
                  </a:lnTo>
                  <a:lnTo>
                    <a:pt x="0" y="762934"/>
                  </a:lnTo>
                  <a:lnTo>
                    <a:pt x="12910" y="715145"/>
                  </a:lnTo>
                  <a:cubicBezTo>
                    <a:pt x="101713" y="471673"/>
                    <a:pt x="557171" y="25629"/>
                    <a:pt x="769543" y="935"/>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z="1800"/>
            </a:p>
          </p:txBody>
        </p:sp>
        <p:sp>
          <p:nvSpPr>
            <p:cNvPr id="12" name="任意多边形 11"/>
            <p:cNvSpPr/>
            <p:nvPr>
              <p:custDataLst>
                <p:tags r:id="rId30"/>
              </p:custDataLst>
            </p:nvPr>
          </p:nvSpPr>
          <p:spPr>
            <a:xfrm flipH="1">
              <a:off x="1475801" y="4628981"/>
              <a:ext cx="1874348" cy="581194"/>
            </a:xfrm>
            <a:custGeom>
              <a:avLst/>
              <a:gdLst>
                <a:gd name="connsiteX0" fmla="*/ 839785 w 2465380"/>
                <a:gd name="connsiteY0" fmla="*/ 503 h 581194"/>
                <a:gd name="connsiteX1" fmla="*/ 807788 w 2465380"/>
                <a:gd name="connsiteY1" fmla="*/ 2021 h 581194"/>
                <a:gd name="connsiteX2" fmla="*/ 16782 w 2465380"/>
                <a:gd name="connsiteY2" fmla="*/ 559376 h 581194"/>
                <a:gd name="connsiteX3" fmla="*/ 0 w 2465380"/>
                <a:gd name="connsiteY3" fmla="*/ 581194 h 581194"/>
                <a:gd name="connsiteX4" fmla="*/ 2465380 w 2465380"/>
                <a:gd name="connsiteY4" fmla="*/ 581194 h 581194"/>
                <a:gd name="connsiteX5" fmla="*/ 2459763 w 2465380"/>
                <a:gd name="connsiteY5" fmla="*/ 567131 h 581194"/>
                <a:gd name="connsiteX6" fmla="*/ 2124619 w 2465380"/>
                <a:gd name="connsiteY6" fmla="*/ 64728 h 581194"/>
                <a:gd name="connsiteX7" fmla="*/ 1498085 w 2465380"/>
                <a:gd name="connsiteY7" fmla="*/ 361061 h 581194"/>
                <a:gd name="connsiteX8" fmla="*/ 839785 w 2465380"/>
                <a:gd name="connsiteY8" fmla="*/ 503 h 58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5380" h="581194">
                  <a:moveTo>
                    <a:pt x="839785" y="503"/>
                  </a:moveTo>
                  <a:cubicBezTo>
                    <a:pt x="828582" y="-483"/>
                    <a:pt x="817897" y="-41"/>
                    <a:pt x="807788" y="2021"/>
                  </a:cubicBezTo>
                  <a:cubicBezTo>
                    <a:pt x="596959" y="9043"/>
                    <a:pt x="212374" y="328128"/>
                    <a:pt x="16782" y="559376"/>
                  </a:cubicBezTo>
                  <a:lnTo>
                    <a:pt x="0" y="581194"/>
                  </a:lnTo>
                  <a:lnTo>
                    <a:pt x="2465380" y="581194"/>
                  </a:lnTo>
                  <a:lnTo>
                    <a:pt x="2459763" y="567131"/>
                  </a:lnTo>
                  <a:cubicBezTo>
                    <a:pt x="2410104" y="398919"/>
                    <a:pt x="2284899" y="99073"/>
                    <a:pt x="2124619" y="64728"/>
                  </a:cubicBezTo>
                  <a:cubicBezTo>
                    <a:pt x="1964339" y="30383"/>
                    <a:pt x="1717557" y="371512"/>
                    <a:pt x="1498085" y="361061"/>
                  </a:cubicBezTo>
                  <a:cubicBezTo>
                    <a:pt x="1292330" y="351263"/>
                    <a:pt x="1007821" y="15283"/>
                    <a:pt x="839785" y="503"/>
                  </a:cubicBezTo>
                  <a:close/>
                </a:path>
              </a:pathLst>
            </a:cu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z="1800"/>
            </a:p>
          </p:txBody>
        </p:sp>
        <p:sp>
          <p:nvSpPr>
            <p:cNvPr id="13" name="矩形 12"/>
            <p:cNvSpPr/>
            <p:nvPr>
              <p:custDataLst>
                <p:tags r:id="rId31"/>
              </p:custDataLst>
            </p:nvPr>
          </p:nvSpPr>
          <p:spPr>
            <a:xfrm>
              <a:off x="1475801" y="1938868"/>
              <a:ext cx="1927799" cy="36000"/>
            </a:xfrm>
            <a:prstGeom prst="rect">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sz="1800"/>
            </a:p>
          </p:txBody>
        </p:sp>
      </p:grpSp>
      <p:grpSp>
        <p:nvGrpSpPr>
          <p:cNvPr id="18" name="组合 17"/>
          <p:cNvGrpSpPr/>
          <p:nvPr>
            <p:custDataLst>
              <p:tags r:id="rId9"/>
            </p:custDataLst>
          </p:nvPr>
        </p:nvGrpSpPr>
        <p:grpSpPr>
          <a:xfrm>
            <a:off x="4859628" y="1922780"/>
            <a:ext cx="2219594" cy="4207451"/>
            <a:chOff x="1475801" y="1555753"/>
            <a:chExt cx="1927799" cy="3654422"/>
          </a:xfrm>
        </p:grpSpPr>
        <p:sp>
          <p:nvSpPr>
            <p:cNvPr id="19" name="任意多边形 18"/>
            <p:cNvSpPr/>
            <p:nvPr>
              <p:custDataLst>
                <p:tags r:id="rId20"/>
              </p:custDataLst>
            </p:nvPr>
          </p:nvSpPr>
          <p:spPr>
            <a:xfrm>
              <a:off x="2111533" y="1620227"/>
              <a:ext cx="656334" cy="352506"/>
            </a:xfrm>
            <a:custGeom>
              <a:avLst/>
              <a:gdLst>
                <a:gd name="connsiteX0" fmla="*/ 328167 w 656334"/>
                <a:gd name="connsiteY0" fmla="*/ 0 h 352506"/>
                <a:gd name="connsiteX1" fmla="*/ 656334 w 656334"/>
                <a:gd name="connsiteY1" fmla="*/ 328167 h 352506"/>
                <a:gd name="connsiteX2" fmla="*/ 653881 w 656334"/>
                <a:gd name="connsiteY2" fmla="*/ 352506 h 352506"/>
                <a:gd name="connsiteX3" fmla="*/ 2454 w 656334"/>
                <a:gd name="connsiteY3" fmla="*/ 352506 h 352506"/>
                <a:gd name="connsiteX4" fmla="*/ 0 w 656334"/>
                <a:gd name="connsiteY4" fmla="*/ 328167 h 352506"/>
                <a:gd name="connsiteX5" fmla="*/ 328167 w 656334"/>
                <a:gd name="connsiteY5" fmla="*/ 0 h 352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6334" h="352506">
                  <a:moveTo>
                    <a:pt x="328167" y="0"/>
                  </a:moveTo>
                  <a:cubicBezTo>
                    <a:pt x="509409" y="0"/>
                    <a:pt x="656334" y="146925"/>
                    <a:pt x="656334" y="328167"/>
                  </a:cubicBezTo>
                  <a:lnTo>
                    <a:pt x="653881" y="352506"/>
                  </a:lnTo>
                  <a:lnTo>
                    <a:pt x="2454" y="352506"/>
                  </a:lnTo>
                  <a:lnTo>
                    <a:pt x="0" y="328167"/>
                  </a:lnTo>
                  <a:cubicBezTo>
                    <a:pt x="0" y="146925"/>
                    <a:pt x="146925" y="0"/>
                    <a:pt x="32816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normAutofit/>
            </a:bodyPr>
            <a:lstStyle/>
            <a:p>
              <a:pPr algn="ctr"/>
              <a:r>
                <a:rPr lang="en-US" altLang="zh-CN" sz="1800" dirty="0">
                  <a:solidFill>
                    <a:schemeClr val="bg1"/>
                  </a:solidFill>
                </a:rPr>
                <a:t>B</a:t>
              </a:r>
            </a:p>
          </p:txBody>
        </p:sp>
        <p:sp>
          <p:nvSpPr>
            <p:cNvPr id="20" name="任意多边形 19"/>
            <p:cNvSpPr/>
            <p:nvPr>
              <p:custDataLst>
                <p:tags r:id="rId21"/>
              </p:custDataLst>
            </p:nvPr>
          </p:nvSpPr>
          <p:spPr>
            <a:xfrm>
              <a:off x="2047059" y="1555753"/>
              <a:ext cx="785282" cy="416981"/>
            </a:xfrm>
            <a:custGeom>
              <a:avLst/>
              <a:gdLst>
                <a:gd name="connsiteX0" fmla="*/ 392641 w 785282"/>
                <a:gd name="connsiteY0" fmla="*/ 0 h 416981"/>
                <a:gd name="connsiteX1" fmla="*/ 785282 w 785282"/>
                <a:gd name="connsiteY1" fmla="*/ 392641 h 416981"/>
                <a:gd name="connsiteX2" fmla="*/ 782828 w 785282"/>
                <a:gd name="connsiteY2" fmla="*/ 416981 h 416981"/>
                <a:gd name="connsiteX3" fmla="*/ 749571 w 785282"/>
                <a:gd name="connsiteY3" fmla="*/ 416981 h 416981"/>
                <a:gd name="connsiteX4" fmla="*/ 752025 w 785282"/>
                <a:gd name="connsiteY4" fmla="*/ 392641 h 416981"/>
                <a:gd name="connsiteX5" fmla="*/ 392641 w 785282"/>
                <a:gd name="connsiteY5" fmla="*/ 33257 h 416981"/>
                <a:gd name="connsiteX6" fmla="*/ 33257 w 785282"/>
                <a:gd name="connsiteY6" fmla="*/ 392641 h 416981"/>
                <a:gd name="connsiteX7" fmla="*/ 35711 w 785282"/>
                <a:gd name="connsiteY7" fmla="*/ 416981 h 416981"/>
                <a:gd name="connsiteX8" fmla="*/ 2454 w 785282"/>
                <a:gd name="connsiteY8" fmla="*/ 416981 h 416981"/>
                <a:gd name="connsiteX9" fmla="*/ 0 w 785282"/>
                <a:gd name="connsiteY9" fmla="*/ 392641 h 416981"/>
                <a:gd name="connsiteX10" fmla="*/ 392641 w 785282"/>
                <a:gd name="connsiteY10" fmla="*/ 0 h 416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5282" h="416981">
                  <a:moveTo>
                    <a:pt x="392641" y="0"/>
                  </a:moveTo>
                  <a:cubicBezTo>
                    <a:pt x="609491" y="0"/>
                    <a:pt x="785282" y="175791"/>
                    <a:pt x="785282" y="392641"/>
                  </a:cubicBezTo>
                  <a:lnTo>
                    <a:pt x="782828" y="416981"/>
                  </a:lnTo>
                  <a:lnTo>
                    <a:pt x="749571" y="416981"/>
                  </a:lnTo>
                  <a:lnTo>
                    <a:pt x="752025" y="392641"/>
                  </a:lnTo>
                  <a:cubicBezTo>
                    <a:pt x="752025" y="194159"/>
                    <a:pt x="591123" y="33257"/>
                    <a:pt x="392641" y="33257"/>
                  </a:cubicBezTo>
                  <a:cubicBezTo>
                    <a:pt x="194159" y="33257"/>
                    <a:pt x="33257" y="194159"/>
                    <a:pt x="33257" y="392641"/>
                  </a:cubicBezTo>
                  <a:lnTo>
                    <a:pt x="35711" y="416981"/>
                  </a:lnTo>
                  <a:lnTo>
                    <a:pt x="2454" y="416981"/>
                  </a:lnTo>
                  <a:lnTo>
                    <a:pt x="0" y="392641"/>
                  </a:lnTo>
                  <a:cubicBezTo>
                    <a:pt x="0" y="175791"/>
                    <a:pt x="175791" y="0"/>
                    <a:pt x="39264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z="1800">
                <a:solidFill>
                  <a:schemeClr val="tx1"/>
                </a:solidFill>
              </a:endParaRPr>
            </a:p>
          </p:txBody>
        </p:sp>
        <p:sp>
          <p:nvSpPr>
            <p:cNvPr id="21" name="矩形 20"/>
            <p:cNvSpPr/>
            <p:nvPr>
              <p:custDataLst>
                <p:tags r:id="rId22"/>
              </p:custDataLst>
            </p:nvPr>
          </p:nvSpPr>
          <p:spPr>
            <a:xfrm>
              <a:off x="1475801" y="1972733"/>
              <a:ext cx="1927799" cy="3237442"/>
            </a:xfrm>
            <a:prstGeom prst="rect">
              <a:avLst/>
            </a:prstGeom>
            <a:solidFill>
              <a:schemeClr val="accent1">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bIns="720000" rtlCol="0" anchor="ctr">
              <a:normAutofit/>
            </a:bodyPr>
            <a:lstStyle/>
            <a:p>
              <a:pPr algn="ctr">
                <a:lnSpc>
                  <a:spcPct val="150000"/>
                </a:lnSpc>
              </a:pPr>
              <a:endParaRPr lang="zh-CN" altLang="en-US" sz="1800" dirty="0">
                <a:solidFill>
                  <a:schemeClr val="accent1"/>
                </a:solidFill>
              </a:endParaRPr>
            </a:p>
          </p:txBody>
        </p:sp>
        <p:sp>
          <p:nvSpPr>
            <p:cNvPr id="22" name="任意多边形 21"/>
            <p:cNvSpPr/>
            <p:nvPr>
              <p:custDataLst>
                <p:tags r:id="rId23"/>
              </p:custDataLst>
            </p:nvPr>
          </p:nvSpPr>
          <p:spPr>
            <a:xfrm>
              <a:off x="1592657" y="4447241"/>
              <a:ext cx="1810943" cy="762934"/>
            </a:xfrm>
            <a:custGeom>
              <a:avLst/>
              <a:gdLst>
                <a:gd name="connsiteX0" fmla="*/ 769543 w 2381982"/>
                <a:gd name="connsiteY0" fmla="*/ 935 h 762934"/>
                <a:gd name="connsiteX1" fmla="*/ 1455343 w 2381982"/>
                <a:gd name="connsiteY1" fmla="*/ 635935 h 762934"/>
                <a:gd name="connsiteX2" fmla="*/ 1997210 w 2381982"/>
                <a:gd name="connsiteY2" fmla="*/ 263401 h 762934"/>
                <a:gd name="connsiteX3" fmla="*/ 2374688 w 2381982"/>
                <a:gd name="connsiteY3" fmla="*/ 723471 h 762934"/>
                <a:gd name="connsiteX4" fmla="*/ 2381982 w 2381982"/>
                <a:gd name="connsiteY4" fmla="*/ 762934 h 762934"/>
                <a:gd name="connsiteX5" fmla="*/ 0 w 2381982"/>
                <a:gd name="connsiteY5" fmla="*/ 762934 h 762934"/>
                <a:gd name="connsiteX6" fmla="*/ 12910 w 2381982"/>
                <a:gd name="connsiteY6" fmla="*/ 715145 h 762934"/>
                <a:gd name="connsiteX7" fmla="*/ 769543 w 2381982"/>
                <a:gd name="connsiteY7" fmla="*/ 935 h 76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982" h="762934">
                  <a:moveTo>
                    <a:pt x="769543" y="935"/>
                  </a:moveTo>
                  <a:cubicBezTo>
                    <a:pt x="1012254" y="-27287"/>
                    <a:pt x="1250732" y="592191"/>
                    <a:pt x="1455343" y="635935"/>
                  </a:cubicBezTo>
                  <a:cubicBezTo>
                    <a:pt x="1659954" y="679679"/>
                    <a:pt x="1841988" y="238001"/>
                    <a:pt x="1997210" y="263401"/>
                  </a:cubicBezTo>
                  <a:cubicBezTo>
                    <a:pt x="2133029" y="285626"/>
                    <a:pt x="2325029" y="555259"/>
                    <a:pt x="2374688" y="723471"/>
                  </a:cubicBezTo>
                  <a:lnTo>
                    <a:pt x="2381982" y="762934"/>
                  </a:lnTo>
                  <a:lnTo>
                    <a:pt x="0" y="762934"/>
                  </a:lnTo>
                  <a:lnTo>
                    <a:pt x="12910" y="715145"/>
                  </a:lnTo>
                  <a:cubicBezTo>
                    <a:pt x="101713" y="471673"/>
                    <a:pt x="557171" y="25629"/>
                    <a:pt x="769543" y="935"/>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z="1800"/>
            </a:p>
          </p:txBody>
        </p:sp>
        <p:sp>
          <p:nvSpPr>
            <p:cNvPr id="23" name="任意多边形 22"/>
            <p:cNvSpPr/>
            <p:nvPr>
              <p:custDataLst>
                <p:tags r:id="rId24"/>
              </p:custDataLst>
            </p:nvPr>
          </p:nvSpPr>
          <p:spPr>
            <a:xfrm flipH="1">
              <a:off x="1475801" y="4628981"/>
              <a:ext cx="1874348" cy="581194"/>
            </a:xfrm>
            <a:custGeom>
              <a:avLst/>
              <a:gdLst>
                <a:gd name="connsiteX0" fmla="*/ 839785 w 2465380"/>
                <a:gd name="connsiteY0" fmla="*/ 503 h 581194"/>
                <a:gd name="connsiteX1" fmla="*/ 807788 w 2465380"/>
                <a:gd name="connsiteY1" fmla="*/ 2021 h 581194"/>
                <a:gd name="connsiteX2" fmla="*/ 16782 w 2465380"/>
                <a:gd name="connsiteY2" fmla="*/ 559376 h 581194"/>
                <a:gd name="connsiteX3" fmla="*/ 0 w 2465380"/>
                <a:gd name="connsiteY3" fmla="*/ 581194 h 581194"/>
                <a:gd name="connsiteX4" fmla="*/ 2465380 w 2465380"/>
                <a:gd name="connsiteY4" fmla="*/ 581194 h 581194"/>
                <a:gd name="connsiteX5" fmla="*/ 2459763 w 2465380"/>
                <a:gd name="connsiteY5" fmla="*/ 567131 h 581194"/>
                <a:gd name="connsiteX6" fmla="*/ 2124619 w 2465380"/>
                <a:gd name="connsiteY6" fmla="*/ 64728 h 581194"/>
                <a:gd name="connsiteX7" fmla="*/ 1498085 w 2465380"/>
                <a:gd name="connsiteY7" fmla="*/ 361061 h 581194"/>
                <a:gd name="connsiteX8" fmla="*/ 839785 w 2465380"/>
                <a:gd name="connsiteY8" fmla="*/ 503 h 58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5380" h="581194">
                  <a:moveTo>
                    <a:pt x="839785" y="503"/>
                  </a:moveTo>
                  <a:cubicBezTo>
                    <a:pt x="828582" y="-483"/>
                    <a:pt x="817897" y="-41"/>
                    <a:pt x="807788" y="2021"/>
                  </a:cubicBezTo>
                  <a:cubicBezTo>
                    <a:pt x="596959" y="9043"/>
                    <a:pt x="212374" y="328128"/>
                    <a:pt x="16782" y="559376"/>
                  </a:cubicBezTo>
                  <a:lnTo>
                    <a:pt x="0" y="581194"/>
                  </a:lnTo>
                  <a:lnTo>
                    <a:pt x="2465380" y="581194"/>
                  </a:lnTo>
                  <a:lnTo>
                    <a:pt x="2459763" y="567131"/>
                  </a:lnTo>
                  <a:cubicBezTo>
                    <a:pt x="2410104" y="398919"/>
                    <a:pt x="2284899" y="99073"/>
                    <a:pt x="2124619" y="64728"/>
                  </a:cubicBezTo>
                  <a:cubicBezTo>
                    <a:pt x="1964339" y="30383"/>
                    <a:pt x="1717557" y="371512"/>
                    <a:pt x="1498085" y="361061"/>
                  </a:cubicBezTo>
                  <a:cubicBezTo>
                    <a:pt x="1292330" y="351263"/>
                    <a:pt x="1007821" y="15283"/>
                    <a:pt x="839785" y="503"/>
                  </a:cubicBezTo>
                  <a:close/>
                </a:path>
              </a:pathLst>
            </a:cu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z="1800"/>
            </a:p>
          </p:txBody>
        </p:sp>
        <p:sp>
          <p:nvSpPr>
            <p:cNvPr id="24" name="矩形 23"/>
            <p:cNvSpPr/>
            <p:nvPr>
              <p:custDataLst>
                <p:tags r:id="rId25"/>
              </p:custDataLst>
            </p:nvPr>
          </p:nvSpPr>
          <p:spPr>
            <a:xfrm>
              <a:off x="1475801" y="1938868"/>
              <a:ext cx="1927799" cy="36000"/>
            </a:xfrm>
            <a:prstGeom prst="rect">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sz="1800"/>
            </a:p>
          </p:txBody>
        </p:sp>
      </p:grpSp>
      <p:grpSp>
        <p:nvGrpSpPr>
          <p:cNvPr id="25" name="组合 24"/>
          <p:cNvGrpSpPr/>
          <p:nvPr>
            <p:custDataLst>
              <p:tags r:id="rId10"/>
            </p:custDataLst>
          </p:nvPr>
        </p:nvGrpSpPr>
        <p:grpSpPr>
          <a:xfrm>
            <a:off x="8350311" y="1922780"/>
            <a:ext cx="2219594" cy="4207451"/>
            <a:chOff x="1475801" y="1555753"/>
            <a:chExt cx="1927799" cy="3654422"/>
          </a:xfrm>
        </p:grpSpPr>
        <p:sp>
          <p:nvSpPr>
            <p:cNvPr id="26" name="任意多边形 25"/>
            <p:cNvSpPr/>
            <p:nvPr>
              <p:custDataLst>
                <p:tags r:id="rId14"/>
              </p:custDataLst>
            </p:nvPr>
          </p:nvSpPr>
          <p:spPr>
            <a:xfrm>
              <a:off x="2111533" y="1620227"/>
              <a:ext cx="656334" cy="352506"/>
            </a:xfrm>
            <a:custGeom>
              <a:avLst/>
              <a:gdLst>
                <a:gd name="connsiteX0" fmla="*/ 328167 w 656334"/>
                <a:gd name="connsiteY0" fmla="*/ 0 h 352506"/>
                <a:gd name="connsiteX1" fmla="*/ 656334 w 656334"/>
                <a:gd name="connsiteY1" fmla="*/ 328167 h 352506"/>
                <a:gd name="connsiteX2" fmla="*/ 653881 w 656334"/>
                <a:gd name="connsiteY2" fmla="*/ 352506 h 352506"/>
                <a:gd name="connsiteX3" fmla="*/ 2454 w 656334"/>
                <a:gd name="connsiteY3" fmla="*/ 352506 h 352506"/>
                <a:gd name="connsiteX4" fmla="*/ 0 w 656334"/>
                <a:gd name="connsiteY4" fmla="*/ 328167 h 352506"/>
                <a:gd name="connsiteX5" fmla="*/ 328167 w 656334"/>
                <a:gd name="connsiteY5" fmla="*/ 0 h 352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6334" h="352506">
                  <a:moveTo>
                    <a:pt x="328167" y="0"/>
                  </a:moveTo>
                  <a:cubicBezTo>
                    <a:pt x="509409" y="0"/>
                    <a:pt x="656334" y="146925"/>
                    <a:pt x="656334" y="328167"/>
                  </a:cubicBezTo>
                  <a:lnTo>
                    <a:pt x="653881" y="352506"/>
                  </a:lnTo>
                  <a:lnTo>
                    <a:pt x="2454" y="352506"/>
                  </a:lnTo>
                  <a:lnTo>
                    <a:pt x="0" y="328167"/>
                  </a:lnTo>
                  <a:cubicBezTo>
                    <a:pt x="0" y="146925"/>
                    <a:pt x="146925" y="0"/>
                    <a:pt x="32816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normAutofit/>
            </a:bodyPr>
            <a:lstStyle/>
            <a:p>
              <a:pPr algn="ctr"/>
              <a:r>
                <a:rPr lang="en-US" altLang="zh-CN" sz="1800" dirty="0">
                  <a:solidFill>
                    <a:schemeClr val="bg1"/>
                  </a:solidFill>
                </a:rPr>
                <a:t>C</a:t>
              </a:r>
            </a:p>
          </p:txBody>
        </p:sp>
        <p:sp>
          <p:nvSpPr>
            <p:cNvPr id="27" name="任意多边形 26"/>
            <p:cNvSpPr/>
            <p:nvPr>
              <p:custDataLst>
                <p:tags r:id="rId15"/>
              </p:custDataLst>
            </p:nvPr>
          </p:nvSpPr>
          <p:spPr>
            <a:xfrm>
              <a:off x="2047059" y="1555753"/>
              <a:ext cx="785282" cy="416981"/>
            </a:xfrm>
            <a:custGeom>
              <a:avLst/>
              <a:gdLst>
                <a:gd name="connsiteX0" fmla="*/ 392641 w 785282"/>
                <a:gd name="connsiteY0" fmla="*/ 0 h 416981"/>
                <a:gd name="connsiteX1" fmla="*/ 785282 w 785282"/>
                <a:gd name="connsiteY1" fmla="*/ 392641 h 416981"/>
                <a:gd name="connsiteX2" fmla="*/ 782828 w 785282"/>
                <a:gd name="connsiteY2" fmla="*/ 416981 h 416981"/>
                <a:gd name="connsiteX3" fmla="*/ 749571 w 785282"/>
                <a:gd name="connsiteY3" fmla="*/ 416981 h 416981"/>
                <a:gd name="connsiteX4" fmla="*/ 752025 w 785282"/>
                <a:gd name="connsiteY4" fmla="*/ 392641 h 416981"/>
                <a:gd name="connsiteX5" fmla="*/ 392641 w 785282"/>
                <a:gd name="connsiteY5" fmla="*/ 33257 h 416981"/>
                <a:gd name="connsiteX6" fmla="*/ 33257 w 785282"/>
                <a:gd name="connsiteY6" fmla="*/ 392641 h 416981"/>
                <a:gd name="connsiteX7" fmla="*/ 35711 w 785282"/>
                <a:gd name="connsiteY7" fmla="*/ 416981 h 416981"/>
                <a:gd name="connsiteX8" fmla="*/ 2454 w 785282"/>
                <a:gd name="connsiteY8" fmla="*/ 416981 h 416981"/>
                <a:gd name="connsiteX9" fmla="*/ 0 w 785282"/>
                <a:gd name="connsiteY9" fmla="*/ 392641 h 416981"/>
                <a:gd name="connsiteX10" fmla="*/ 392641 w 785282"/>
                <a:gd name="connsiteY10" fmla="*/ 0 h 416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5282" h="416981">
                  <a:moveTo>
                    <a:pt x="392641" y="0"/>
                  </a:moveTo>
                  <a:cubicBezTo>
                    <a:pt x="609491" y="0"/>
                    <a:pt x="785282" y="175791"/>
                    <a:pt x="785282" y="392641"/>
                  </a:cubicBezTo>
                  <a:lnTo>
                    <a:pt x="782828" y="416981"/>
                  </a:lnTo>
                  <a:lnTo>
                    <a:pt x="749571" y="416981"/>
                  </a:lnTo>
                  <a:lnTo>
                    <a:pt x="752025" y="392641"/>
                  </a:lnTo>
                  <a:cubicBezTo>
                    <a:pt x="752025" y="194159"/>
                    <a:pt x="591123" y="33257"/>
                    <a:pt x="392641" y="33257"/>
                  </a:cubicBezTo>
                  <a:cubicBezTo>
                    <a:pt x="194159" y="33257"/>
                    <a:pt x="33257" y="194159"/>
                    <a:pt x="33257" y="392641"/>
                  </a:cubicBezTo>
                  <a:lnTo>
                    <a:pt x="35711" y="416981"/>
                  </a:lnTo>
                  <a:lnTo>
                    <a:pt x="2454" y="416981"/>
                  </a:lnTo>
                  <a:lnTo>
                    <a:pt x="0" y="392641"/>
                  </a:lnTo>
                  <a:cubicBezTo>
                    <a:pt x="0" y="175791"/>
                    <a:pt x="175791" y="0"/>
                    <a:pt x="39264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z="1800">
                <a:solidFill>
                  <a:schemeClr val="tx1"/>
                </a:solidFill>
              </a:endParaRPr>
            </a:p>
          </p:txBody>
        </p:sp>
        <p:sp>
          <p:nvSpPr>
            <p:cNvPr id="28" name="矩形 27"/>
            <p:cNvSpPr/>
            <p:nvPr>
              <p:custDataLst>
                <p:tags r:id="rId16"/>
              </p:custDataLst>
            </p:nvPr>
          </p:nvSpPr>
          <p:spPr>
            <a:xfrm>
              <a:off x="1475801" y="1972733"/>
              <a:ext cx="1927799" cy="3237442"/>
            </a:xfrm>
            <a:prstGeom prst="rect">
              <a:avLst/>
            </a:prstGeom>
            <a:solidFill>
              <a:schemeClr val="accent1">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bIns="720000" rtlCol="0" anchor="ctr">
              <a:normAutofit/>
            </a:bodyPr>
            <a:lstStyle/>
            <a:p>
              <a:pPr algn="ctr">
                <a:lnSpc>
                  <a:spcPct val="150000"/>
                </a:lnSpc>
              </a:pPr>
              <a:endParaRPr lang="zh-CN" altLang="en-US" sz="1800" dirty="0">
                <a:solidFill>
                  <a:schemeClr val="accent1"/>
                </a:solidFill>
              </a:endParaRPr>
            </a:p>
          </p:txBody>
        </p:sp>
        <p:sp>
          <p:nvSpPr>
            <p:cNvPr id="29" name="任意多边形 28"/>
            <p:cNvSpPr/>
            <p:nvPr>
              <p:custDataLst>
                <p:tags r:id="rId17"/>
              </p:custDataLst>
            </p:nvPr>
          </p:nvSpPr>
          <p:spPr>
            <a:xfrm>
              <a:off x="1592657" y="4447241"/>
              <a:ext cx="1810943" cy="762934"/>
            </a:xfrm>
            <a:custGeom>
              <a:avLst/>
              <a:gdLst>
                <a:gd name="connsiteX0" fmla="*/ 769543 w 2381982"/>
                <a:gd name="connsiteY0" fmla="*/ 935 h 762934"/>
                <a:gd name="connsiteX1" fmla="*/ 1455343 w 2381982"/>
                <a:gd name="connsiteY1" fmla="*/ 635935 h 762934"/>
                <a:gd name="connsiteX2" fmla="*/ 1997210 w 2381982"/>
                <a:gd name="connsiteY2" fmla="*/ 263401 h 762934"/>
                <a:gd name="connsiteX3" fmla="*/ 2374688 w 2381982"/>
                <a:gd name="connsiteY3" fmla="*/ 723471 h 762934"/>
                <a:gd name="connsiteX4" fmla="*/ 2381982 w 2381982"/>
                <a:gd name="connsiteY4" fmla="*/ 762934 h 762934"/>
                <a:gd name="connsiteX5" fmla="*/ 0 w 2381982"/>
                <a:gd name="connsiteY5" fmla="*/ 762934 h 762934"/>
                <a:gd name="connsiteX6" fmla="*/ 12910 w 2381982"/>
                <a:gd name="connsiteY6" fmla="*/ 715145 h 762934"/>
                <a:gd name="connsiteX7" fmla="*/ 769543 w 2381982"/>
                <a:gd name="connsiteY7" fmla="*/ 935 h 76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982" h="762934">
                  <a:moveTo>
                    <a:pt x="769543" y="935"/>
                  </a:moveTo>
                  <a:cubicBezTo>
                    <a:pt x="1012254" y="-27287"/>
                    <a:pt x="1250732" y="592191"/>
                    <a:pt x="1455343" y="635935"/>
                  </a:cubicBezTo>
                  <a:cubicBezTo>
                    <a:pt x="1659954" y="679679"/>
                    <a:pt x="1841988" y="238001"/>
                    <a:pt x="1997210" y="263401"/>
                  </a:cubicBezTo>
                  <a:cubicBezTo>
                    <a:pt x="2133029" y="285626"/>
                    <a:pt x="2325029" y="555259"/>
                    <a:pt x="2374688" y="723471"/>
                  </a:cubicBezTo>
                  <a:lnTo>
                    <a:pt x="2381982" y="762934"/>
                  </a:lnTo>
                  <a:lnTo>
                    <a:pt x="0" y="762934"/>
                  </a:lnTo>
                  <a:lnTo>
                    <a:pt x="12910" y="715145"/>
                  </a:lnTo>
                  <a:cubicBezTo>
                    <a:pt x="101713" y="471673"/>
                    <a:pt x="557171" y="25629"/>
                    <a:pt x="769543" y="935"/>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z="1800"/>
            </a:p>
          </p:txBody>
        </p:sp>
        <p:sp>
          <p:nvSpPr>
            <p:cNvPr id="30" name="任意多边形 29"/>
            <p:cNvSpPr/>
            <p:nvPr>
              <p:custDataLst>
                <p:tags r:id="rId18"/>
              </p:custDataLst>
            </p:nvPr>
          </p:nvSpPr>
          <p:spPr>
            <a:xfrm flipH="1">
              <a:off x="1475801" y="4628981"/>
              <a:ext cx="1874348" cy="581194"/>
            </a:xfrm>
            <a:custGeom>
              <a:avLst/>
              <a:gdLst>
                <a:gd name="connsiteX0" fmla="*/ 839785 w 2465380"/>
                <a:gd name="connsiteY0" fmla="*/ 503 h 581194"/>
                <a:gd name="connsiteX1" fmla="*/ 807788 w 2465380"/>
                <a:gd name="connsiteY1" fmla="*/ 2021 h 581194"/>
                <a:gd name="connsiteX2" fmla="*/ 16782 w 2465380"/>
                <a:gd name="connsiteY2" fmla="*/ 559376 h 581194"/>
                <a:gd name="connsiteX3" fmla="*/ 0 w 2465380"/>
                <a:gd name="connsiteY3" fmla="*/ 581194 h 581194"/>
                <a:gd name="connsiteX4" fmla="*/ 2465380 w 2465380"/>
                <a:gd name="connsiteY4" fmla="*/ 581194 h 581194"/>
                <a:gd name="connsiteX5" fmla="*/ 2459763 w 2465380"/>
                <a:gd name="connsiteY5" fmla="*/ 567131 h 581194"/>
                <a:gd name="connsiteX6" fmla="*/ 2124619 w 2465380"/>
                <a:gd name="connsiteY6" fmla="*/ 64728 h 581194"/>
                <a:gd name="connsiteX7" fmla="*/ 1498085 w 2465380"/>
                <a:gd name="connsiteY7" fmla="*/ 361061 h 581194"/>
                <a:gd name="connsiteX8" fmla="*/ 839785 w 2465380"/>
                <a:gd name="connsiteY8" fmla="*/ 503 h 58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5380" h="581194">
                  <a:moveTo>
                    <a:pt x="839785" y="503"/>
                  </a:moveTo>
                  <a:cubicBezTo>
                    <a:pt x="828582" y="-483"/>
                    <a:pt x="817897" y="-41"/>
                    <a:pt x="807788" y="2021"/>
                  </a:cubicBezTo>
                  <a:cubicBezTo>
                    <a:pt x="596959" y="9043"/>
                    <a:pt x="212374" y="328128"/>
                    <a:pt x="16782" y="559376"/>
                  </a:cubicBezTo>
                  <a:lnTo>
                    <a:pt x="0" y="581194"/>
                  </a:lnTo>
                  <a:lnTo>
                    <a:pt x="2465380" y="581194"/>
                  </a:lnTo>
                  <a:lnTo>
                    <a:pt x="2459763" y="567131"/>
                  </a:lnTo>
                  <a:cubicBezTo>
                    <a:pt x="2410104" y="398919"/>
                    <a:pt x="2284899" y="99073"/>
                    <a:pt x="2124619" y="64728"/>
                  </a:cubicBezTo>
                  <a:cubicBezTo>
                    <a:pt x="1964339" y="30383"/>
                    <a:pt x="1717557" y="371512"/>
                    <a:pt x="1498085" y="361061"/>
                  </a:cubicBezTo>
                  <a:cubicBezTo>
                    <a:pt x="1292330" y="351263"/>
                    <a:pt x="1007821" y="15283"/>
                    <a:pt x="839785" y="503"/>
                  </a:cubicBezTo>
                  <a:close/>
                </a:path>
              </a:pathLst>
            </a:cu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z="1800"/>
            </a:p>
          </p:txBody>
        </p:sp>
        <p:sp>
          <p:nvSpPr>
            <p:cNvPr id="31" name="矩形 30"/>
            <p:cNvSpPr/>
            <p:nvPr>
              <p:custDataLst>
                <p:tags r:id="rId19"/>
              </p:custDataLst>
            </p:nvPr>
          </p:nvSpPr>
          <p:spPr>
            <a:xfrm>
              <a:off x="1475801" y="1938868"/>
              <a:ext cx="1927799" cy="36000"/>
            </a:xfrm>
            <a:prstGeom prst="rect">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sz="1800"/>
            </a:p>
          </p:txBody>
        </p:sp>
      </p:grpSp>
      <p:sp>
        <p:nvSpPr>
          <p:cNvPr id="32" name="文本框 31"/>
          <p:cNvSpPr txBox="1"/>
          <p:nvPr>
            <p:custDataLst>
              <p:tags r:id="rId11"/>
            </p:custDataLst>
          </p:nvPr>
        </p:nvSpPr>
        <p:spPr>
          <a:xfrm>
            <a:off x="8417291" y="2875134"/>
            <a:ext cx="2219594" cy="2127977"/>
          </a:xfrm>
          <a:prstGeom prst="rect">
            <a:avLst/>
          </a:prstGeom>
          <a:noFill/>
        </p:spPr>
        <p:txBody>
          <a:bodyPr wrap="square" rtlCol="0">
            <a:noAutofit/>
          </a:bodyPr>
          <a:lstStyle/>
          <a:p>
            <a:pPr marL="0" lvl="0" indent="0" algn="ctr">
              <a:lnSpc>
                <a:spcPct val="200000"/>
              </a:lnSpc>
              <a:spcBef>
                <a:spcPts val="0"/>
              </a:spcBef>
              <a:spcAft>
                <a:spcPts val="0"/>
              </a:spcAft>
              <a:buSzPct val="100000"/>
              <a:buNone/>
            </a:pPr>
            <a:r>
              <a:rPr lang="en-US" altLang="zh-CN" sz="2800" b="1" spc="150" dirty="0">
                <a:solidFill>
                  <a:schemeClr val="accent2"/>
                </a:solidFill>
                <a:latin typeface="微软雅黑" panose="020B0503020204020204" pitchFamily="34" charset="-122"/>
                <a:ea typeface="微软雅黑" panose="020B0503020204020204" pitchFamily="34" charset="-122"/>
              </a:rPr>
              <a:t>社会文明的重要标志</a:t>
            </a:r>
          </a:p>
        </p:txBody>
      </p:sp>
      <p:sp>
        <p:nvSpPr>
          <p:cNvPr id="33" name="文本框 32"/>
          <p:cNvSpPr txBox="1"/>
          <p:nvPr>
            <p:custDataLst>
              <p:tags r:id="rId12"/>
            </p:custDataLst>
          </p:nvPr>
        </p:nvSpPr>
        <p:spPr>
          <a:xfrm>
            <a:off x="4926609" y="2895151"/>
            <a:ext cx="2219594" cy="2586062"/>
          </a:xfrm>
          <a:prstGeom prst="rect">
            <a:avLst/>
          </a:prstGeom>
          <a:noFill/>
        </p:spPr>
        <p:txBody>
          <a:bodyPr wrap="square" rtlCol="0">
            <a:noAutofit/>
          </a:bodyPr>
          <a:lstStyle/>
          <a:p>
            <a:pPr marL="0" lvl="0" indent="0" algn="ctr">
              <a:lnSpc>
                <a:spcPct val="150000"/>
              </a:lnSpc>
              <a:spcBef>
                <a:spcPts val="0"/>
              </a:spcBef>
              <a:spcAft>
                <a:spcPts val="0"/>
              </a:spcAft>
              <a:buSzPct val="100000"/>
              <a:buNone/>
            </a:pPr>
            <a:r>
              <a:rPr lang="en-US" altLang="zh-CN" sz="2800" b="1" spc="150" dirty="0">
                <a:solidFill>
                  <a:schemeClr val="accent2"/>
                </a:solidFill>
                <a:latin typeface="微软雅黑" panose="020B0503020204020204" pitchFamily="34" charset="-122"/>
                <a:ea typeface="微软雅黑" panose="020B0503020204020204" pitchFamily="34" charset="-122"/>
              </a:rPr>
              <a:t>提高社会成员生活质量的基本保障</a:t>
            </a:r>
          </a:p>
        </p:txBody>
      </p:sp>
      <p:sp>
        <p:nvSpPr>
          <p:cNvPr id="34" name="文本框 33"/>
          <p:cNvSpPr txBox="1"/>
          <p:nvPr>
            <p:custDataLst>
              <p:tags r:id="rId13"/>
            </p:custDataLst>
          </p:nvPr>
        </p:nvSpPr>
        <p:spPr>
          <a:xfrm>
            <a:off x="1435926" y="2875134"/>
            <a:ext cx="2219594" cy="2204196"/>
          </a:xfrm>
          <a:prstGeom prst="rect">
            <a:avLst/>
          </a:prstGeom>
          <a:noFill/>
        </p:spPr>
        <p:txBody>
          <a:bodyPr wrap="square" rtlCol="0">
            <a:noAutofit/>
          </a:bodyPr>
          <a:lstStyle/>
          <a:p>
            <a:pPr marL="0" lvl="0" indent="0" algn="ctr">
              <a:lnSpc>
                <a:spcPct val="150000"/>
              </a:lnSpc>
              <a:spcBef>
                <a:spcPts val="0"/>
              </a:spcBef>
              <a:spcAft>
                <a:spcPts val="0"/>
              </a:spcAft>
              <a:buSzPct val="100000"/>
              <a:buNone/>
            </a:pPr>
            <a:r>
              <a:rPr lang="en-US" altLang="zh-CN" sz="2800" b="1" spc="150" dirty="0">
                <a:solidFill>
                  <a:schemeClr val="accent2"/>
                </a:solidFill>
                <a:latin typeface="微软雅黑" panose="020B0503020204020204" pitchFamily="34" charset="-122"/>
                <a:ea typeface="微软雅黑" panose="020B0503020204020204" pitchFamily="34" charset="-122"/>
              </a:rPr>
              <a:t>社会生产活动的重要</a:t>
            </a:r>
          </a:p>
          <a:p>
            <a:pPr marL="0" lvl="0" indent="0" algn="ctr">
              <a:lnSpc>
                <a:spcPct val="150000"/>
              </a:lnSpc>
              <a:spcBef>
                <a:spcPts val="0"/>
              </a:spcBef>
              <a:spcAft>
                <a:spcPts val="0"/>
              </a:spcAft>
              <a:buSzPct val="100000"/>
              <a:buNone/>
            </a:pPr>
            <a:r>
              <a:rPr lang="en-US" altLang="zh-CN" sz="2800" b="1" spc="150" dirty="0">
                <a:solidFill>
                  <a:schemeClr val="accent2"/>
                </a:solidFill>
                <a:latin typeface="微软雅黑" panose="020B0503020204020204" pitchFamily="34" charset="-122"/>
                <a:ea typeface="微软雅黑" panose="020B0503020204020204" pitchFamily="34" charset="-122"/>
              </a:rPr>
              <a:t>基础</a:t>
            </a:r>
          </a:p>
        </p:txBody>
      </p:sp>
    </p:spTree>
    <p:custDataLst>
      <p:tags r:id="rId1"/>
    </p:custData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p:cNvSpPr>
          <p:nvPr>
            <p:ph type="ctrTitle"/>
            <p:custDataLst>
              <p:tags r:id="rId1"/>
            </p:custDataLst>
          </p:nvPr>
        </p:nvSpPr>
        <p:spPr>
          <a:xfrm>
            <a:off x="1487805" y="404495"/>
            <a:ext cx="9545320" cy="1895475"/>
          </a:xfrm>
        </p:spPr>
        <p:txBody>
          <a:bodyPr vert="horz" wrap="square" lIns="91440" tIns="45720" rIns="91440" bIns="45720" anchor="ctr"/>
          <a:lstStyle/>
          <a:p>
            <a:pPr algn="l" defTabSz="914400" eaLnBrk="1" hangingPunct="1">
              <a:lnSpc>
                <a:spcPct val="150000"/>
              </a:lnSpc>
              <a:buClrTx/>
              <a:buSzTx/>
              <a:buFontTx/>
            </a:pPr>
            <a:r>
              <a:rPr lang="en-US" altLang="zh-CN" sz="2400" b="1" kern="1200" dirty="0">
                <a:latin typeface="微软雅黑" panose="020B0503020204020204" pitchFamily="34" charset="-122"/>
                <a:ea typeface="微软雅黑" panose="020B0503020204020204" pitchFamily="34" charset="-122"/>
                <a:cs typeface="+mj-cs"/>
                <a:sym typeface="Arial" panose="020B0604020202020204" pitchFamily="34" charset="0"/>
              </a:rPr>
              <a:t>       </a:t>
            </a:r>
            <a:r>
              <a:rPr lang="zh-CN" altLang="en-US" sz="2400" b="1" kern="1200" dirty="0">
                <a:latin typeface="微软雅黑" panose="020B0503020204020204" pitchFamily="34" charset="-122"/>
                <a:ea typeface="微软雅黑" panose="020B0503020204020204" pitchFamily="34" charset="-122"/>
                <a:cs typeface="+mj-cs"/>
                <a:sym typeface="Arial" panose="020B0604020202020204" pitchFamily="34" charset="0"/>
              </a:rPr>
              <a:t>公共生活中的道德规范（社会公德）：指人们在社会交往和公共生活中应该遵守的行为准则，是维护公共利益、公共秩序、社会和谐稳定的起码的道德要求。</a:t>
            </a:r>
          </a:p>
        </p:txBody>
      </p:sp>
      <p:sp>
        <p:nvSpPr>
          <p:cNvPr id="48130" name="副标题 1"/>
          <p:cNvSpPr>
            <a:spLocks noGrp="1"/>
          </p:cNvSpPr>
          <p:nvPr>
            <p:ph type="subTitle" idx="1"/>
            <p:custDataLst>
              <p:tags r:id="rId2"/>
            </p:custDataLst>
          </p:nvPr>
        </p:nvSpPr>
        <p:spPr>
          <a:xfrm>
            <a:off x="1487805" y="3972243"/>
            <a:ext cx="9144000" cy="1655762"/>
          </a:xfrm>
        </p:spPr>
        <p:txBody>
          <a:bodyPr anchor="t"/>
          <a:lstStyle/>
          <a:p>
            <a:pPr defTabSz="914400">
              <a:buClrTx/>
              <a:buSzTx/>
            </a:pPr>
            <a:endParaRPr lang="zh-CN" altLang="en-US" kern="1200">
              <a:latin typeface="+mn-lt"/>
              <a:ea typeface="+mn-ea"/>
              <a:cs typeface="+mn-cs"/>
            </a:endParaRPr>
          </a:p>
        </p:txBody>
      </p:sp>
      <p:grpSp>
        <p:nvGrpSpPr>
          <p:cNvPr id="48131" name="Group 3"/>
          <p:cNvGrpSpPr/>
          <p:nvPr/>
        </p:nvGrpSpPr>
        <p:grpSpPr>
          <a:xfrm>
            <a:off x="1576705" y="2406968"/>
            <a:ext cx="9074150" cy="2646362"/>
            <a:chOff x="0" y="0"/>
            <a:chExt cx="14290" cy="3887"/>
          </a:xfrm>
        </p:grpSpPr>
        <p:grpSp>
          <p:nvGrpSpPr>
            <p:cNvPr id="48132" name="Group 4"/>
            <p:cNvGrpSpPr/>
            <p:nvPr/>
          </p:nvGrpSpPr>
          <p:grpSpPr>
            <a:xfrm>
              <a:off x="0" y="129"/>
              <a:ext cx="3411" cy="3471"/>
              <a:chOff x="0" y="0"/>
              <a:chExt cx="3411" cy="3471"/>
            </a:xfrm>
          </p:grpSpPr>
          <p:pic>
            <p:nvPicPr>
              <p:cNvPr id="48133" name="Picture 5"/>
              <p:cNvPicPr>
                <a:picLocks noChangeAspect="1"/>
              </p:cNvPicPr>
              <p:nvPr>
                <p:custDataLst>
                  <p:tags r:id="rId14"/>
                </p:custDataLst>
              </p:nvPr>
            </p:nvPicPr>
            <p:blipFill>
              <a:blip r:embed="rId18"/>
              <a:srcRect l="31830" t="3062" r="31526" b="3062"/>
              <a:stretch>
                <a:fillRect/>
              </a:stretch>
            </p:blipFill>
            <p:spPr>
              <a:xfrm>
                <a:off x="0" y="0"/>
                <a:ext cx="3411" cy="3471"/>
              </a:xfrm>
              <a:prstGeom prst="rect">
                <a:avLst/>
              </a:prstGeom>
              <a:noFill/>
              <a:ln w="9525">
                <a:noFill/>
              </a:ln>
            </p:spPr>
          </p:pic>
          <p:sp>
            <p:nvSpPr>
              <p:cNvPr id="48134" name="Text Box 6"/>
              <p:cNvSpPr txBox="1"/>
              <p:nvPr>
                <p:custDataLst>
                  <p:tags r:id="rId15"/>
                </p:custDataLst>
              </p:nvPr>
            </p:nvSpPr>
            <p:spPr>
              <a:xfrm>
                <a:off x="178" y="1439"/>
                <a:ext cx="1397" cy="676"/>
              </a:xfrm>
              <a:prstGeom prst="rect">
                <a:avLst/>
              </a:prstGeom>
              <a:noFill/>
              <a:ln w="9525">
                <a:noFill/>
              </a:ln>
            </p:spPr>
            <p:txBody>
              <a:bodyPr anchor="t">
                <a:spAutoFit/>
              </a:bodyPr>
              <a:lstStyle/>
              <a:p>
                <a:pPr algn="ctr"/>
                <a:r>
                  <a:rPr lang="zh-CN" altLang="en-US" sz="2400" dirty="0">
                    <a:latin typeface="Arial" panose="020B0604020202020204" pitchFamily="34" charset="0"/>
                    <a:ea typeface="宋体" panose="02010600030101010101" pitchFamily="2" charset="-122"/>
                  </a:rPr>
                  <a:t>法律</a:t>
                </a:r>
              </a:p>
            </p:txBody>
          </p:sp>
          <p:sp>
            <p:nvSpPr>
              <p:cNvPr id="48135" name="Text Box 7"/>
              <p:cNvSpPr txBox="1"/>
              <p:nvPr>
                <p:custDataLst>
                  <p:tags r:id="rId16"/>
                </p:custDataLst>
              </p:nvPr>
            </p:nvSpPr>
            <p:spPr>
              <a:xfrm>
                <a:off x="1691" y="1035"/>
                <a:ext cx="1397" cy="676"/>
              </a:xfrm>
              <a:prstGeom prst="rect">
                <a:avLst/>
              </a:prstGeom>
              <a:noFill/>
              <a:ln w="9525">
                <a:noFill/>
              </a:ln>
            </p:spPr>
            <p:txBody>
              <a:bodyPr anchor="t">
                <a:spAutoFit/>
              </a:bodyPr>
              <a:lstStyle/>
              <a:p>
                <a:pPr algn="ctr"/>
                <a:r>
                  <a:rPr lang="zh-CN" altLang="en-US" sz="2400" dirty="0">
                    <a:solidFill>
                      <a:srgbClr val="000000"/>
                    </a:solidFill>
                    <a:latin typeface="Arial" panose="020B0604020202020204" pitchFamily="34" charset="0"/>
                    <a:ea typeface="宋体" panose="02010600030101010101" pitchFamily="2" charset="-122"/>
                  </a:rPr>
                  <a:t>道德</a:t>
                </a:r>
              </a:p>
            </p:txBody>
          </p:sp>
        </p:grpSp>
        <p:grpSp>
          <p:nvGrpSpPr>
            <p:cNvPr id="48136" name="Group 8"/>
            <p:cNvGrpSpPr/>
            <p:nvPr/>
          </p:nvGrpSpPr>
          <p:grpSpPr>
            <a:xfrm>
              <a:off x="10585" y="143"/>
              <a:ext cx="3705" cy="3744"/>
              <a:chOff x="0" y="0"/>
              <a:chExt cx="3705" cy="3744"/>
            </a:xfrm>
          </p:grpSpPr>
          <p:pic>
            <p:nvPicPr>
              <p:cNvPr id="48137" name="Picture 9"/>
              <p:cNvPicPr>
                <a:picLocks noChangeAspect="1"/>
              </p:cNvPicPr>
              <p:nvPr>
                <p:custDataLst>
                  <p:tags r:id="rId11"/>
                </p:custDataLst>
              </p:nvPr>
            </p:nvPicPr>
            <p:blipFill>
              <a:blip r:embed="rId19"/>
              <a:srcRect l="31941" t="3372" r="31380" b="3192"/>
              <a:stretch>
                <a:fillRect/>
              </a:stretch>
            </p:blipFill>
            <p:spPr>
              <a:xfrm>
                <a:off x="0" y="0"/>
                <a:ext cx="3705" cy="3744"/>
              </a:xfrm>
              <a:prstGeom prst="rect">
                <a:avLst/>
              </a:prstGeom>
              <a:noFill/>
              <a:ln w="3175" cap="flat" cmpd="sng">
                <a:solidFill>
                  <a:schemeClr val="bg1"/>
                </a:solidFill>
                <a:prstDash val="solid"/>
                <a:miter/>
                <a:headEnd type="none" w="med" len="med"/>
                <a:tailEnd type="none" w="med" len="med"/>
              </a:ln>
            </p:spPr>
          </p:pic>
          <p:sp>
            <p:nvSpPr>
              <p:cNvPr id="48138" name="Text Box 10"/>
              <p:cNvSpPr txBox="1"/>
              <p:nvPr>
                <p:custDataLst>
                  <p:tags r:id="rId12"/>
                </p:custDataLst>
              </p:nvPr>
            </p:nvSpPr>
            <p:spPr>
              <a:xfrm>
                <a:off x="750" y="323"/>
                <a:ext cx="1397" cy="586"/>
              </a:xfrm>
              <a:prstGeom prst="rect">
                <a:avLst/>
              </a:prstGeom>
              <a:noFill/>
              <a:ln w="9525">
                <a:noFill/>
              </a:ln>
            </p:spPr>
            <p:txBody>
              <a:bodyPr anchor="t">
                <a:spAutoFit/>
              </a:bodyPr>
              <a:lstStyle/>
              <a:p>
                <a:pPr algn="ctr"/>
                <a:r>
                  <a:rPr lang="zh-CN" altLang="en-US" sz="2000" dirty="0">
                    <a:latin typeface="Arial" panose="020B0604020202020204" pitchFamily="34" charset="0"/>
                    <a:ea typeface="宋体" panose="02010600030101010101" pitchFamily="2" charset="-122"/>
                  </a:rPr>
                  <a:t>法律</a:t>
                </a:r>
              </a:p>
            </p:txBody>
          </p:sp>
          <p:sp>
            <p:nvSpPr>
              <p:cNvPr id="48139" name="Text Box 11"/>
              <p:cNvSpPr txBox="1"/>
              <p:nvPr>
                <p:custDataLst>
                  <p:tags r:id="rId13"/>
                </p:custDataLst>
              </p:nvPr>
            </p:nvSpPr>
            <p:spPr>
              <a:xfrm>
                <a:off x="1251" y="2138"/>
                <a:ext cx="1397" cy="676"/>
              </a:xfrm>
              <a:prstGeom prst="rect">
                <a:avLst/>
              </a:prstGeom>
              <a:noFill/>
              <a:ln w="9525">
                <a:noFill/>
              </a:ln>
            </p:spPr>
            <p:txBody>
              <a:bodyPr anchor="t">
                <a:spAutoFit/>
              </a:bodyPr>
              <a:lstStyle/>
              <a:p>
                <a:pPr algn="ctr"/>
                <a:r>
                  <a:rPr lang="zh-CN" altLang="en-US" sz="2400" dirty="0">
                    <a:solidFill>
                      <a:srgbClr val="000000"/>
                    </a:solidFill>
                    <a:latin typeface="Arial" panose="020B0604020202020204" pitchFamily="34" charset="0"/>
                    <a:ea typeface="宋体" panose="02010600030101010101" pitchFamily="2" charset="-122"/>
                  </a:rPr>
                  <a:t>道德</a:t>
                </a:r>
                <a:endParaRPr lang="zh-CN" altLang="en-US" dirty="0">
                  <a:latin typeface="Arial" panose="020B0604020202020204" pitchFamily="34" charset="0"/>
                  <a:ea typeface="宋体" panose="02010600030101010101" pitchFamily="2" charset="-122"/>
                </a:endParaRPr>
              </a:p>
            </p:txBody>
          </p:sp>
        </p:grpSp>
        <p:grpSp>
          <p:nvGrpSpPr>
            <p:cNvPr id="48140" name="Group 12"/>
            <p:cNvGrpSpPr/>
            <p:nvPr/>
          </p:nvGrpSpPr>
          <p:grpSpPr>
            <a:xfrm>
              <a:off x="7020" y="151"/>
              <a:ext cx="3646" cy="3580"/>
              <a:chOff x="0" y="0"/>
              <a:chExt cx="3646" cy="3580"/>
            </a:xfrm>
          </p:grpSpPr>
          <p:pic>
            <p:nvPicPr>
              <p:cNvPr id="48141" name="Picture 13"/>
              <p:cNvPicPr>
                <a:picLocks noChangeAspect="1"/>
              </p:cNvPicPr>
              <p:nvPr>
                <p:custDataLst>
                  <p:tags r:id="rId8"/>
                </p:custDataLst>
              </p:nvPr>
            </p:nvPicPr>
            <p:blipFill>
              <a:blip r:embed="rId20"/>
              <a:srcRect l="31612" t="3938" r="31161" b="3912"/>
              <a:stretch>
                <a:fillRect/>
              </a:stretch>
            </p:blipFill>
            <p:spPr>
              <a:xfrm>
                <a:off x="0" y="0"/>
                <a:ext cx="3646" cy="3580"/>
              </a:xfrm>
              <a:prstGeom prst="rect">
                <a:avLst/>
              </a:prstGeom>
              <a:noFill/>
              <a:ln w="9525">
                <a:noFill/>
              </a:ln>
            </p:spPr>
          </p:pic>
          <p:sp>
            <p:nvSpPr>
              <p:cNvPr id="48142" name="Text Box 14"/>
              <p:cNvSpPr txBox="1"/>
              <p:nvPr>
                <p:custDataLst>
                  <p:tags r:id="rId9"/>
                </p:custDataLst>
              </p:nvPr>
            </p:nvSpPr>
            <p:spPr>
              <a:xfrm>
                <a:off x="218" y="846"/>
                <a:ext cx="1397" cy="676"/>
              </a:xfrm>
              <a:prstGeom prst="rect">
                <a:avLst/>
              </a:prstGeom>
              <a:noFill/>
              <a:ln w="9525">
                <a:noFill/>
              </a:ln>
            </p:spPr>
            <p:txBody>
              <a:bodyPr anchor="t">
                <a:spAutoFit/>
              </a:bodyPr>
              <a:lstStyle/>
              <a:p>
                <a:pPr algn="ctr"/>
                <a:r>
                  <a:rPr lang="zh-CN" altLang="en-US" sz="2400" dirty="0">
                    <a:latin typeface="Arial" panose="020B0604020202020204" pitchFamily="34" charset="0"/>
                    <a:ea typeface="宋体" panose="02010600030101010101" pitchFamily="2" charset="-122"/>
                  </a:rPr>
                  <a:t>法律</a:t>
                </a:r>
              </a:p>
            </p:txBody>
          </p:sp>
          <p:sp>
            <p:nvSpPr>
              <p:cNvPr id="48143" name="Text Box 15"/>
              <p:cNvSpPr txBox="1"/>
              <p:nvPr>
                <p:custDataLst>
                  <p:tags r:id="rId10"/>
                </p:custDataLst>
              </p:nvPr>
            </p:nvSpPr>
            <p:spPr>
              <a:xfrm>
                <a:off x="1201" y="2018"/>
                <a:ext cx="1397" cy="676"/>
              </a:xfrm>
              <a:prstGeom prst="rect">
                <a:avLst/>
              </a:prstGeom>
              <a:noFill/>
              <a:ln w="9525">
                <a:noFill/>
              </a:ln>
            </p:spPr>
            <p:txBody>
              <a:bodyPr anchor="t">
                <a:spAutoFit/>
              </a:bodyPr>
              <a:lstStyle/>
              <a:p>
                <a:pPr algn="ctr"/>
                <a:r>
                  <a:rPr lang="zh-CN" altLang="en-US" sz="2400" dirty="0">
                    <a:solidFill>
                      <a:srgbClr val="000000"/>
                    </a:solidFill>
                    <a:latin typeface="Arial" panose="020B0604020202020204" pitchFamily="34" charset="0"/>
                    <a:ea typeface="宋体" panose="02010600030101010101" pitchFamily="2" charset="-122"/>
                  </a:rPr>
                  <a:t>道德</a:t>
                </a:r>
                <a:endParaRPr lang="zh-CN" altLang="en-US" dirty="0">
                  <a:latin typeface="Arial" panose="020B0604020202020204" pitchFamily="34" charset="0"/>
                  <a:ea typeface="宋体" panose="02010600030101010101" pitchFamily="2" charset="-122"/>
                </a:endParaRPr>
              </a:p>
            </p:txBody>
          </p:sp>
        </p:grpSp>
        <p:grpSp>
          <p:nvGrpSpPr>
            <p:cNvPr id="48144" name="Group 16"/>
            <p:cNvGrpSpPr/>
            <p:nvPr/>
          </p:nvGrpSpPr>
          <p:grpSpPr>
            <a:xfrm>
              <a:off x="3377" y="0"/>
              <a:ext cx="3699" cy="3582"/>
              <a:chOff x="0" y="0"/>
              <a:chExt cx="3699" cy="3582"/>
            </a:xfrm>
          </p:grpSpPr>
          <p:pic>
            <p:nvPicPr>
              <p:cNvPr id="48145" name="Picture 17"/>
              <p:cNvPicPr>
                <a:picLocks noChangeAspect="1"/>
              </p:cNvPicPr>
              <p:nvPr>
                <p:custDataLst>
                  <p:tags r:id="rId5"/>
                </p:custDataLst>
              </p:nvPr>
            </p:nvPicPr>
            <p:blipFill>
              <a:blip r:embed="rId21"/>
              <a:srcRect l="31119" t="2429" r="30373" b="3586"/>
              <a:stretch>
                <a:fillRect/>
              </a:stretch>
            </p:blipFill>
            <p:spPr>
              <a:xfrm>
                <a:off x="0" y="0"/>
                <a:ext cx="3699" cy="3582"/>
              </a:xfrm>
              <a:prstGeom prst="rect">
                <a:avLst/>
              </a:prstGeom>
              <a:noFill/>
              <a:ln w="9525">
                <a:noFill/>
              </a:ln>
            </p:spPr>
          </p:pic>
          <p:sp>
            <p:nvSpPr>
              <p:cNvPr id="48146" name="Text Box 18"/>
              <p:cNvSpPr txBox="1"/>
              <p:nvPr>
                <p:custDataLst>
                  <p:tags r:id="rId6"/>
                </p:custDataLst>
              </p:nvPr>
            </p:nvSpPr>
            <p:spPr>
              <a:xfrm>
                <a:off x="258" y="1376"/>
                <a:ext cx="1397" cy="676"/>
              </a:xfrm>
              <a:prstGeom prst="rect">
                <a:avLst/>
              </a:prstGeom>
              <a:noFill/>
              <a:ln w="9525">
                <a:noFill/>
              </a:ln>
            </p:spPr>
            <p:txBody>
              <a:bodyPr anchor="t">
                <a:spAutoFit/>
              </a:bodyPr>
              <a:lstStyle/>
              <a:p>
                <a:pPr algn="ctr"/>
                <a:r>
                  <a:rPr lang="zh-CN" altLang="en-US" sz="2400" dirty="0">
                    <a:latin typeface="Arial" panose="020B0604020202020204" pitchFamily="34" charset="0"/>
                    <a:ea typeface="宋体" panose="02010600030101010101" pitchFamily="2" charset="-122"/>
                  </a:rPr>
                  <a:t>法律</a:t>
                </a:r>
              </a:p>
            </p:txBody>
          </p:sp>
          <p:sp>
            <p:nvSpPr>
              <p:cNvPr id="48147" name="Text Box 19"/>
              <p:cNvSpPr txBox="1"/>
              <p:nvPr>
                <p:custDataLst>
                  <p:tags r:id="rId7"/>
                </p:custDataLst>
              </p:nvPr>
            </p:nvSpPr>
            <p:spPr>
              <a:xfrm>
                <a:off x="1709" y="1409"/>
                <a:ext cx="1397" cy="676"/>
              </a:xfrm>
              <a:prstGeom prst="rect">
                <a:avLst/>
              </a:prstGeom>
              <a:noFill/>
              <a:ln w="9525">
                <a:noFill/>
              </a:ln>
            </p:spPr>
            <p:txBody>
              <a:bodyPr anchor="t">
                <a:spAutoFit/>
              </a:bodyPr>
              <a:lstStyle/>
              <a:p>
                <a:pPr algn="ctr"/>
                <a:r>
                  <a:rPr lang="zh-CN" altLang="en-US" sz="2400" dirty="0">
                    <a:solidFill>
                      <a:srgbClr val="000000"/>
                    </a:solidFill>
                    <a:latin typeface="Arial" panose="020B0604020202020204" pitchFamily="34" charset="0"/>
                    <a:ea typeface="宋体" panose="02010600030101010101" pitchFamily="2" charset="-122"/>
                  </a:rPr>
                  <a:t>道德</a:t>
                </a:r>
                <a:endParaRPr lang="zh-CN" altLang="en-US" dirty="0">
                  <a:latin typeface="Arial" panose="020B0604020202020204" pitchFamily="34" charset="0"/>
                  <a:ea typeface="宋体" panose="02010600030101010101" pitchFamily="2" charset="-122"/>
                </a:endParaRPr>
              </a:p>
            </p:txBody>
          </p:sp>
        </p:grpSp>
      </p:grpSp>
      <p:sp>
        <p:nvSpPr>
          <p:cNvPr id="48148" name="AutoShape 21"/>
          <p:cNvSpPr/>
          <p:nvPr>
            <p:custDataLst>
              <p:tags r:id="rId3"/>
            </p:custDataLst>
          </p:nvPr>
        </p:nvSpPr>
        <p:spPr>
          <a:xfrm>
            <a:off x="2276793" y="5348605"/>
            <a:ext cx="7812087" cy="173038"/>
          </a:xfrm>
          <a:prstGeom prst="rightArrow">
            <a:avLst>
              <a:gd name="adj1" fmla="val 50000"/>
              <a:gd name="adj2" fmla="val 1128248"/>
            </a:avLst>
          </a:prstGeom>
          <a:solidFill>
            <a:srgbClr val="000000"/>
          </a:solidFill>
          <a:ln w="9525">
            <a:noFill/>
          </a:ln>
          <a:effectLst>
            <a:prstShdw prst="shdw11" dir="16200000">
              <a:schemeClr val="bg2">
                <a:alpha val="50000"/>
              </a:schemeClr>
            </a:prstShdw>
          </a:effectLst>
        </p:spPr>
        <p:txBody>
          <a:bodyPr anchor="ctr"/>
          <a:lstStyle/>
          <a:p>
            <a:endParaRPr lang="zh-CN" altLang="en-US" dirty="0">
              <a:latin typeface="Arial" panose="020B0604020202020204" pitchFamily="34" charset="0"/>
              <a:ea typeface="宋体" panose="02010600030101010101" pitchFamily="2" charset="-122"/>
            </a:endParaRPr>
          </a:p>
        </p:txBody>
      </p:sp>
      <p:sp>
        <p:nvSpPr>
          <p:cNvPr id="48149" name="Text Box 22"/>
          <p:cNvSpPr txBox="1"/>
          <p:nvPr>
            <p:custDataLst>
              <p:tags r:id="rId4"/>
            </p:custDataLst>
          </p:nvPr>
        </p:nvSpPr>
        <p:spPr>
          <a:xfrm>
            <a:off x="3288030" y="5783580"/>
            <a:ext cx="4500563" cy="583565"/>
          </a:xfrm>
          <a:prstGeom prst="rect">
            <a:avLst/>
          </a:prstGeom>
          <a:noFill/>
          <a:ln w="9525">
            <a:noFill/>
          </a:ln>
        </p:spPr>
        <p:txBody>
          <a:bodyPr anchor="t">
            <a:spAutoFit/>
          </a:bodyPr>
          <a:lstStyle/>
          <a:p>
            <a:pPr algn="ctr"/>
            <a:r>
              <a:rPr lang="zh-CN" altLang="en-US" sz="3200" b="1" dirty="0">
                <a:solidFill>
                  <a:schemeClr val="accent1"/>
                </a:solidFill>
                <a:latin typeface="微软雅黑" panose="020B0503020204020204" pitchFamily="34" charset="-122"/>
                <a:ea typeface="微软雅黑" panose="020B0503020204020204" pitchFamily="34" charset="-122"/>
              </a:rPr>
              <a:t>社会文明程度不断提高</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additive="base">
                                        <p:cTn id="7" dur="500" fill="hold"/>
                                        <p:tgtEl>
                                          <p:spTgt spid="17410"/>
                                        </p:tgtEl>
                                        <p:attrNameLst>
                                          <p:attrName>ppt_x</p:attrName>
                                        </p:attrNameLst>
                                      </p:cBhvr>
                                      <p:tavLst>
                                        <p:tav tm="0">
                                          <p:val>
                                            <p:strVal val="#ppt_x"/>
                                          </p:val>
                                        </p:tav>
                                        <p:tav tm="100000">
                                          <p:val>
                                            <p:strVal val="#ppt_x"/>
                                          </p:val>
                                        </p:tav>
                                      </p:tavLst>
                                    </p:anim>
                                    <p:anim calcmode="lin" valueType="num">
                                      <p:cBhvr additive="base">
                                        <p:cTn id="8" dur="500" fill="hold"/>
                                        <p:tgtEl>
                                          <p:spTgt spid="174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716655" y="1047115"/>
            <a:ext cx="3007995" cy="4440555"/>
            <a:chOff x="0" y="0"/>
            <a:chExt cx="3825" cy="5174"/>
          </a:xfrm>
        </p:grpSpPr>
        <p:sp>
          <p:nvSpPr>
            <p:cNvPr id="49154" name="圆角矩形 4"/>
            <p:cNvSpPr/>
            <p:nvPr>
              <p:custDataLst>
                <p:tags r:id="rId15"/>
              </p:custDataLst>
            </p:nvPr>
          </p:nvSpPr>
          <p:spPr>
            <a:xfrm>
              <a:off x="0" y="0"/>
              <a:ext cx="3713" cy="1012"/>
            </a:xfrm>
            <a:prstGeom prst="roundRect">
              <a:avLst>
                <a:gd name="adj" fmla="val 16667"/>
              </a:avLst>
            </a:prstGeom>
            <a:solidFill>
              <a:srgbClr val="0070C0"/>
            </a:solidFill>
            <a:ln w="25400" cap="flat" cmpd="sng">
              <a:solidFill>
                <a:srgbClr val="695572"/>
              </a:solidFill>
              <a:prstDash val="solid"/>
              <a:round/>
              <a:headEnd type="none" w="med" len="med"/>
              <a:tailEnd type="none" w="med" len="med"/>
            </a:ln>
          </p:spPr>
          <p:txBody>
            <a:bodyPr anchor="ctr"/>
            <a:lstStyle/>
            <a:p>
              <a:pPr algn="ctr"/>
              <a:r>
                <a:rPr lang="zh-CN" altLang="en-US" sz="2800" b="1" dirty="0">
                  <a:solidFill>
                    <a:srgbClr val="FFFFFF"/>
                  </a:solidFill>
                  <a:latin typeface="微软雅黑" panose="020B0503020204020204" pitchFamily="34" charset="-122"/>
                  <a:ea typeface="微软雅黑" panose="020B0503020204020204" pitchFamily="34" charset="-122"/>
                </a:rPr>
                <a:t>人与人之间</a:t>
              </a:r>
            </a:p>
          </p:txBody>
        </p:sp>
        <p:sp>
          <p:nvSpPr>
            <p:cNvPr id="49155" name="圆角矩形 5"/>
            <p:cNvSpPr/>
            <p:nvPr>
              <p:custDataLst>
                <p:tags r:id="rId16"/>
              </p:custDataLst>
            </p:nvPr>
          </p:nvSpPr>
          <p:spPr>
            <a:xfrm>
              <a:off x="113" y="2250"/>
              <a:ext cx="3712" cy="1012"/>
            </a:xfrm>
            <a:prstGeom prst="roundRect">
              <a:avLst>
                <a:gd name="adj" fmla="val 16667"/>
              </a:avLst>
            </a:prstGeom>
            <a:solidFill>
              <a:srgbClr val="0070C0"/>
            </a:solidFill>
            <a:ln w="25400" cap="flat" cmpd="sng">
              <a:solidFill>
                <a:srgbClr val="D1D1D1"/>
              </a:solidFill>
              <a:prstDash val="solid"/>
              <a:round/>
              <a:headEnd type="none" w="med" len="med"/>
              <a:tailEnd type="none" w="med" len="med"/>
            </a:ln>
          </p:spPr>
          <p:txBody>
            <a:bodyPr anchor="ctr"/>
            <a:lstStyle/>
            <a:p>
              <a:pPr algn="ctr"/>
              <a:r>
                <a:rPr lang="zh-CN" altLang="en-US" sz="2400" b="1" dirty="0">
                  <a:solidFill>
                    <a:srgbClr val="FFFFFF"/>
                  </a:solidFill>
                  <a:latin typeface="微软雅黑" panose="020B0503020204020204" pitchFamily="34" charset="-122"/>
                  <a:ea typeface="微软雅黑" panose="020B0503020204020204" pitchFamily="34" charset="-122"/>
                </a:rPr>
                <a:t>人与社会之间</a:t>
              </a:r>
            </a:p>
          </p:txBody>
        </p:sp>
        <p:sp>
          <p:nvSpPr>
            <p:cNvPr id="49156" name="圆角矩形 6"/>
            <p:cNvSpPr/>
            <p:nvPr>
              <p:custDataLst>
                <p:tags r:id="rId17"/>
              </p:custDataLst>
            </p:nvPr>
          </p:nvSpPr>
          <p:spPr>
            <a:xfrm>
              <a:off x="113" y="4162"/>
              <a:ext cx="3712" cy="1013"/>
            </a:xfrm>
            <a:prstGeom prst="roundRect">
              <a:avLst>
                <a:gd name="adj" fmla="val 16667"/>
              </a:avLst>
            </a:prstGeom>
            <a:solidFill>
              <a:srgbClr val="0070C0"/>
            </a:solidFill>
            <a:ln w="25400" cap="flat" cmpd="sng">
              <a:solidFill>
                <a:srgbClr val="D1D1D1"/>
              </a:solidFill>
              <a:prstDash val="solid"/>
              <a:round/>
              <a:headEnd type="none" w="med" len="med"/>
              <a:tailEnd type="none" w="med" len="med"/>
            </a:ln>
          </p:spPr>
          <p:txBody>
            <a:bodyPr anchor="ctr"/>
            <a:lstStyle/>
            <a:p>
              <a:pPr algn="ctr"/>
              <a:r>
                <a:rPr lang="zh-CN" altLang="en-US" sz="2400" b="1" dirty="0">
                  <a:solidFill>
                    <a:srgbClr val="FFFFFF"/>
                  </a:solidFill>
                  <a:latin typeface="微软雅黑" panose="020B0503020204020204" pitchFamily="34" charset="-122"/>
                  <a:ea typeface="微软雅黑" panose="020B0503020204020204" pitchFamily="34" charset="-122"/>
                </a:rPr>
                <a:t>人与自然之间</a:t>
              </a:r>
            </a:p>
          </p:txBody>
        </p:sp>
      </p:grpSp>
      <p:grpSp>
        <p:nvGrpSpPr>
          <p:cNvPr id="3" name="Group 6"/>
          <p:cNvGrpSpPr/>
          <p:nvPr/>
        </p:nvGrpSpPr>
        <p:grpSpPr>
          <a:xfrm>
            <a:off x="8841105" y="893763"/>
            <a:ext cx="2749550" cy="1169987"/>
            <a:chOff x="0" y="0"/>
            <a:chExt cx="1732" cy="649"/>
          </a:xfrm>
        </p:grpSpPr>
        <p:pic>
          <p:nvPicPr>
            <p:cNvPr id="49158" name="圆角矩形 7"/>
            <p:cNvPicPr/>
            <p:nvPr>
              <p:custDataLst>
                <p:tags r:id="rId13"/>
              </p:custDataLst>
            </p:nvPr>
          </p:nvPicPr>
          <p:blipFill>
            <a:blip r:embed="rId19"/>
            <a:stretch>
              <a:fillRect/>
            </a:stretch>
          </p:blipFill>
          <p:spPr>
            <a:xfrm>
              <a:off x="0" y="0"/>
              <a:ext cx="1732" cy="649"/>
            </a:xfrm>
            <a:prstGeom prst="rect">
              <a:avLst/>
            </a:prstGeom>
            <a:noFill/>
            <a:ln w="9525">
              <a:noFill/>
            </a:ln>
          </p:spPr>
        </p:pic>
        <p:sp>
          <p:nvSpPr>
            <p:cNvPr id="49159" name="Text Box 8"/>
            <p:cNvSpPr txBox="1"/>
            <p:nvPr>
              <p:custDataLst>
                <p:tags r:id="rId14"/>
              </p:custDataLst>
            </p:nvPr>
          </p:nvSpPr>
          <p:spPr>
            <a:xfrm>
              <a:off x="103" y="85"/>
              <a:ext cx="1527" cy="447"/>
            </a:xfrm>
            <a:prstGeom prst="rect">
              <a:avLst/>
            </a:prstGeom>
            <a:noFill/>
            <a:ln w="9525">
              <a:noFill/>
            </a:ln>
          </p:spPr>
          <p:txBody>
            <a:bodyPr anchor="ctr"/>
            <a:lstStyle/>
            <a:p>
              <a:pPr algn="ctr"/>
              <a:r>
                <a:rPr lang="zh-CN" altLang="en-US" sz="2400" b="1" dirty="0">
                  <a:solidFill>
                    <a:srgbClr val="FFFFFF"/>
                  </a:solidFill>
                  <a:latin typeface="微软雅黑" panose="020B0503020204020204" pitchFamily="34" charset="-122"/>
                  <a:ea typeface="微软雅黑" panose="020B0503020204020204" pitchFamily="34" charset="-122"/>
                </a:rPr>
                <a:t> 举止文明</a:t>
              </a:r>
              <a:endParaRPr lang="en-US" altLang="zh-CN" sz="2400" b="1" dirty="0">
                <a:solidFill>
                  <a:srgbClr val="FFFFFF"/>
                </a:solidFill>
                <a:latin typeface="微软雅黑" panose="020B0503020204020204" pitchFamily="34" charset="-122"/>
                <a:ea typeface="微软雅黑" panose="020B0503020204020204" pitchFamily="34" charset="-122"/>
              </a:endParaRPr>
            </a:p>
            <a:p>
              <a:pPr algn="ctr"/>
              <a:r>
                <a:rPr lang="zh-CN" altLang="en-US" sz="2400" b="1" dirty="0">
                  <a:solidFill>
                    <a:srgbClr val="FFFFFF"/>
                  </a:solidFill>
                  <a:latin typeface="微软雅黑" panose="020B0503020204020204" pitchFamily="34" charset="-122"/>
                  <a:ea typeface="微软雅黑" panose="020B0503020204020204" pitchFamily="34" charset="-122"/>
                </a:rPr>
                <a:t>尊重他人</a:t>
              </a:r>
            </a:p>
          </p:txBody>
        </p:sp>
      </p:grpSp>
      <p:sp>
        <p:nvSpPr>
          <p:cNvPr id="52233" name="圆角矩形 8"/>
          <p:cNvSpPr/>
          <p:nvPr>
            <p:custDataLst>
              <p:tags r:id="rId2"/>
            </p:custDataLst>
          </p:nvPr>
        </p:nvSpPr>
        <p:spPr>
          <a:xfrm>
            <a:off x="8966835" y="2853690"/>
            <a:ext cx="2500313" cy="893763"/>
          </a:xfrm>
          <a:prstGeom prst="roundRect">
            <a:avLst>
              <a:gd name="adj" fmla="val 16667"/>
            </a:avLst>
          </a:prstGeom>
          <a:solidFill>
            <a:srgbClr val="0070C0"/>
          </a:solidFill>
          <a:ln w="25400" cap="flat" cmpd="sng">
            <a:solidFill>
              <a:srgbClr val="D1D1D1"/>
            </a:solidFill>
            <a:prstDash val="solid"/>
            <a:round/>
            <a:headEnd type="none" w="med" len="med"/>
            <a:tailEnd type="none" w="med" len="med"/>
          </a:ln>
        </p:spPr>
        <p:txBody>
          <a:bodyPr anchor="ctr"/>
          <a:lstStyle/>
          <a:p>
            <a:pPr algn="ctr"/>
            <a:r>
              <a:rPr lang="zh-CN" altLang="en-US" sz="2400" b="1" dirty="0">
                <a:solidFill>
                  <a:srgbClr val="FFFFFF"/>
                </a:solidFill>
                <a:latin typeface="微软雅黑" panose="020B0503020204020204" pitchFamily="34" charset="-122"/>
                <a:ea typeface="微软雅黑" panose="020B0503020204020204" pitchFamily="34" charset="-122"/>
              </a:rPr>
              <a:t>爱护公物</a:t>
            </a:r>
            <a:endParaRPr lang="en-US" altLang="zh-CN" sz="2400" b="1" dirty="0">
              <a:solidFill>
                <a:srgbClr val="FFFFFF"/>
              </a:solidFill>
              <a:latin typeface="微软雅黑" panose="020B0503020204020204" pitchFamily="34" charset="-122"/>
              <a:ea typeface="微软雅黑" panose="020B0503020204020204" pitchFamily="34" charset="-122"/>
            </a:endParaRPr>
          </a:p>
          <a:p>
            <a:pPr algn="ctr"/>
            <a:r>
              <a:rPr lang="zh-CN" altLang="en-US" sz="2400" b="1" dirty="0">
                <a:solidFill>
                  <a:srgbClr val="FFFFFF"/>
                </a:solidFill>
                <a:latin typeface="微软雅黑" panose="020B0503020204020204" pitchFamily="34" charset="-122"/>
                <a:ea typeface="微软雅黑" panose="020B0503020204020204" pitchFamily="34" charset="-122"/>
              </a:rPr>
              <a:t>维护公共秩序</a:t>
            </a:r>
          </a:p>
        </p:txBody>
      </p:sp>
      <p:sp>
        <p:nvSpPr>
          <p:cNvPr id="52234" name="圆角矩形 9"/>
          <p:cNvSpPr/>
          <p:nvPr>
            <p:custDataLst>
              <p:tags r:id="rId3"/>
            </p:custDataLst>
          </p:nvPr>
        </p:nvSpPr>
        <p:spPr>
          <a:xfrm>
            <a:off x="9038590" y="4595813"/>
            <a:ext cx="2428875" cy="892175"/>
          </a:xfrm>
          <a:prstGeom prst="roundRect">
            <a:avLst>
              <a:gd name="adj" fmla="val 16667"/>
            </a:avLst>
          </a:prstGeom>
          <a:solidFill>
            <a:srgbClr val="0070C0"/>
          </a:solidFill>
          <a:ln w="25400" cap="flat" cmpd="sng">
            <a:solidFill>
              <a:srgbClr val="D1D1D1"/>
            </a:solidFill>
            <a:prstDash val="solid"/>
            <a:round/>
            <a:headEnd type="none" w="med" len="med"/>
            <a:tailEnd type="none" w="med" len="med"/>
          </a:ln>
        </p:spPr>
        <p:txBody>
          <a:bodyPr anchor="ctr"/>
          <a:lstStyle/>
          <a:p>
            <a:pPr algn="ctr"/>
            <a:r>
              <a:rPr lang="zh-CN" altLang="en-US" sz="2400" b="1" dirty="0">
                <a:solidFill>
                  <a:srgbClr val="FFFFFF"/>
                </a:solidFill>
                <a:latin typeface="微软雅黑" panose="020B0503020204020204" pitchFamily="34" charset="-122"/>
                <a:ea typeface="微软雅黑" panose="020B0503020204020204" pitchFamily="34" charset="-122"/>
              </a:rPr>
              <a:t>热爱自然</a:t>
            </a:r>
            <a:endParaRPr lang="en-US" altLang="zh-CN" sz="2400" b="1" dirty="0">
              <a:solidFill>
                <a:srgbClr val="FFFFFF"/>
              </a:solidFill>
              <a:latin typeface="微软雅黑" panose="020B0503020204020204" pitchFamily="34" charset="-122"/>
              <a:ea typeface="微软雅黑" panose="020B0503020204020204" pitchFamily="34" charset="-122"/>
            </a:endParaRPr>
          </a:p>
          <a:p>
            <a:pPr algn="ctr"/>
            <a:r>
              <a:rPr lang="zh-CN" altLang="en-US" sz="2400" b="1" dirty="0">
                <a:solidFill>
                  <a:srgbClr val="FFFFFF"/>
                </a:solidFill>
                <a:latin typeface="微软雅黑" panose="020B0503020204020204" pitchFamily="34" charset="-122"/>
                <a:ea typeface="微软雅黑" panose="020B0503020204020204" pitchFamily="34" charset="-122"/>
              </a:rPr>
              <a:t>保护环境</a:t>
            </a:r>
          </a:p>
        </p:txBody>
      </p:sp>
      <p:grpSp>
        <p:nvGrpSpPr>
          <p:cNvPr id="49162" name="Group 11"/>
          <p:cNvGrpSpPr/>
          <p:nvPr/>
        </p:nvGrpSpPr>
        <p:grpSpPr>
          <a:xfrm>
            <a:off x="3260725" y="1614488"/>
            <a:ext cx="377825" cy="3438525"/>
            <a:chOff x="0" y="0"/>
            <a:chExt cx="238" cy="1908"/>
          </a:xfrm>
        </p:grpSpPr>
        <p:pic>
          <p:nvPicPr>
            <p:cNvPr id="49163" name="左大括号 10"/>
            <p:cNvPicPr/>
            <p:nvPr>
              <p:custDataLst>
                <p:tags r:id="rId11"/>
              </p:custDataLst>
            </p:nvPr>
          </p:nvPicPr>
          <p:blipFill>
            <a:blip r:embed="rId20"/>
            <a:stretch>
              <a:fillRect/>
            </a:stretch>
          </p:blipFill>
          <p:spPr>
            <a:xfrm>
              <a:off x="0" y="0"/>
              <a:ext cx="238" cy="1908"/>
            </a:xfrm>
            <a:prstGeom prst="rect">
              <a:avLst/>
            </a:prstGeom>
            <a:noFill/>
            <a:ln w="9525">
              <a:noFill/>
            </a:ln>
          </p:spPr>
        </p:pic>
        <p:sp>
          <p:nvSpPr>
            <p:cNvPr id="49164" name="Text Box 13"/>
            <p:cNvSpPr txBox="1"/>
            <p:nvPr>
              <p:custDataLst>
                <p:tags r:id="rId12"/>
              </p:custDataLst>
            </p:nvPr>
          </p:nvSpPr>
          <p:spPr>
            <a:xfrm>
              <a:off x="134" y="77"/>
              <a:ext cx="32" cy="1751"/>
            </a:xfrm>
            <a:prstGeom prst="rect">
              <a:avLst/>
            </a:prstGeom>
            <a:noFill/>
            <a:ln w="9525">
              <a:noFill/>
            </a:ln>
          </p:spPr>
          <p:txBody>
            <a:bodyPr anchor="ctr"/>
            <a:lstStyle/>
            <a:p>
              <a:pPr algn="ctr"/>
              <a:endParaRPr lang="zh-CN" altLang="en-US" sz="2400" b="1" dirty="0">
                <a:latin typeface="微软雅黑" panose="020B0503020204020204" pitchFamily="34" charset="-122"/>
                <a:ea typeface="微软雅黑" panose="020B0503020204020204" pitchFamily="34" charset="-122"/>
              </a:endParaRPr>
            </a:p>
          </p:txBody>
        </p:sp>
      </p:grpSp>
      <p:sp>
        <p:nvSpPr>
          <p:cNvPr id="49165" name="右箭头 11"/>
          <p:cNvSpPr/>
          <p:nvPr>
            <p:custDataLst>
              <p:tags r:id="rId4"/>
            </p:custDataLst>
          </p:nvPr>
        </p:nvSpPr>
        <p:spPr>
          <a:xfrm>
            <a:off x="7209155" y="1417955"/>
            <a:ext cx="1311910" cy="76200"/>
          </a:xfrm>
          <a:prstGeom prst="rightArrow">
            <a:avLst>
              <a:gd name="adj1" fmla="val 50000"/>
              <a:gd name="adj2" fmla="val 49583"/>
            </a:avLst>
          </a:prstGeom>
          <a:solidFill>
            <a:srgbClr val="0070C0"/>
          </a:solidFill>
          <a:ln w="25400" cap="flat" cmpd="sng">
            <a:solidFill>
              <a:srgbClr val="325881"/>
            </a:solidFill>
            <a:prstDash val="solid"/>
            <a:miter/>
            <a:headEnd type="none" w="med" len="med"/>
            <a:tailEnd type="none" w="med" len="med"/>
          </a:ln>
        </p:spPr>
        <p:txBody>
          <a:bodyPr anchor="ctr"/>
          <a:lstStyle/>
          <a:p>
            <a:pPr algn="ctr"/>
            <a:endParaRPr lang="zh-CN" altLang="en-US" sz="2400" b="1" dirty="0">
              <a:solidFill>
                <a:srgbClr val="FFFFFF"/>
              </a:solidFill>
              <a:latin typeface="微软雅黑" panose="020B0503020204020204" pitchFamily="34" charset="-122"/>
              <a:ea typeface="微软雅黑" panose="020B0503020204020204" pitchFamily="34" charset="-122"/>
            </a:endParaRPr>
          </a:p>
        </p:txBody>
      </p:sp>
      <p:sp>
        <p:nvSpPr>
          <p:cNvPr id="49166" name="右箭头 12"/>
          <p:cNvSpPr/>
          <p:nvPr>
            <p:custDataLst>
              <p:tags r:id="rId5"/>
            </p:custDataLst>
          </p:nvPr>
        </p:nvSpPr>
        <p:spPr>
          <a:xfrm>
            <a:off x="7137400" y="3136265"/>
            <a:ext cx="1506220" cy="91440"/>
          </a:xfrm>
          <a:prstGeom prst="rightArrow">
            <a:avLst>
              <a:gd name="adj1" fmla="val 50000"/>
              <a:gd name="adj2" fmla="val 49930"/>
            </a:avLst>
          </a:prstGeom>
          <a:solidFill>
            <a:srgbClr val="0070C0"/>
          </a:solidFill>
          <a:ln w="25400" cap="flat" cmpd="sng">
            <a:solidFill>
              <a:srgbClr val="325881"/>
            </a:solidFill>
            <a:prstDash val="solid"/>
            <a:miter/>
            <a:headEnd type="none" w="med" len="med"/>
            <a:tailEnd type="none" w="med" len="med"/>
          </a:ln>
        </p:spPr>
        <p:txBody>
          <a:bodyPr anchor="ctr"/>
          <a:lstStyle/>
          <a:p>
            <a:pPr algn="ctr"/>
            <a:endParaRPr lang="zh-CN" altLang="en-US" sz="2400" b="1" dirty="0">
              <a:solidFill>
                <a:srgbClr val="FFFFFF"/>
              </a:solidFill>
              <a:latin typeface="微软雅黑" panose="020B0503020204020204" pitchFamily="34" charset="-122"/>
              <a:ea typeface="微软雅黑" panose="020B0503020204020204" pitchFamily="34" charset="-122"/>
            </a:endParaRPr>
          </a:p>
        </p:txBody>
      </p:sp>
      <p:sp>
        <p:nvSpPr>
          <p:cNvPr id="49167" name="右箭头 13"/>
          <p:cNvSpPr/>
          <p:nvPr>
            <p:custDataLst>
              <p:tags r:id="rId6"/>
            </p:custDataLst>
          </p:nvPr>
        </p:nvSpPr>
        <p:spPr>
          <a:xfrm>
            <a:off x="7285990" y="4860608"/>
            <a:ext cx="1357313" cy="52387"/>
          </a:xfrm>
          <a:prstGeom prst="rightArrow">
            <a:avLst>
              <a:gd name="adj1" fmla="val 50000"/>
              <a:gd name="adj2" fmla="val 49659"/>
            </a:avLst>
          </a:prstGeom>
          <a:solidFill>
            <a:srgbClr val="0070C0"/>
          </a:solidFill>
          <a:ln w="25400" cap="flat" cmpd="sng">
            <a:solidFill>
              <a:srgbClr val="325881"/>
            </a:solidFill>
            <a:prstDash val="solid"/>
            <a:miter/>
            <a:headEnd type="none" w="med" len="med"/>
            <a:tailEnd type="none" w="med" len="med"/>
          </a:ln>
        </p:spPr>
        <p:txBody>
          <a:bodyPr anchor="ctr"/>
          <a:lstStyle/>
          <a:p>
            <a:pPr algn="ctr"/>
            <a:endParaRPr lang="zh-CN" altLang="en-US" sz="2400" b="1" dirty="0">
              <a:solidFill>
                <a:srgbClr val="FFFFFF"/>
              </a:solidFill>
              <a:latin typeface="微软雅黑" panose="020B0503020204020204" pitchFamily="34" charset="-122"/>
              <a:ea typeface="微软雅黑" panose="020B0503020204020204" pitchFamily="34" charset="-122"/>
            </a:endParaRPr>
          </a:p>
        </p:txBody>
      </p:sp>
      <p:grpSp>
        <p:nvGrpSpPr>
          <p:cNvPr id="49168" name="Group 17"/>
          <p:cNvGrpSpPr/>
          <p:nvPr/>
        </p:nvGrpSpPr>
        <p:grpSpPr>
          <a:xfrm>
            <a:off x="950595" y="1705610"/>
            <a:ext cx="2061234" cy="3155315"/>
            <a:chOff x="0" y="0"/>
            <a:chExt cx="1971" cy="3995"/>
          </a:xfrm>
        </p:grpSpPr>
        <p:grpSp>
          <p:nvGrpSpPr>
            <p:cNvPr id="49169" name="Group 18"/>
            <p:cNvGrpSpPr/>
            <p:nvPr/>
          </p:nvGrpSpPr>
          <p:grpSpPr>
            <a:xfrm>
              <a:off x="0" y="0"/>
              <a:ext cx="1182" cy="3995"/>
              <a:chOff x="0" y="0"/>
              <a:chExt cx="473" cy="1598"/>
            </a:xfrm>
          </p:grpSpPr>
          <p:pic>
            <p:nvPicPr>
              <p:cNvPr id="49170" name="圆角矩形 3"/>
              <p:cNvPicPr/>
              <p:nvPr>
                <p:custDataLst>
                  <p:tags r:id="rId9"/>
                </p:custDataLst>
              </p:nvPr>
            </p:nvPicPr>
            <p:blipFill>
              <a:blip r:embed="rId21"/>
              <a:stretch>
                <a:fillRect/>
              </a:stretch>
            </p:blipFill>
            <p:spPr>
              <a:xfrm>
                <a:off x="0" y="0"/>
                <a:ext cx="473" cy="1598"/>
              </a:xfrm>
              <a:prstGeom prst="rect">
                <a:avLst/>
              </a:prstGeom>
              <a:noFill/>
              <a:ln w="9525">
                <a:noFill/>
              </a:ln>
            </p:spPr>
          </p:pic>
          <p:sp>
            <p:nvSpPr>
              <p:cNvPr id="49171" name="Text Box 20"/>
              <p:cNvSpPr txBox="1"/>
              <p:nvPr>
                <p:custDataLst>
                  <p:tags r:id="rId10"/>
                </p:custDataLst>
              </p:nvPr>
            </p:nvSpPr>
            <p:spPr>
              <a:xfrm>
                <a:off x="33" y="33"/>
                <a:ext cx="406" cy="1531"/>
              </a:xfrm>
              <a:prstGeom prst="rect">
                <a:avLst/>
              </a:prstGeom>
              <a:noFill/>
              <a:ln w="9525">
                <a:noFill/>
              </a:ln>
            </p:spPr>
            <p:txBody>
              <a:bodyPr vert="eaVert" anchor="ctr"/>
              <a:lstStyle/>
              <a:p>
                <a:pPr algn="ctr"/>
                <a:r>
                  <a:rPr lang="zh-CN" altLang="en-US" sz="2800" b="1" dirty="0">
                    <a:latin typeface="微软雅黑" panose="020B0503020204020204" pitchFamily="34" charset="-122"/>
                    <a:ea typeface="微软雅黑" panose="020B0503020204020204" pitchFamily="34" charset="-122"/>
                  </a:rPr>
                  <a:t>社会公德</a:t>
                </a:r>
              </a:p>
            </p:txBody>
          </p:sp>
        </p:grpSp>
        <p:pic>
          <p:nvPicPr>
            <p:cNvPr id="49172" name="矩形 16"/>
            <p:cNvPicPr/>
            <p:nvPr>
              <p:custDataLst>
                <p:tags r:id="rId8"/>
              </p:custDataLst>
            </p:nvPr>
          </p:nvPicPr>
          <p:blipFill>
            <a:blip r:embed="rId22"/>
            <a:stretch>
              <a:fillRect/>
            </a:stretch>
          </p:blipFill>
          <p:spPr>
            <a:xfrm>
              <a:off x="1182" y="1163"/>
              <a:ext cx="789" cy="1423"/>
            </a:xfrm>
            <a:prstGeom prst="rect">
              <a:avLst/>
            </a:prstGeom>
            <a:solidFill>
              <a:schemeClr val="bg1"/>
            </a:solidFill>
            <a:ln w="9525">
              <a:noFill/>
            </a:ln>
          </p:spPr>
        </p:pic>
      </p:grpSp>
      <p:pic>
        <p:nvPicPr>
          <p:cNvPr id="101378" name="Picture 2"/>
          <p:cNvPicPr>
            <a:picLocks noChangeAspect="1" noChangeArrowheads="1"/>
          </p:cNvPicPr>
          <p:nvPr>
            <p:custDataLst>
              <p:tags r:id="rId7"/>
            </p:custDataLst>
          </p:nvPr>
        </p:nvPicPr>
        <p:blipFill rotWithShape="1">
          <a:blip r:embed="rId23"/>
          <a:srcRect b="5755"/>
          <a:stretch>
            <a:fillRect/>
          </a:stretch>
        </p:blipFill>
        <p:spPr bwMode="auto">
          <a:xfrm>
            <a:off x="86995" y="328930"/>
            <a:ext cx="11785600" cy="5801995"/>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9165"/>
                                        </p:tgtEl>
                                        <p:attrNameLst>
                                          <p:attrName>style.visibility</p:attrName>
                                        </p:attrNameLst>
                                      </p:cBhvr>
                                      <p:to>
                                        <p:strVal val="visible"/>
                                      </p:to>
                                    </p:set>
                                    <p:anim calcmode="lin" valueType="num">
                                      <p:cBhvr additive="base">
                                        <p:cTn id="13" dur="500" fill="hold"/>
                                        <p:tgtEl>
                                          <p:spTgt spid="49165"/>
                                        </p:tgtEl>
                                        <p:attrNameLst>
                                          <p:attrName>ppt_x</p:attrName>
                                        </p:attrNameLst>
                                      </p:cBhvr>
                                      <p:tavLst>
                                        <p:tav tm="0">
                                          <p:val>
                                            <p:strVal val="#ppt_x"/>
                                          </p:val>
                                        </p:tav>
                                        <p:tav tm="100000">
                                          <p:val>
                                            <p:strVal val="#ppt_x"/>
                                          </p:val>
                                        </p:tav>
                                      </p:tavLst>
                                    </p:anim>
                                    <p:anim calcmode="lin" valueType="num">
                                      <p:cBhvr additive="base">
                                        <p:cTn id="14" dur="500" fill="hold"/>
                                        <p:tgtEl>
                                          <p:spTgt spid="4916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9166"/>
                                        </p:tgtEl>
                                        <p:attrNameLst>
                                          <p:attrName>style.visibility</p:attrName>
                                        </p:attrNameLst>
                                      </p:cBhvr>
                                      <p:to>
                                        <p:strVal val="visible"/>
                                      </p:to>
                                    </p:set>
                                    <p:anim calcmode="lin" valueType="num">
                                      <p:cBhvr additive="base">
                                        <p:cTn id="23" dur="500" fill="hold"/>
                                        <p:tgtEl>
                                          <p:spTgt spid="49166"/>
                                        </p:tgtEl>
                                        <p:attrNameLst>
                                          <p:attrName>ppt_x</p:attrName>
                                        </p:attrNameLst>
                                      </p:cBhvr>
                                      <p:tavLst>
                                        <p:tav tm="0">
                                          <p:val>
                                            <p:strVal val="#ppt_x"/>
                                          </p:val>
                                        </p:tav>
                                        <p:tav tm="100000">
                                          <p:val>
                                            <p:strVal val="#ppt_x"/>
                                          </p:val>
                                        </p:tav>
                                      </p:tavLst>
                                    </p:anim>
                                    <p:anim calcmode="lin" valueType="num">
                                      <p:cBhvr additive="base">
                                        <p:cTn id="24" dur="500" fill="hold"/>
                                        <p:tgtEl>
                                          <p:spTgt spid="4916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2233"/>
                                        </p:tgtEl>
                                        <p:attrNameLst>
                                          <p:attrName>style.visibility</p:attrName>
                                        </p:attrNameLst>
                                      </p:cBhvr>
                                      <p:to>
                                        <p:strVal val="visible"/>
                                      </p:to>
                                    </p:set>
                                    <p:anim calcmode="lin" valueType="num">
                                      <p:cBhvr additive="base">
                                        <p:cTn id="27" dur="500" fill="hold"/>
                                        <p:tgtEl>
                                          <p:spTgt spid="52233"/>
                                        </p:tgtEl>
                                        <p:attrNameLst>
                                          <p:attrName>ppt_x</p:attrName>
                                        </p:attrNameLst>
                                      </p:cBhvr>
                                      <p:tavLst>
                                        <p:tav tm="0">
                                          <p:val>
                                            <p:strVal val="#ppt_x"/>
                                          </p:val>
                                        </p:tav>
                                        <p:tav tm="100000">
                                          <p:val>
                                            <p:strVal val="#ppt_x"/>
                                          </p:val>
                                        </p:tav>
                                      </p:tavLst>
                                    </p:anim>
                                    <p:anim calcmode="lin" valueType="num">
                                      <p:cBhvr additive="base">
                                        <p:cTn id="28" dur="500" fill="hold"/>
                                        <p:tgtEl>
                                          <p:spTgt spid="5223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9167"/>
                                        </p:tgtEl>
                                        <p:attrNameLst>
                                          <p:attrName>style.visibility</p:attrName>
                                        </p:attrNameLst>
                                      </p:cBhvr>
                                      <p:to>
                                        <p:strVal val="visible"/>
                                      </p:to>
                                    </p:set>
                                    <p:anim calcmode="lin" valueType="num">
                                      <p:cBhvr additive="base">
                                        <p:cTn id="33" dur="500" fill="hold"/>
                                        <p:tgtEl>
                                          <p:spTgt spid="49167"/>
                                        </p:tgtEl>
                                        <p:attrNameLst>
                                          <p:attrName>ppt_x</p:attrName>
                                        </p:attrNameLst>
                                      </p:cBhvr>
                                      <p:tavLst>
                                        <p:tav tm="0">
                                          <p:val>
                                            <p:strVal val="#ppt_x"/>
                                          </p:val>
                                        </p:tav>
                                        <p:tav tm="100000">
                                          <p:val>
                                            <p:strVal val="#ppt_x"/>
                                          </p:val>
                                        </p:tav>
                                      </p:tavLst>
                                    </p:anim>
                                    <p:anim calcmode="lin" valueType="num">
                                      <p:cBhvr additive="base">
                                        <p:cTn id="34" dur="500" fill="hold"/>
                                        <p:tgtEl>
                                          <p:spTgt spid="4916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52234"/>
                                        </p:tgtEl>
                                        <p:attrNameLst>
                                          <p:attrName>style.visibility</p:attrName>
                                        </p:attrNameLst>
                                      </p:cBhvr>
                                      <p:to>
                                        <p:strVal val="visible"/>
                                      </p:to>
                                    </p:set>
                                    <p:anim calcmode="lin" valueType="num">
                                      <p:cBhvr additive="base">
                                        <p:cTn id="37" dur="500" fill="hold"/>
                                        <p:tgtEl>
                                          <p:spTgt spid="52234"/>
                                        </p:tgtEl>
                                        <p:attrNameLst>
                                          <p:attrName>ppt_x</p:attrName>
                                        </p:attrNameLst>
                                      </p:cBhvr>
                                      <p:tavLst>
                                        <p:tav tm="0">
                                          <p:val>
                                            <p:strVal val="#ppt_x"/>
                                          </p:val>
                                        </p:tav>
                                        <p:tav tm="100000">
                                          <p:val>
                                            <p:strVal val="#ppt_x"/>
                                          </p:val>
                                        </p:tav>
                                      </p:tavLst>
                                    </p:anim>
                                    <p:anim calcmode="lin" valueType="num">
                                      <p:cBhvr additive="base">
                                        <p:cTn id="38" dur="500" fill="hold"/>
                                        <p:tgtEl>
                                          <p:spTgt spid="5223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1378"/>
                                        </p:tgtEl>
                                        <p:attrNameLst>
                                          <p:attrName>style.visibility</p:attrName>
                                        </p:attrNameLst>
                                      </p:cBhvr>
                                      <p:to>
                                        <p:strVal val="visible"/>
                                      </p:to>
                                    </p:set>
                                    <p:anim calcmode="lin" valueType="num">
                                      <p:cBhvr additive="base">
                                        <p:cTn id="43" dur="500" fill="hold"/>
                                        <p:tgtEl>
                                          <p:spTgt spid="101378"/>
                                        </p:tgtEl>
                                        <p:attrNameLst>
                                          <p:attrName>ppt_x</p:attrName>
                                        </p:attrNameLst>
                                      </p:cBhvr>
                                      <p:tavLst>
                                        <p:tav tm="0">
                                          <p:val>
                                            <p:strVal val="#ppt_x"/>
                                          </p:val>
                                        </p:tav>
                                        <p:tav tm="100000">
                                          <p:val>
                                            <p:strVal val="#ppt_x"/>
                                          </p:val>
                                        </p:tav>
                                      </p:tavLst>
                                    </p:anim>
                                    <p:anim calcmode="lin" valueType="num">
                                      <p:cBhvr additive="base">
                                        <p:cTn id="44" dur="500" fill="hold"/>
                                        <p:tgtEl>
                                          <p:spTgt spid="1013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3" grpId="0" bldLvl="0" animBg="1"/>
      <p:bldP spid="52234" grpId="0" bldLvl="0" animBg="1"/>
      <p:bldP spid="49165" grpId="0" bldLvl="0" animBg="1"/>
      <p:bldP spid="49166" grpId="0" bldLvl="0" animBg="1"/>
      <p:bldP spid="49167"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p:cNvSpPr/>
          <p:nvPr>
            <p:custDataLst>
              <p:tags r:id="rId2"/>
            </p:custDataLst>
          </p:nvPr>
        </p:nvSpPr>
        <p:spPr>
          <a:xfrm rot="10800000" flipH="1">
            <a:off x="8507012" y="4110935"/>
            <a:ext cx="3684987" cy="2747064"/>
          </a:xfrm>
          <a:custGeom>
            <a:avLst/>
            <a:gdLst>
              <a:gd name="connsiteX0" fmla="*/ 4137948 w 4137948"/>
              <a:gd name="connsiteY0" fmla="*/ 3084735 h 3084735"/>
              <a:gd name="connsiteX1" fmla="*/ 4062570 w 4137948"/>
              <a:gd name="connsiteY1" fmla="*/ 3082829 h 3084735"/>
              <a:gd name="connsiteX2" fmla="*/ 22788 w 4137948"/>
              <a:gd name="connsiteY2" fmla="*/ 69643 h 3084735"/>
              <a:gd name="connsiteX3" fmla="*/ 0 w 4137948"/>
              <a:gd name="connsiteY3" fmla="*/ 0 h 3084735"/>
              <a:gd name="connsiteX4" fmla="*/ 1736389 w 4137948"/>
              <a:gd name="connsiteY4" fmla="*/ 0 h 3084735"/>
              <a:gd name="connsiteX5" fmla="*/ 1799539 w 4137948"/>
              <a:gd name="connsiteY5" fmla="*/ 112186 h 3084735"/>
              <a:gd name="connsiteX6" fmla="*/ 3995109 w 4137948"/>
              <a:gd name="connsiteY6" fmla="*/ 1482568 h 3084735"/>
              <a:gd name="connsiteX7" fmla="*/ 4137948 w 4137948"/>
              <a:gd name="connsiteY7" fmla="*/ 1493430 h 308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37948" h="3084735">
                <a:moveTo>
                  <a:pt x="4137948" y="3084735"/>
                </a:moveTo>
                <a:lnTo>
                  <a:pt x="4062570" y="3082829"/>
                </a:lnTo>
                <a:cubicBezTo>
                  <a:pt x="2192016" y="2988010"/>
                  <a:pt x="620720" y="1758914"/>
                  <a:pt x="22788" y="69643"/>
                </a:cubicBezTo>
                <a:lnTo>
                  <a:pt x="0" y="0"/>
                </a:lnTo>
                <a:lnTo>
                  <a:pt x="1736389" y="0"/>
                </a:lnTo>
                <a:lnTo>
                  <a:pt x="1799539" y="112186"/>
                </a:lnTo>
                <a:cubicBezTo>
                  <a:pt x="2268855" y="863998"/>
                  <a:pt x="3068372" y="1388453"/>
                  <a:pt x="3995109" y="1482568"/>
                </a:cubicBezTo>
                <a:lnTo>
                  <a:pt x="4137948" y="1493430"/>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600" b="1">
              <a:solidFill>
                <a:schemeClr val="bg1"/>
              </a:solidFill>
              <a:latin typeface="+mn-ea"/>
            </a:endParaRPr>
          </a:p>
        </p:txBody>
      </p:sp>
      <p:sp>
        <p:nvSpPr>
          <p:cNvPr id="3" name="任意多边形: 形状 2"/>
          <p:cNvSpPr/>
          <p:nvPr>
            <p:custDataLst>
              <p:tags r:id="rId3"/>
            </p:custDataLst>
          </p:nvPr>
        </p:nvSpPr>
        <p:spPr>
          <a:xfrm>
            <a:off x="0" y="0"/>
            <a:ext cx="6096000" cy="6368725"/>
          </a:xfrm>
          <a:custGeom>
            <a:avLst/>
            <a:gdLst>
              <a:gd name="connsiteX0" fmla="*/ 0 w 6096000"/>
              <a:gd name="connsiteY0" fmla="*/ 0 h 6368725"/>
              <a:gd name="connsiteX1" fmla="*/ 5145564 w 6096000"/>
              <a:gd name="connsiteY1" fmla="*/ 0 h 6368725"/>
              <a:gd name="connsiteX2" fmla="*/ 5218276 w 6096000"/>
              <a:gd name="connsiteY2" fmla="*/ 80004 h 6368725"/>
              <a:gd name="connsiteX3" fmla="*/ 6096000 w 6096000"/>
              <a:gd name="connsiteY3" fmla="*/ 2524982 h 6368725"/>
              <a:gd name="connsiteX4" fmla="*/ 2252257 w 6096000"/>
              <a:gd name="connsiteY4" fmla="*/ 6368725 h 6368725"/>
              <a:gd name="connsiteX5" fmla="*/ 103184 w 6096000"/>
              <a:gd name="connsiteY5" fmla="*/ 5712274 h 6368725"/>
              <a:gd name="connsiteX6" fmla="*/ 0 w 6096000"/>
              <a:gd name="connsiteY6" fmla="*/ 5635115 h 636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368725">
                <a:moveTo>
                  <a:pt x="0" y="0"/>
                </a:moveTo>
                <a:lnTo>
                  <a:pt x="5145564" y="0"/>
                </a:lnTo>
                <a:lnTo>
                  <a:pt x="5218276" y="80004"/>
                </a:lnTo>
                <a:cubicBezTo>
                  <a:pt x="5766609" y="744430"/>
                  <a:pt x="6096000" y="1596239"/>
                  <a:pt x="6096000" y="2524982"/>
                </a:cubicBezTo>
                <a:cubicBezTo>
                  <a:pt x="6096000" y="4647823"/>
                  <a:pt x="4375098" y="6368725"/>
                  <a:pt x="2252257" y="6368725"/>
                </a:cubicBezTo>
                <a:cubicBezTo>
                  <a:pt x="1456192" y="6368725"/>
                  <a:pt x="716649" y="6126723"/>
                  <a:pt x="103184" y="5712274"/>
                </a:cubicBezTo>
                <a:lnTo>
                  <a:pt x="0" y="5635115"/>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600" b="1">
              <a:solidFill>
                <a:schemeClr val="bg1"/>
              </a:solidFill>
              <a:latin typeface="+mn-ea"/>
            </a:endParaRPr>
          </a:p>
        </p:txBody>
      </p:sp>
      <p:pic>
        <p:nvPicPr>
          <p:cNvPr id="13" name="图片 12"/>
          <p:cNvPicPr>
            <a:picLocks noChangeAspect="1"/>
          </p:cNvPicPr>
          <p:nvPr>
            <p:custDataLst>
              <p:tags r:id="rId4"/>
            </p:custDataLst>
          </p:nvPr>
        </p:nvPicPr>
        <p:blipFill rotWithShape="1">
          <a:blip r:embed="rId8"/>
          <a:srcRect t="1741" b="1741"/>
          <a:stretch>
            <a:fillRect/>
          </a:stretch>
        </p:blipFill>
        <p:spPr>
          <a:xfrm>
            <a:off x="6052185" y="0"/>
            <a:ext cx="6058535" cy="6766560"/>
          </a:xfrm>
          <a:prstGeom prst="rect">
            <a:avLst/>
          </a:prstGeom>
        </p:spPr>
      </p:pic>
      <p:sp>
        <p:nvSpPr>
          <p:cNvPr id="14" name="文本框 13"/>
          <p:cNvSpPr txBox="1"/>
          <p:nvPr>
            <p:custDataLst>
              <p:tags r:id="rId5"/>
            </p:custDataLst>
          </p:nvPr>
        </p:nvSpPr>
        <p:spPr>
          <a:xfrm>
            <a:off x="670560" y="1535430"/>
            <a:ext cx="5118100" cy="2480310"/>
          </a:xfrm>
          <a:prstGeom prst="rect">
            <a:avLst/>
          </a:prstGeom>
          <a:noFill/>
        </p:spPr>
        <p:txBody>
          <a:bodyPr wrap="square" lIns="101600" tIns="38100" rIns="63500" bIns="38100" rtlCol="0" anchor="b" anchorCtr="0">
            <a:noAutofit/>
          </a:bodyPr>
          <a:lstStyle/>
          <a:p>
            <a:pPr marL="0" indent="0" algn="l" fontAlgn="auto">
              <a:lnSpc>
                <a:spcPct val="100000"/>
              </a:lnSpc>
              <a:spcBef>
                <a:spcPts val="0"/>
              </a:spcBef>
              <a:spcAft>
                <a:spcPts val="0"/>
              </a:spcAft>
              <a:buSzPct val="100000"/>
            </a:pPr>
            <a:r>
              <a:rPr lang="zh-CN" altLang="en-US" sz="3600" b="1" spc="300">
                <a:solidFill>
                  <a:schemeClr val="tx1">
                    <a:lumMod val="75000"/>
                    <a:lumOff val="25000"/>
                  </a:schemeClr>
                </a:solidFill>
                <a:latin typeface="Arial" panose="020B0604020202020204" pitchFamily="34" charset="0"/>
                <a:ea typeface="微软雅黑" panose="020B0503020204020204" pitchFamily="34" charset="-122"/>
              </a:rPr>
              <a:t>吴忠一天发生4起</a:t>
            </a:r>
          </a:p>
          <a:p>
            <a:pPr marL="0" indent="0" algn="l" fontAlgn="auto">
              <a:lnSpc>
                <a:spcPct val="100000"/>
              </a:lnSpc>
              <a:spcBef>
                <a:spcPts val="0"/>
              </a:spcBef>
              <a:spcAft>
                <a:spcPts val="0"/>
              </a:spcAft>
              <a:buSzPct val="100000"/>
            </a:pPr>
            <a:r>
              <a:rPr lang="zh-CN" altLang="en-US" sz="3600" b="1" spc="300">
                <a:solidFill>
                  <a:schemeClr val="tx1">
                    <a:lumMod val="75000"/>
                    <a:lumOff val="25000"/>
                  </a:schemeClr>
                </a:solidFill>
                <a:latin typeface="Arial" panose="020B0604020202020204" pitchFamily="34" charset="0"/>
                <a:ea typeface="微软雅黑" panose="020B0503020204020204" pitchFamily="34" charset="-122"/>
              </a:rPr>
              <a:t>涉网类诈骗案</a:t>
            </a:r>
          </a:p>
          <a:p>
            <a:pPr marL="0" indent="0" algn="l" fontAlgn="auto">
              <a:lnSpc>
                <a:spcPct val="100000"/>
              </a:lnSpc>
              <a:spcBef>
                <a:spcPts val="0"/>
              </a:spcBef>
              <a:spcAft>
                <a:spcPts val="0"/>
              </a:spcAft>
              <a:buSzPct val="100000"/>
            </a:pPr>
            <a:r>
              <a:rPr lang="zh-CN" altLang="en-US" sz="3600" b="1" spc="300">
                <a:solidFill>
                  <a:schemeClr val="tx1">
                    <a:lumMod val="75000"/>
                    <a:lumOff val="25000"/>
                  </a:schemeClr>
                </a:solidFill>
                <a:latin typeface="Arial" panose="020B0604020202020204" pitchFamily="34" charset="0"/>
                <a:ea typeface="微软雅黑" panose="020B0503020204020204" pitchFamily="34" charset="-122"/>
              </a:rPr>
              <a:t>（</a:t>
            </a:r>
            <a:r>
              <a:rPr lang="en-US" altLang="zh-CN" sz="3600" b="1" spc="300">
                <a:solidFill>
                  <a:schemeClr val="tx1">
                    <a:lumMod val="75000"/>
                    <a:lumOff val="25000"/>
                  </a:schemeClr>
                </a:solidFill>
                <a:latin typeface="Arial" panose="020B0604020202020204" pitchFamily="34" charset="0"/>
                <a:ea typeface="微软雅黑" panose="020B0503020204020204" pitchFamily="34" charset="-122"/>
              </a:rPr>
              <a:t>2020</a:t>
            </a:r>
            <a:r>
              <a:rPr lang="zh-CN" altLang="en-US" sz="3600" b="1" spc="300">
                <a:solidFill>
                  <a:schemeClr val="tx1">
                    <a:lumMod val="75000"/>
                    <a:lumOff val="25000"/>
                  </a:schemeClr>
                </a:solidFill>
                <a:latin typeface="Arial" panose="020B0604020202020204" pitchFamily="34" charset="0"/>
                <a:ea typeface="微软雅黑" panose="020B0503020204020204" pitchFamily="34" charset="-122"/>
              </a:rPr>
              <a:t>年</a:t>
            </a:r>
            <a:r>
              <a:rPr lang="en-US" altLang="zh-CN" sz="3600" b="1" spc="300">
                <a:solidFill>
                  <a:schemeClr val="tx1">
                    <a:lumMod val="75000"/>
                    <a:lumOff val="25000"/>
                  </a:schemeClr>
                </a:solidFill>
                <a:latin typeface="Arial" panose="020B0604020202020204" pitchFamily="34" charset="0"/>
                <a:ea typeface="微软雅黑" panose="020B0503020204020204" pitchFamily="34" charset="-122"/>
              </a:rPr>
              <a:t>4</a:t>
            </a:r>
            <a:r>
              <a:rPr lang="zh-CN" altLang="en-US" sz="3600" b="1" spc="300">
                <a:solidFill>
                  <a:schemeClr val="tx1">
                    <a:lumMod val="75000"/>
                    <a:lumOff val="25000"/>
                  </a:schemeClr>
                </a:solidFill>
                <a:latin typeface="Arial" panose="020B0604020202020204" pitchFamily="34" charset="0"/>
                <a:ea typeface="微软雅黑" panose="020B0503020204020204" pitchFamily="34" charset="-122"/>
              </a:rPr>
              <a:t>月）</a:t>
            </a:r>
          </a:p>
        </p:txBody>
      </p:sp>
      <p:sp>
        <p:nvSpPr>
          <p:cNvPr id="15" name="矩形 14"/>
          <p:cNvSpPr/>
          <p:nvPr>
            <p:custDataLst>
              <p:tags r:id="rId6"/>
            </p:custDataLst>
          </p:nvPr>
        </p:nvSpPr>
        <p:spPr>
          <a:xfrm>
            <a:off x="0" y="2913459"/>
            <a:ext cx="160019" cy="103108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stretch>
            <a:fillRect/>
          </a:stretch>
        </p:blipFill>
        <p:spPr>
          <a:xfrm>
            <a:off x="47625" y="189230"/>
            <a:ext cx="5695950" cy="6361430"/>
          </a:xfrm>
          <a:prstGeom prst="rect">
            <a:avLst/>
          </a:prstGeom>
        </p:spPr>
      </p:pic>
      <p:pic>
        <p:nvPicPr>
          <p:cNvPr id="4" name="图片 3"/>
          <p:cNvPicPr>
            <a:picLocks noChangeAspect="1"/>
          </p:cNvPicPr>
          <p:nvPr/>
        </p:nvPicPr>
        <p:blipFill>
          <a:blip r:embed="rId5"/>
          <a:stretch>
            <a:fillRect/>
          </a:stretch>
        </p:blipFill>
        <p:spPr>
          <a:xfrm>
            <a:off x="6600190" y="981075"/>
            <a:ext cx="5381625" cy="4181475"/>
          </a:xfrm>
          <a:prstGeom prst="rect">
            <a:avLst/>
          </a:prstGeom>
        </p:spPr>
      </p:pic>
      <p:pic>
        <p:nvPicPr>
          <p:cNvPr id="5" name="图片 4"/>
          <p:cNvPicPr>
            <a:picLocks noChangeAspect="1"/>
          </p:cNvPicPr>
          <p:nvPr/>
        </p:nvPicPr>
        <p:blipFill>
          <a:blip r:embed="rId6"/>
          <a:stretch>
            <a:fillRect/>
          </a:stretch>
        </p:blipFill>
        <p:spPr>
          <a:xfrm>
            <a:off x="47625" y="45085"/>
            <a:ext cx="6052185" cy="6790055"/>
          </a:xfrm>
          <a:prstGeom prst="rect">
            <a:avLst/>
          </a:prstGeom>
        </p:spPr>
      </p:pic>
      <p:pic>
        <p:nvPicPr>
          <p:cNvPr id="6" name="图片 5"/>
          <p:cNvPicPr>
            <a:picLocks noChangeAspect="1"/>
          </p:cNvPicPr>
          <p:nvPr/>
        </p:nvPicPr>
        <p:blipFill>
          <a:blip r:embed="rId7"/>
          <a:stretch>
            <a:fillRect/>
          </a:stretch>
        </p:blipFill>
        <p:spPr>
          <a:xfrm>
            <a:off x="6266815" y="44450"/>
            <a:ext cx="5715000" cy="6756400"/>
          </a:xfrm>
          <a:prstGeom prst="rect">
            <a:avLst/>
          </a:prstGeom>
        </p:spPr>
      </p:pic>
      <p:pic>
        <p:nvPicPr>
          <p:cNvPr id="7" name="图片 6"/>
          <p:cNvPicPr>
            <a:picLocks noChangeAspect="1"/>
          </p:cNvPicPr>
          <p:nvPr/>
        </p:nvPicPr>
        <p:blipFill>
          <a:blip r:embed="rId8"/>
          <a:stretch>
            <a:fillRect/>
          </a:stretch>
        </p:blipFill>
        <p:spPr>
          <a:xfrm>
            <a:off x="119380" y="0"/>
            <a:ext cx="5705475" cy="6834505"/>
          </a:xfrm>
          <a:prstGeom prst="rect">
            <a:avLst/>
          </a:prstGeom>
        </p:spPr>
      </p:pic>
      <p:pic>
        <p:nvPicPr>
          <p:cNvPr id="8" name="图片 7"/>
          <p:cNvPicPr>
            <a:picLocks noChangeAspect="1"/>
          </p:cNvPicPr>
          <p:nvPr/>
        </p:nvPicPr>
        <p:blipFill>
          <a:blip r:embed="rId9"/>
          <a:stretch>
            <a:fillRect/>
          </a:stretch>
        </p:blipFill>
        <p:spPr>
          <a:xfrm>
            <a:off x="6167755" y="0"/>
            <a:ext cx="5789930" cy="6800850"/>
          </a:xfrm>
          <a:prstGeom prst="rect">
            <a:avLst/>
          </a:prstGeom>
        </p:spPr>
      </p:pic>
      <p:pic>
        <p:nvPicPr>
          <p:cNvPr id="9" name="图片 8"/>
          <p:cNvPicPr>
            <a:picLocks noChangeAspect="1"/>
          </p:cNvPicPr>
          <p:nvPr/>
        </p:nvPicPr>
        <p:blipFill>
          <a:blip r:embed="rId10"/>
          <a:stretch>
            <a:fillRect/>
          </a:stretch>
        </p:blipFill>
        <p:spPr>
          <a:xfrm>
            <a:off x="119380" y="116840"/>
            <a:ext cx="5888990" cy="6684645"/>
          </a:xfrm>
          <a:prstGeom prst="rect">
            <a:avLst/>
          </a:prstGeom>
        </p:spPr>
      </p:pic>
      <p:sp>
        <p:nvSpPr>
          <p:cNvPr id="10" name="文本框 9"/>
          <p:cNvSpPr txBox="1"/>
          <p:nvPr>
            <p:custDataLst>
              <p:tags r:id="rId2"/>
            </p:custDataLst>
          </p:nvPr>
        </p:nvSpPr>
        <p:spPr>
          <a:xfrm>
            <a:off x="192405" y="3141345"/>
            <a:ext cx="11693525" cy="922020"/>
          </a:xfrm>
          <a:prstGeom prst="rect">
            <a:avLst/>
          </a:prstGeom>
          <a:solidFill>
            <a:schemeClr val="bg1"/>
          </a:solidFill>
        </p:spPr>
        <p:txBody>
          <a:bodyPr wrap="square" rtlCol="0">
            <a:spAutoFit/>
            <a:scene3d>
              <a:camera prst="orthographicFront"/>
              <a:lightRig rig="threePt" dir="t"/>
            </a:scene3d>
          </a:bodyPr>
          <a:lstStyle/>
          <a:p>
            <a:pPr algn="ctr"/>
            <a:r>
              <a:rPr lang="zh-CN" altLang="zh-CN" sz="5400" b="1">
                <a:ln/>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网络带给我们的</a:t>
            </a:r>
            <a:r>
              <a:rPr lang="en-US" altLang="zh-CN" sz="5400" b="1">
                <a:ln/>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a:t>
            </a:r>
            <a:r>
              <a:rPr lang="zh-CN" altLang="zh-CN" sz="5400" b="1">
                <a:ln/>
                <a:solidFill>
                  <a:srgbClr val="C0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方便与风险</a:t>
            </a:r>
            <a:r>
              <a:rPr lang="en-US" altLang="zh-CN" sz="5400" b="1">
                <a:ln/>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a:t>
            </a:r>
            <a:r>
              <a:rPr lang="zh-CN" altLang="zh-CN" sz="5400" b="1">
                <a:ln/>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并存</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p:cNvSpPr/>
          <p:nvPr>
            <p:custDataLst>
              <p:tags r:id="rId2"/>
            </p:custDataLst>
          </p:nvPr>
        </p:nvSpPr>
        <p:spPr>
          <a:xfrm rot="10800000" flipH="1">
            <a:off x="8507413" y="4111625"/>
            <a:ext cx="3684588" cy="2746375"/>
          </a:xfrm>
          <a:custGeom>
            <a:avLst/>
            <a:gdLst>
              <a:gd name="connsiteX0" fmla="*/ 4137948 w 4137948"/>
              <a:gd name="connsiteY0" fmla="*/ 3084735 h 3084735"/>
              <a:gd name="connsiteX1" fmla="*/ 4062570 w 4137948"/>
              <a:gd name="connsiteY1" fmla="*/ 3082829 h 3084735"/>
              <a:gd name="connsiteX2" fmla="*/ 22788 w 4137948"/>
              <a:gd name="connsiteY2" fmla="*/ 69643 h 3084735"/>
              <a:gd name="connsiteX3" fmla="*/ 0 w 4137948"/>
              <a:gd name="connsiteY3" fmla="*/ 0 h 3084735"/>
              <a:gd name="connsiteX4" fmla="*/ 1736389 w 4137948"/>
              <a:gd name="connsiteY4" fmla="*/ 0 h 3084735"/>
              <a:gd name="connsiteX5" fmla="*/ 1799539 w 4137948"/>
              <a:gd name="connsiteY5" fmla="*/ 112186 h 3084735"/>
              <a:gd name="connsiteX6" fmla="*/ 3995109 w 4137948"/>
              <a:gd name="connsiteY6" fmla="*/ 1482568 h 3084735"/>
              <a:gd name="connsiteX7" fmla="*/ 4137948 w 4137948"/>
              <a:gd name="connsiteY7" fmla="*/ 1493430 h 308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37948" h="3084735">
                <a:moveTo>
                  <a:pt x="4137948" y="3084735"/>
                </a:moveTo>
                <a:lnTo>
                  <a:pt x="4062570" y="3082829"/>
                </a:lnTo>
                <a:cubicBezTo>
                  <a:pt x="2192016" y="2988010"/>
                  <a:pt x="620720" y="1758914"/>
                  <a:pt x="22788" y="69643"/>
                </a:cubicBezTo>
                <a:lnTo>
                  <a:pt x="0" y="0"/>
                </a:lnTo>
                <a:lnTo>
                  <a:pt x="1736389" y="0"/>
                </a:lnTo>
                <a:lnTo>
                  <a:pt x="1799539" y="112186"/>
                </a:lnTo>
                <a:cubicBezTo>
                  <a:pt x="2268855" y="863998"/>
                  <a:pt x="3068372" y="1388453"/>
                  <a:pt x="3995109" y="1482568"/>
                </a:cubicBezTo>
                <a:lnTo>
                  <a:pt x="4137948" y="1493430"/>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base"/>
            <a:endParaRPr kumimoji="1" lang="zh-CN" altLang="en-US" sz="1600" b="1" strike="noStrike" noProof="1">
              <a:solidFill>
                <a:schemeClr val="bg1"/>
              </a:solidFill>
              <a:latin typeface="+mn-ea"/>
            </a:endParaRPr>
          </a:p>
        </p:txBody>
      </p:sp>
      <p:sp>
        <p:nvSpPr>
          <p:cNvPr id="3" name="文本框 99"/>
          <p:cNvSpPr txBox="1"/>
          <p:nvPr>
            <p:custDataLst>
              <p:tags r:id="rId3"/>
            </p:custDataLst>
          </p:nvPr>
        </p:nvSpPr>
        <p:spPr>
          <a:xfrm>
            <a:off x="629285" y="1535430"/>
            <a:ext cx="10320020" cy="2584450"/>
          </a:xfrm>
          <a:prstGeom prst="rect">
            <a:avLst/>
          </a:prstGeom>
          <a:noFill/>
          <a:ln w="9525">
            <a:noFill/>
          </a:ln>
        </p:spPr>
        <p:txBody>
          <a:bodyPr wrap="square" anchor="t">
            <a:spAutoFit/>
            <a:scene3d>
              <a:camera prst="orthographicFront"/>
              <a:lightRig rig="threePt" dir="t"/>
            </a:scene3d>
          </a:bodyPr>
          <a:lstStyle/>
          <a:p>
            <a:pPr indent="306705" algn="l">
              <a:lnSpc>
                <a:spcPct val="150000"/>
              </a:lnSpc>
            </a:pPr>
            <a:r>
              <a:rPr lang="zh-CN" altLang="zh-CN" sz="3600" b="1">
                <a:ln/>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提问：</a:t>
            </a:r>
          </a:p>
          <a:p>
            <a:pPr indent="306705" algn="l">
              <a:lnSpc>
                <a:spcPct val="150000"/>
              </a:lnSpc>
            </a:pPr>
            <a:r>
              <a:rPr lang="en-US" altLang="zh-CN" sz="3600">
                <a:ln/>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     1.</a:t>
            </a:r>
            <a:r>
              <a:rPr lang="zh-CN" altLang="zh-CN" sz="3600">
                <a:ln/>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网络生活中，需要公共秩序吗？</a:t>
            </a:r>
          </a:p>
          <a:p>
            <a:pPr indent="306705" algn="l">
              <a:lnSpc>
                <a:spcPct val="150000"/>
              </a:lnSpc>
            </a:pPr>
            <a:r>
              <a:rPr lang="en-US" altLang="zh-CN" sz="3600">
                <a:ln/>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     2.</a:t>
            </a:r>
            <a:r>
              <a:rPr lang="zh-CN" altLang="zh-CN" sz="3600">
                <a:ln/>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我们在网络生活中，需要遵守公共秩序吗？</a:t>
            </a:r>
          </a:p>
        </p:txBody>
      </p:sp>
    </p:spTree>
    <p:custDataLst>
      <p:tags r:id="rId1"/>
    </p:custData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custDataLst>
              <p:tags r:id="rId2"/>
            </p:custDataLst>
          </p:nvPr>
        </p:nvSpPr>
        <p:spPr>
          <a:xfrm>
            <a:off x="0" y="0"/>
            <a:ext cx="6096000" cy="6858000"/>
          </a:xfrm>
          <a:prstGeom prst="rect">
            <a:avLst/>
          </a:prstGeom>
          <a:solidFill>
            <a:schemeClr val="dk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800">
              <a:solidFill>
                <a:schemeClr val="lt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6" name="等腰三角形 15"/>
          <p:cNvSpPr/>
          <p:nvPr>
            <p:custDataLst>
              <p:tags r:id="rId3"/>
            </p:custDataLst>
          </p:nvPr>
        </p:nvSpPr>
        <p:spPr>
          <a:xfrm flipV="1">
            <a:off x="5433347" y="0"/>
            <a:ext cx="1325299" cy="736097"/>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lt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0" name="菱形 19"/>
          <p:cNvSpPr/>
          <p:nvPr>
            <p:custDataLst>
              <p:tags r:id="rId4"/>
            </p:custDataLst>
          </p:nvPr>
        </p:nvSpPr>
        <p:spPr>
          <a:xfrm>
            <a:off x="4397823" y="1560285"/>
            <a:ext cx="3396343" cy="3396343"/>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lt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 name="矩形 3"/>
          <p:cNvSpPr/>
          <p:nvPr>
            <p:custDataLst>
              <p:tags r:id="rId5"/>
            </p:custDataLst>
          </p:nvPr>
        </p:nvSpPr>
        <p:spPr>
          <a:xfrm>
            <a:off x="4906010" y="2046605"/>
            <a:ext cx="2380615" cy="2764790"/>
          </a:xfrm>
          <a:prstGeom prst="rect">
            <a:avLst/>
          </a:prstGeom>
        </p:spPr>
        <p:txBody>
          <a:bodyPr wrap="square"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20000"/>
              </a:lnSpc>
              <a:spcBef>
                <a:spcPts val="0"/>
              </a:spcBef>
              <a:spcAft>
                <a:spcPts val="0"/>
              </a:spcAft>
              <a:buSzPct val="100000"/>
            </a:pPr>
            <a:r>
              <a:rPr lang="zh-CN" altLang="en-US" sz="3600" b="1" spc="300">
                <a:solidFill>
                  <a:schemeClr val="lt1"/>
                </a:solidFill>
                <a:latin typeface="微软雅黑" panose="020B0503020204020204" pitchFamily="34" charset="-122"/>
                <a:ea typeface="微软雅黑" panose="020B0503020204020204" pitchFamily="34" charset="-122"/>
              </a:rPr>
              <a:t>小组讨论：</a:t>
            </a:r>
          </a:p>
          <a:p>
            <a:pPr marL="0" indent="0" algn="ctr">
              <a:lnSpc>
                <a:spcPct val="120000"/>
              </a:lnSpc>
              <a:spcBef>
                <a:spcPts val="0"/>
              </a:spcBef>
              <a:spcAft>
                <a:spcPts val="0"/>
              </a:spcAft>
              <a:buSzPct val="100000"/>
            </a:pPr>
            <a:endParaRPr lang="zh-CN" altLang="en-US" sz="3600" b="1" spc="300">
              <a:solidFill>
                <a:schemeClr val="lt1"/>
              </a:solidFill>
              <a:latin typeface="微软雅黑" panose="020B0503020204020204" pitchFamily="34" charset="-122"/>
              <a:ea typeface="微软雅黑" panose="020B0503020204020204" pitchFamily="34" charset="-122"/>
            </a:endParaRPr>
          </a:p>
        </p:txBody>
      </p:sp>
      <p:sp>
        <p:nvSpPr>
          <p:cNvPr id="15" name="矩形 14"/>
          <p:cNvSpPr/>
          <p:nvPr>
            <p:custDataLst>
              <p:tags r:id="rId6"/>
            </p:custDataLst>
          </p:nvPr>
        </p:nvSpPr>
        <p:spPr>
          <a:xfrm>
            <a:off x="767080" y="1442085"/>
            <a:ext cx="3922395" cy="4679315"/>
          </a:xfrm>
          <a:prstGeom prst="rect">
            <a:avLst/>
          </a:prstGeom>
        </p:spPr>
        <p:txBody>
          <a:bodyPr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200000"/>
              </a:lnSpc>
              <a:buClrTx/>
              <a:buSzTx/>
            </a:pPr>
            <a:r>
              <a:rPr lang="en-US" altLang="zh-CN" sz="3200" b="1" dirty="0">
                <a:solidFill>
                  <a:schemeClr val="accent1"/>
                </a:solidFill>
                <a:latin typeface="微软雅黑" panose="020B0503020204020204" pitchFamily="34" charset="-122"/>
                <a:ea typeface="微软雅黑" panose="020B0503020204020204" pitchFamily="34" charset="-122"/>
                <a:sym typeface="+mn-ea"/>
              </a:rPr>
              <a:t> </a:t>
            </a:r>
            <a:r>
              <a:rPr lang="zh-CN" altLang="en-US" sz="3200" b="1" dirty="0">
                <a:solidFill>
                  <a:schemeClr val="accent1"/>
                </a:solidFill>
                <a:latin typeface="微软雅黑" panose="020B0503020204020204" pitchFamily="34" charset="-122"/>
                <a:ea typeface="微软雅黑" panose="020B0503020204020204" pitchFamily="34" charset="-122"/>
                <a:sym typeface="+mn-ea"/>
              </a:rPr>
              <a:t>整理分享， </a:t>
            </a:r>
          </a:p>
          <a:p>
            <a:pPr algn="l">
              <a:lnSpc>
                <a:spcPct val="200000"/>
              </a:lnSpc>
              <a:buClrTx/>
              <a:buSzTx/>
            </a:pPr>
            <a:r>
              <a:rPr lang="zh-CN" altLang="en-US" sz="3200" b="1" dirty="0">
                <a:solidFill>
                  <a:schemeClr val="accent1"/>
                </a:solidFill>
                <a:latin typeface="微软雅黑" panose="020B0503020204020204" pitchFamily="34" charset="-122"/>
                <a:ea typeface="微软雅黑" panose="020B0503020204020204" pitchFamily="34" charset="-122"/>
                <a:sym typeface="+mn-ea"/>
              </a:rPr>
              <a:t> 网络生活中，</a:t>
            </a:r>
          </a:p>
          <a:p>
            <a:pPr algn="l">
              <a:lnSpc>
                <a:spcPct val="200000"/>
              </a:lnSpc>
              <a:buClrTx/>
              <a:buSzTx/>
            </a:pPr>
            <a:r>
              <a:rPr lang="zh-CN" altLang="en-US" sz="3200" b="1" dirty="0">
                <a:solidFill>
                  <a:schemeClr val="accent1"/>
                </a:solidFill>
                <a:latin typeface="微软雅黑" panose="020B0503020204020204" pitchFamily="34" charset="-122"/>
                <a:ea typeface="微软雅黑" panose="020B0503020204020204" pitchFamily="34" charset="-122"/>
                <a:sym typeface="+mn-ea"/>
              </a:rPr>
              <a:t>遇到的那些事儿？</a:t>
            </a:r>
            <a:endParaRPr lang="zh-CN" altLang="en-US" sz="32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200000"/>
              </a:lnSpc>
              <a:buClrTx/>
              <a:buSzTx/>
            </a:pPr>
            <a:endParaRPr lang="zh-CN" altLang="en-US" sz="3200" b="1" spc="15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1" name="等腰三角形 20"/>
          <p:cNvSpPr/>
          <p:nvPr>
            <p:custDataLst>
              <p:tags r:id="rId7"/>
            </p:custDataLst>
          </p:nvPr>
        </p:nvSpPr>
        <p:spPr>
          <a:xfrm>
            <a:off x="5433347" y="6121177"/>
            <a:ext cx="1325299" cy="736097"/>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lt1"/>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2" name="图片 1"/>
          <p:cNvPicPr>
            <a:picLocks noChangeAspect="1"/>
          </p:cNvPicPr>
          <p:nvPr>
            <p:custDataLst>
              <p:tags r:id="rId8"/>
            </p:custDataLst>
          </p:nvPr>
        </p:nvPicPr>
        <p:blipFill>
          <a:blip r:embed="rId10"/>
          <a:stretch>
            <a:fillRect/>
          </a:stretch>
        </p:blipFill>
        <p:spPr>
          <a:xfrm>
            <a:off x="7854315" y="1374775"/>
            <a:ext cx="4108450" cy="4108450"/>
          </a:xfrm>
          <a:prstGeom prst="rect">
            <a:avLst/>
          </a:prstGeom>
        </p:spPr>
      </p:pic>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TextBox 16"/>
          <p:cNvSpPr txBox="1"/>
          <p:nvPr>
            <p:custDataLst>
              <p:tags r:id="rId2"/>
            </p:custDataLst>
          </p:nvPr>
        </p:nvSpPr>
        <p:spPr>
          <a:xfrm>
            <a:off x="4007485" y="260985"/>
            <a:ext cx="5872480" cy="583565"/>
          </a:xfrm>
          <a:prstGeom prst="rect">
            <a:avLst/>
          </a:prstGeom>
          <a:noFill/>
          <a:ln w="9525">
            <a:noFill/>
          </a:ln>
        </p:spPr>
        <p:txBody>
          <a:bodyPr wrap="none" anchor="t">
            <a:spAutoFit/>
          </a:bodyPr>
          <a:lstStyle/>
          <a:p>
            <a:r>
              <a:rPr lang="zh-CN" altLang="en-US" sz="3200" b="1" dirty="0">
                <a:solidFill>
                  <a:srgbClr val="FF0000"/>
                </a:solidFill>
                <a:latin typeface="微软雅黑" panose="020B0503020204020204" pitchFamily="34" charset="-122"/>
                <a:ea typeface="微软雅黑" panose="020B0503020204020204" pitchFamily="34" charset="-122"/>
              </a:rPr>
              <a:t>网络生活中，遇到的那些事儿？</a:t>
            </a:r>
          </a:p>
        </p:txBody>
      </p:sp>
      <p:pic>
        <p:nvPicPr>
          <p:cNvPr id="55297" name="图片 3"/>
          <p:cNvPicPr>
            <a:picLocks noChangeAspect="1"/>
          </p:cNvPicPr>
          <p:nvPr>
            <p:custDataLst>
              <p:tags r:id="rId3"/>
            </p:custDataLst>
          </p:nvPr>
        </p:nvPicPr>
        <p:blipFill>
          <a:blip r:embed="rId12"/>
          <a:stretch>
            <a:fillRect/>
          </a:stretch>
        </p:blipFill>
        <p:spPr>
          <a:xfrm>
            <a:off x="60325" y="0"/>
            <a:ext cx="3159125" cy="3054350"/>
          </a:xfrm>
          <a:prstGeom prst="rect">
            <a:avLst/>
          </a:prstGeom>
          <a:noFill/>
          <a:ln w="9525">
            <a:noFill/>
          </a:ln>
        </p:spPr>
      </p:pic>
      <p:pic>
        <p:nvPicPr>
          <p:cNvPr id="4" name="图片 3"/>
          <p:cNvPicPr>
            <a:picLocks noChangeAspect="1"/>
          </p:cNvPicPr>
          <p:nvPr>
            <p:custDataLst>
              <p:tags r:id="rId4"/>
            </p:custDataLst>
          </p:nvPr>
        </p:nvPicPr>
        <p:blipFill>
          <a:blip r:embed="rId13"/>
          <a:stretch>
            <a:fillRect/>
          </a:stretch>
        </p:blipFill>
        <p:spPr>
          <a:xfrm>
            <a:off x="60325" y="3054350"/>
            <a:ext cx="3159125" cy="2509520"/>
          </a:xfrm>
          <a:prstGeom prst="rect">
            <a:avLst/>
          </a:prstGeom>
          <a:noFill/>
          <a:ln w="9525">
            <a:noFill/>
          </a:ln>
        </p:spPr>
      </p:pic>
      <p:pic>
        <p:nvPicPr>
          <p:cNvPr id="57345" name="图片 3"/>
          <p:cNvPicPr>
            <a:picLocks noChangeAspect="1"/>
          </p:cNvPicPr>
          <p:nvPr>
            <p:custDataLst>
              <p:tags r:id="rId5"/>
            </p:custDataLst>
          </p:nvPr>
        </p:nvPicPr>
        <p:blipFill>
          <a:blip r:embed="rId14"/>
          <a:stretch>
            <a:fillRect/>
          </a:stretch>
        </p:blipFill>
        <p:spPr>
          <a:xfrm>
            <a:off x="3768725" y="1155065"/>
            <a:ext cx="2964180" cy="2847975"/>
          </a:xfrm>
          <a:prstGeom prst="rect">
            <a:avLst/>
          </a:prstGeom>
          <a:noFill/>
          <a:ln w="9525">
            <a:noFill/>
          </a:ln>
        </p:spPr>
      </p:pic>
      <p:pic>
        <p:nvPicPr>
          <p:cNvPr id="2" name="图片 1"/>
          <p:cNvPicPr>
            <a:picLocks noChangeAspect="1"/>
          </p:cNvPicPr>
          <p:nvPr>
            <p:custDataLst>
              <p:tags r:id="rId6"/>
            </p:custDataLst>
          </p:nvPr>
        </p:nvPicPr>
        <p:blipFill>
          <a:blip r:embed="rId15"/>
          <a:stretch>
            <a:fillRect/>
          </a:stretch>
        </p:blipFill>
        <p:spPr>
          <a:xfrm>
            <a:off x="60325" y="4288155"/>
            <a:ext cx="3159760" cy="2569845"/>
          </a:xfrm>
          <a:prstGeom prst="rect">
            <a:avLst/>
          </a:prstGeom>
          <a:noFill/>
          <a:ln w="9525">
            <a:noFill/>
          </a:ln>
        </p:spPr>
      </p:pic>
      <p:pic>
        <p:nvPicPr>
          <p:cNvPr id="3" name="图片 2"/>
          <p:cNvPicPr>
            <a:picLocks noChangeAspect="1"/>
          </p:cNvPicPr>
          <p:nvPr>
            <p:custDataLst>
              <p:tags r:id="rId7"/>
            </p:custDataLst>
          </p:nvPr>
        </p:nvPicPr>
        <p:blipFill>
          <a:blip r:embed="rId16"/>
          <a:stretch>
            <a:fillRect/>
          </a:stretch>
        </p:blipFill>
        <p:spPr>
          <a:xfrm>
            <a:off x="7364095" y="1046480"/>
            <a:ext cx="4622165" cy="4253865"/>
          </a:xfrm>
          <a:prstGeom prst="rect">
            <a:avLst/>
          </a:prstGeom>
        </p:spPr>
      </p:pic>
      <p:pic>
        <p:nvPicPr>
          <p:cNvPr id="6" name="图片 5"/>
          <p:cNvPicPr>
            <a:picLocks noChangeAspect="1"/>
          </p:cNvPicPr>
          <p:nvPr>
            <p:custDataLst>
              <p:tags r:id="rId8"/>
            </p:custDataLst>
          </p:nvPr>
        </p:nvPicPr>
        <p:blipFill>
          <a:blip r:embed="rId17"/>
          <a:srcRect t="28193" b="19012"/>
          <a:stretch>
            <a:fillRect/>
          </a:stretch>
        </p:blipFill>
        <p:spPr>
          <a:xfrm>
            <a:off x="7438390" y="5300345"/>
            <a:ext cx="2092960" cy="1493520"/>
          </a:xfrm>
          <a:prstGeom prst="rect">
            <a:avLst/>
          </a:prstGeom>
        </p:spPr>
      </p:pic>
      <p:pic>
        <p:nvPicPr>
          <p:cNvPr id="8" name="图片 7"/>
          <p:cNvPicPr>
            <a:picLocks noChangeAspect="1"/>
          </p:cNvPicPr>
          <p:nvPr>
            <p:custDataLst>
              <p:tags r:id="rId9"/>
            </p:custDataLst>
          </p:nvPr>
        </p:nvPicPr>
        <p:blipFill>
          <a:blip r:embed="rId18"/>
          <a:srcRect l="13507" t="20148" r="17627" b="19481"/>
          <a:stretch>
            <a:fillRect/>
          </a:stretch>
        </p:blipFill>
        <p:spPr>
          <a:xfrm>
            <a:off x="9585325" y="5213350"/>
            <a:ext cx="2400935" cy="1515110"/>
          </a:xfrm>
          <a:prstGeom prst="rect">
            <a:avLst/>
          </a:prstGeom>
        </p:spPr>
      </p:pic>
      <p:pic>
        <p:nvPicPr>
          <p:cNvPr id="9" name="图片 8"/>
          <p:cNvPicPr>
            <a:picLocks noChangeAspect="1"/>
          </p:cNvPicPr>
          <p:nvPr>
            <p:custDataLst>
              <p:tags r:id="rId10"/>
            </p:custDataLst>
          </p:nvPr>
        </p:nvPicPr>
        <p:blipFill>
          <a:blip r:embed="rId19"/>
          <a:stretch>
            <a:fillRect/>
          </a:stretch>
        </p:blipFill>
        <p:spPr>
          <a:xfrm>
            <a:off x="3219450" y="4220210"/>
            <a:ext cx="4144645" cy="257365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5297"/>
                                        </p:tgtEl>
                                        <p:attrNameLst>
                                          <p:attrName>style.visibility</p:attrName>
                                        </p:attrNameLst>
                                      </p:cBhvr>
                                      <p:to>
                                        <p:strVal val="visible"/>
                                      </p:to>
                                    </p:set>
                                    <p:anim calcmode="lin" valueType="num">
                                      <p:cBhvr additive="base">
                                        <p:cTn id="7" dur="500" fill="hold"/>
                                        <p:tgtEl>
                                          <p:spTgt spid="55297"/>
                                        </p:tgtEl>
                                        <p:attrNameLst>
                                          <p:attrName>ppt_x</p:attrName>
                                        </p:attrNameLst>
                                      </p:cBhvr>
                                      <p:tavLst>
                                        <p:tav tm="0">
                                          <p:val>
                                            <p:strVal val="#ppt_x"/>
                                          </p:val>
                                        </p:tav>
                                        <p:tav tm="100000">
                                          <p:val>
                                            <p:strVal val="#ppt_x"/>
                                          </p:val>
                                        </p:tav>
                                      </p:tavLst>
                                    </p:anim>
                                    <p:anim calcmode="lin" valueType="num">
                                      <p:cBhvr additive="base">
                                        <p:cTn id="8" dur="500" fill="hold"/>
                                        <p:tgtEl>
                                          <p:spTgt spid="5529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7345"/>
                                        </p:tgtEl>
                                        <p:attrNameLst>
                                          <p:attrName>style.visibility</p:attrName>
                                        </p:attrNameLst>
                                      </p:cBhvr>
                                      <p:to>
                                        <p:strVal val="visible"/>
                                      </p:to>
                                    </p:set>
                                    <p:anim calcmode="lin" valueType="num">
                                      <p:cBhvr additive="base">
                                        <p:cTn id="19" dur="500" fill="hold"/>
                                        <p:tgtEl>
                                          <p:spTgt spid="57345"/>
                                        </p:tgtEl>
                                        <p:attrNameLst>
                                          <p:attrName>ppt_x</p:attrName>
                                        </p:attrNameLst>
                                      </p:cBhvr>
                                      <p:tavLst>
                                        <p:tav tm="0">
                                          <p:val>
                                            <p:strVal val="#ppt_x"/>
                                          </p:val>
                                        </p:tav>
                                        <p:tav tm="100000">
                                          <p:val>
                                            <p:strVal val="#ppt_x"/>
                                          </p:val>
                                        </p:tav>
                                      </p:tavLst>
                                    </p:anim>
                                    <p:anim calcmode="lin" valueType="num">
                                      <p:cBhvr additive="base">
                                        <p:cTn id="20" dur="500" fill="hold"/>
                                        <p:tgtEl>
                                          <p:spTgt spid="5734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ppt_x"/>
                                          </p:val>
                                        </p:tav>
                                        <p:tav tm="100000">
                                          <p:val>
                                            <p:strVal val="#ppt_x"/>
                                          </p:val>
                                        </p:tav>
                                      </p:tavLst>
                                    </p:anim>
                                    <p:anim calcmode="lin" valueType="num">
                                      <p:cBhvr additive="base">
                                        <p:cTn id="4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18"/>
          <p:cNvSpPr txBox="1"/>
          <p:nvPr/>
        </p:nvSpPr>
        <p:spPr>
          <a:xfrm>
            <a:off x="683260" y="2883535"/>
            <a:ext cx="5574030" cy="1014730"/>
          </a:xfrm>
          <a:prstGeom prst="rect">
            <a:avLst/>
          </a:prstGeom>
          <a:noFill/>
        </p:spPr>
        <p:txBody>
          <a:bodyPr wrap="square">
            <a:spAutoFit/>
            <a:scene3d>
              <a:camera prst="orthographicFront"/>
              <a:lightRig rig="threePt" dir="t"/>
            </a:scene3d>
            <a:sp3d contourW="12700"/>
          </a:bodyPr>
          <a:lstStyle/>
          <a:p>
            <a:pPr marR="0" defTabSz="457200" fontAlgn="auto">
              <a:spcBef>
                <a:spcPts val="0"/>
              </a:spcBef>
              <a:spcAft>
                <a:spcPts val="0"/>
              </a:spcAft>
              <a:buClrTx/>
              <a:buSzTx/>
              <a:buFontTx/>
              <a:defRPr/>
            </a:pPr>
            <a:r>
              <a:rPr kumimoji="0" lang="zh-CN" altLang="en-US" sz="6000" b="1" kern="1200" cap="none" spc="0" normalizeH="0" baseline="0" noProof="0" dirty="0">
                <a:solidFill>
                  <a:prstClr val="black">
                    <a:lumMod val="75000"/>
                    <a:lumOff val="25000"/>
                  </a:prstClr>
                </a:solidFill>
                <a:latin typeface="Arial" panose="020B0604020202020204" pitchFamily="34" charset="0"/>
                <a:ea typeface="微软雅黑" panose="020B0503020204020204" pitchFamily="34" charset="-122"/>
                <a:cs typeface="经典综艺体简" pitchFamily="49" charset="-122"/>
                <a:sym typeface="+mn-ea"/>
              </a:rPr>
              <a:t>目录</a:t>
            </a:r>
          </a:p>
        </p:txBody>
      </p:sp>
      <p:sp>
        <p:nvSpPr>
          <p:cNvPr id="7" name="文本框 16">
            <a:hlinkClick r:id="" action="ppaction://noaction"/>
          </p:cNvPr>
          <p:cNvSpPr txBox="1"/>
          <p:nvPr/>
        </p:nvSpPr>
        <p:spPr>
          <a:xfrm>
            <a:off x="2745105" y="1985010"/>
            <a:ext cx="2717165" cy="583565"/>
          </a:xfrm>
          <a:prstGeom prst="rect">
            <a:avLst/>
          </a:prstGeom>
          <a:noFill/>
        </p:spPr>
        <p:txBody>
          <a:bodyPr wrap="square">
            <a:spAutoFit/>
            <a:scene3d>
              <a:camera prst="orthographicFront"/>
              <a:lightRig rig="threePt" dir="t"/>
            </a:scene3d>
            <a:sp3d contourW="12700"/>
          </a:bodyPr>
          <a:lstStyle/>
          <a:p>
            <a:pPr marR="0" defTabSz="914400" fontAlgn="auto">
              <a:spcBef>
                <a:spcPts val="0"/>
              </a:spcBef>
              <a:spcAft>
                <a:spcPts val="0"/>
              </a:spcAft>
              <a:buClrTx/>
              <a:buSzTx/>
              <a:buFontTx/>
              <a:defRPr/>
            </a:pPr>
            <a:r>
              <a:rPr kumimoji="0" lang="zh-CN" altLang="en-US" sz="3200" b="1" kern="1200" cap="none" spc="0" normalizeH="0" baseline="0" noProof="0" dirty="0">
                <a:solidFill>
                  <a:srgbClr val="EEB500"/>
                </a:solidFill>
                <a:latin typeface="Arial" panose="020B0604020202020204" pitchFamily="34" charset="0"/>
                <a:ea typeface="微软雅黑" panose="020B0503020204020204" pitchFamily="34" charset="-122"/>
                <a:cs typeface="+mn-cs"/>
                <a:sym typeface="+mn-ea"/>
              </a:rPr>
              <a:t>第一节</a:t>
            </a:r>
          </a:p>
        </p:txBody>
      </p:sp>
      <p:sp>
        <p:nvSpPr>
          <p:cNvPr id="13" name="文本框 22">
            <a:hlinkClick r:id="" action="ppaction://noaction"/>
          </p:cNvPr>
          <p:cNvSpPr txBox="1"/>
          <p:nvPr/>
        </p:nvSpPr>
        <p:spPr>
          <a:xfrm>
            <a:off x="2745105" y="3137535"/>
            <a:ext cx="2217420" cy="583565"/>
          </a:xfrm>
          <a:prstGeom prst="rect">
            <a:avLst/>
          </a:prstGeom>
          <a:noFill/>
        </p:spPr>
        <p:txBody>
          <a:bodyPr wrap="square">
            <a:spAutoFit/>
            <a:scene3d>
              <a:camera prst="orthographicFront"/>
              <a:lightRig rig="threePt" dir="t"/>
            </a:scene3d>
            <a:sp3d contourW="12700"/>
          </a:bodyPr>
          <a:lstStyle/>
          <a:p>
            <a:pPr marL="1076325" marR="0" indent="-1076325" algn="just" defTabSz="914400" fontAlgn="auto">
              <a:spcBef>
                <a:spcPts val="0"/>
              </a:spcBef>
              <a:spcAft>
                <a:spcPts val="0"/>
              </a:spcAft>
              <a:buClrTx/>
              <a:buSzTx/>
              <a:buFontTx/>
              <a:defRPr/>
            </a:pPr>
            <a:r>
              <a:rPr lang="zh-CN" altLang="en-US" sz="3200" b="1" noProof="0" dirty="0">
                <a:solidFill>
                  <a:srgbClr val="EEB500"/>
                </a:solidFill>
                <a:latin typeface="Arial" panose="020B0604020202020204" pitchFamily="34" charset="0"/>
                <a:ea typeface="微软雅黑" panose="020B0503020204020204" pitchFamily="34" charset="-122"/>
                <a:cs typeface="+mn-cs"/>
                <a:sym typeface="+mn-ea"/>
              </a:rPr>
              <a:t>第二节</a:t>
            </a:r>
          </a:p>
        </p:txBody>
      </p:sp>
      <p:sp>
        <p:nvSpPr>
          <p:cNvPr id="14" name="文本框 17">
            <a:hlinkClick r:id="" action="ppaction://noaction"/>
          </p:cNvPr>
          <p:cNvSpPr txBox="1"/>
          <p:nvPr/>
        </p:nvSpPr>
        <p:spPr>
          <a:xfrm>
            <a:off x="2745105" y="4213225"/>
            <a:ext cx="2367915" cy="583565"/>
          </a:xfrm>
          <a:prstGeom prst="rect">
            <a:avLst/>
          </a:prstGeom>
          <a:noFill/>
        </p:spPr>
        <p:txBody>
          <a:bodyPr wrap="square">
            <a:spAutoFit/>
            <a:scene3d>
              <a:camera prst="orthographicFront"/>
              <a:lightRig rig="threePt" dir="t"/>
            </a:scene3d>
            <a:sp3d contourW="12700"/>
          </a:bodyPr>
          <a:lstStyle/>
          <a:p>
            <a:pPr marL="1076325" marR="0" indent="-1076325" algn="just" defTabSz="914400" fontAlgn="auto">
              <a:spcBef>
                <a:spcPts val="0"/>
              </a:spcBef>
              <a:spcAft>
                <a:spcPts val="0"/>
              </a:spcAft>
              <a:buClrTx/>
              <a:buSzTx/>
              <a:buFontTx/>
              <a:defRPr/>
            </a:pPr>
            <a:r>
              <a:rPr lang="zh-CN" altLang="en-US" sz="3200" b="1" noProof="0" dirty="0">
                <a:solidFill>
                  <a:srgbClr val="EEB500"/>
                </a:solidFill>
                <a:latin typeface="Arial" panose="020B0604020202020204" pitchFamily="34" charset="0"/>
                <a:ea typeface="微软雅黑" panose="020B0503020204020204" pitchFamily="34" charset="-122"/>
                <a:cs typeface="+mn-cs"/>
                <a:sym typeface="+mn-ea"/>
              </a:rPr>
              <a:t>第三节</a:t>
            </a:r>
          </a:p>
        </p:txBody>
      </p:sp>
      <p:sp>
        <p:nvSpPr>
          <p:cNvPr id="18" name="文本框 17">
            <a:hlinkClick r:id="" action="ppaction://noaction"/>
          </p:cNvPr>
          <p:cNvSpPr txBox="1"/>
          <p:nvPr/>
        </p:nvSpPr>
        <p:spPr>
          <a:xfrm>
            <a:off x="4349750" y="1985010"/>
            <a:ext cx="6704330" cy="583565"/>
          </a:xfrm>
          <a:prstGeom prst="rect">
            <a:avLst/>
          </a:prstGeom>
          <a:noFill/>
        </p:spPr>
        <p:txBody>
          <a:bodyPr wrap="square">
            <a:spAutoFit/>
            <a:scene3d>
              <a:camera prst="orthographicFront"/>
              <a:lightRig rig="threePt" dir="t"/>
            </a:scene3d>
            <a:sp3d contourW="12700"/>
          </a:bodyPr>
          <a:lstStyle/>
          <a:p>
            <a:pPr marR="0" algn="just" defTabSz="914400" fontAlgn="auto">
              <a:spcBef>
                <a:spcPts val="0"/>
              </a:spcBef>
              <a:spcAft>
                <a:spcPts val="0"/>
              </a:spcAft>
              <a:buClrTx/>
              <a:buSzTx/>
              <a:buFontTx/>
              <a:defRPr/>
            </a:pPr>
            <a:r>
              <a:rPr kumimoji="0" lang="zh-CN" altLang="en-US" sz="3200" b="1" kern="1200" cap="none" spc="0" normalizeH="0" baseline="0" noProof="0" dirty="0">
                <a:solidFill>
                  <a:prstClr val="black">
                    <a:lumMod val="75000"/>
                    <a:lumOff val="25000"/>
                  </a:prstClr>
                </a:solidFill>
                <a:latin typeface="Arial" panose="020B0604020202020204" pitchFamily="34" charset="0"/>
                <a:ea typeface="微软雅黑" panose="020B0503020204020204" pitchFamily="34" charset="-122"/>
                <a:cs typeface="+mn-cs"/>
                <a:sym typeface="+mn-ea"/>
              </a:rPr>
              <a:t>社会主义道德的核心与原则</a:t>
            </a:r>
          </a:p>
        </p:txBody>
      </p:sp>
      <p:sp>
        <p:nvSpPr>
          <p:cNvPr id="19" name="文本框 14">
            <a:hlinkClick r:id="" action="ppaction://noaction"/>
          </p:cNvPr>
          <p:cNvSpPr txBox="1"/>
          <p:nvPr/>
        </p:nvSpPr>
        <p:spPr>
          <a:xfrm>
            <a:off x="4237355" y="3137535"/>
            <a:ext cx="5492115" cy="583565"/>
          </a:xfrm>
          <a:prstGeom prst="rect">
            <a:avLst/>
          </a:prstGeom>
          <a:noFill/>
        </p:spPr>
        <p:txBody>
          <a:bodyPr wrap="square">
            <a:spAutoFit/>
            <a:scene3d>
              <a:camera prst="orthographicFront"/>
              <a:lightRig rig="threePt" dir="t"/>
            </a:scene3d>
            <a:sp3d contourW="12700"/>
          </a:bodyPr>
          <a:lstStyle/>
          <a:p>
            <a:pPr marR="0" algn="just" defTabSz="914400" fontAlgn="auto">
              <a:spcBef>
                <a:spcPts val="0"/>
              </a:spcBef>
              <a:spcAft>
                <a:spcPts val="0"/>
              </a:spcAft>
              <a:buClrTx/>
              <a:buSzTx/>
              <a:buFontTx/>
              <a:defRPr/>
            </a:pPr>
            <a:r>
              <a:rPr kumimoji="0" lang="zh-CN" altLang="en-US" sz="3200" b="1" kern="1200" cap="none" spc="0" normalizeH="0" baseline="0" noProof="0" dirty="0">
                <a:solidFill>
                  <a:prstClr val="black">
                    <a:lumMod val="75000"/>
                    <a:lumOff val="25000"/>
                  </a:prstClr>
                </a:solidFill>
                <a:latin typeface="Arial" panose="020B0604020202020204" pitchFamily="34" charset="0"/>
                <a:ea typeface="微软雅黑" panose="020B0503020204020204" pitchFamily="34" charset="-122"/>
                <a:cs typeface="+mn-cs"/>
                <a:sym typeface="+mn-ea"/>
              </a:rPr>
              <a:t> 吸收借鉴优秀道德成果</a:t>
            </a:r>
          </a:p>
        </p:txBody>
      </p:sp>
      <p:sp>
        <p:nvSpPr>
          <p:cNvPr id="20" name="文本框 11">
            <a:hlinkClick r:id="" action="ppaction://noaction"/>
          </p:cNvPr>
          <p:cNvSpPr txBox="1"/>
          <p:nvPr/>
        </p:nvSpPr>
        <p:spPr>
          <a:xfrm>
            <a:off x="4421505" y="4213225"/>
            <a:ext cx="6209030" cy="583565"/>
          </a:xfrm>
          <a:prstGeom prst="rect">
            <a:avLst/>
          </a:prstGeom>
          <a:noFill/>
        </p:spPr>
        <p:txBody>
          <a:bodyPr wrap="square">
            <a:spAutoFit/>
            <a:scene3d>
              <a:camera prst="orthographicFront"/>
              <a:lightRig rig="threePt" dir="t"/>
            </a:scene3d>
            <a:sp3d contourW="12700"/>
          </a:bodyPr>
          <a:lstStyle/>
          <a:p>
            <a:pPr marR="0" algn="just" defTabSz="914400" fontAlgn="auto">
              <a:spcBef>
                <a:spcPts val="0"/>
              </a:spcBef>
              <a:spcAft>
                <a:spcPts val="0"/>
              </a:spcAft>
              <a:buClrTx/>
              <a:buSzTx/>
              <a:buFontTx/>
              <a:defRPr/>
            </a:pPr>
            <a:r>
              <a:rPr kumimoji="0" lang="zh-CN" altLang="en-US" sz="3200" b="1" kern="1200" cap="none" spc="0" normalizeH="0" baseline="0" noProof="0" dirty="0">
                <a:solidFill>
                  <a:prstClr val="black">
                    <a:lumMod val="75000"/>
                    <a:lumOff val="25000"/>
                  </a:prstClr>
                </a:solidFill>
                <a:latin typeface="Arial" panose="020B0604020202020204" pitchFamily="34" charset="0"/>
                <a:ea typeface="微软雅黑" panose="020B0503020204020204" pitchFamily="34" charset="-122"/>
                <a:cs typeface="+mn-cs"/>
                <a:sym typeface="+mn-ea"/>
              </a:rPr>
              <a:t>投身崇德向善的道德实践</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1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p:tgtEl>
                                          <p:spTgt spid="7"/>
                                        </p:tgtEl>
                                        <p:attrNameLst>
                                          <p:attrName>ppt_x</p:attrName>
                                        </p:attrNameLst>
                                      </p:cBhvr>
                                      <p:tavLst>
                                        <p:tav tm="0">
                                          <p:val>
                                            <p:strVal val="#ppt_x-#ppt_w*1.125000"/>
                                          </p:val>
                                        </p:tav>
                                        <p:tav tm="100000">
                                          <p:val>
                                            <p:strVal val="#ppt_x"/>
                                          </p:val>
                                        </p:tav>
                                      </p:tavLst>
                                    </p:anim>
                                    <p:animEffect transition="in" filter="wipe(right)">
                                      <p:cBhvr>
                                        <p:cTn id="12" dur="500"/>
                                        <p:tgtEl>
                                          <p:spTgt spid="7"/>
                                        </p:tgtEl>
                                      </p:cBhvr>
                                    </p:animEffect>
                                  </p:childTnLst>
                                </p:cTn>
                              </p:par>
                            </p:childTnLst>
                          </p:cTn>
                        </p:par>
                        <p:par>
                          <p:cTn id="13" fill="hold">
                            <p:stCondLst>
                              <p:cond delay="1000"/>
                            </p:stCondLst>
                            <p:childTnLst>
                              <p:par>
                                <p:cTn id="14" presetID="12" presetClass="entr" presetSubtype="8"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p:tgtEl>
                                          <p:spTgt spid="13"/>
                                        </p:tgtEl>
                                        <p:attrNameLst>
                                          <p:attrName>ppt_x</p:attrName>
                                        </p:attrNameLst>
                                      </p:cBhvr>
                                      <p:tavLst>
                                        <p:tav tm="0">
                                          <p:val>
                                            <p:strVal val="#ppt_x-#ppt_w*1.125000"/>
                                          </p:val>
                                        </p:tav>
                                        <p:tav tm="100000">
                                          <p:val>
                                            <p:strVal val="#ppt_x"/>
                                          </p:val>
                                        </p:tav>
                                      </p:tavLst>
                                    </p:anim>
                                    <p:animEffect transition="in" filter="wipe(right)">
                                      <p:cBhvr>
                                        <p:cTn id="17" dur="500"/>
                                        <p:tgtEl>
                                          <p:spTgt spid="13"/>
                                        </p:tgtEl>
                                      </p:cBhvr>
                                    </p:animEffect>
                                  </p:childTnLst>
                                </p:cTn>
                              </p:par>
                            </p:childTnLst>
                          </p:cTn>
                        </p:par>
                        <p:par>
                          <p:cTn id="18" fill="hold">
                            <p:stCondLst>
                              <p:cond delay="1500"/>
                            </p:stCondLst>
                            <p:childTnLst>
                              <p:par>
                                <p:cTn id="19" presetID="12" presetClass="entr" presetSubtype="8"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p:tgtEl>
                                          <p:spTgt spid="14"/>
                                        </p:tgtEl>
                                        <p:attrNameLst>
                                          <p:attrName>ppt_x</p:attrName>
                                        </p:attrNameLst>
                                      </p:cBhvr>
                                      <p:tavLst>
                                        <p:tav tm="0">
                                          <p:val>
                                            <p:strVal val="#ppt_x-#ppt_w*1.125000"/>
                                          </p:val>
                                        </p:tav>
                                        <p:tav tm="100000">
                                          <p:val>
                                            <p:strVal val="#ppt_x"/>
                                          </p:val>
                                        </p:tav>
                                      </p:tavLst>
                                    </p:anim>
                                    <p:animEffect transition="in" filter="wipe(right)">
                                      <p:cBhvr>
                                        <p:cTn id="22" dur="500"/>
                                        <p:tgtEl>
                                          <p:spTgt spid="14"/>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ext Box 20"/>
          <p:cNvSpPr txBox="1"/>
          <p:nvPr>
            <p:custDataLst>
              <p:tags r:id="rId2"/>
            </p:custDataLst>
          </p:nvPr>
        </p:nvSpPr>
        <p:spPr>
          <a:xfrm>
            <a:off x="3543300" y="311150"/>
            <a:ext cx="5105400" cy="583565"/>
          </a:xfrm>
          <a:prstGeom prst="rect">
            <a:avLst/>
          </a:prstGeom>
          <a:noFill/>
          <a:ln w="9525">
            <a:noFill/>
          </a:ln>
        </p:spPr>
        <p:txBody>
          <a:bodyPr anchor="t">
            <a:spAutoFit/>
          </a:bodyPr>
          <a:lstStyle/>
          <a:p>
            <a:pPr algn="ctr"/>
            <a:r>
              <a:rPr lang="zh-CN" altLang="en-US" sz="3200" b="1" dirty="0">
                <a:latin typeface="微软雅黑" panose="020B0503020204020204" pitchFamily="34" charset="-122"/>
                <a:ea typeface="微软雅黑" panose="020B0503020204020204" pitchFamily="34" charset="-122"/>
              </a:rPr>
              <a:t>网络生活中的道德要求</a:t>
            </a:r>
            <a:endParaRPr lang="zh-CN" altLang="zh-CN" sz="3200" b="1" dirty="0">
              <a:latin typeface="微软雅黑" panose="020B0503020204020204" pitchFamily="34" charset="-122"/>
              <a:ea typeface="微软雅黑" panose="020B0503020204020204" pitchFamily="34" charset="-122"/>
            </a:endParaRPr>
          </a:p>
        </p:txBody>
      </p:sp>
      <p:pic>
        <p:nvPicPr>
          <p:cNvPr id="59394" name="图片 6"/>
          <p:cNvPicPr>
            <a:picLocks noChangeAspect="1"/>
          </p:cNvPicPr>
          <p:nvPr>
            <p:custDataLst>
              <p:tags r:id="rId3"/>
            </p:custDataLst>
          </p:nvPr>
        </p:nvPicPr>
        <p:blipFill>
          <a:blip r:embed="rId13"/>
          <a:stretch>
            <a:fillRect/>
          </a:stretch>
        </p:blipFill>
        <p:spPr>
          <a:xfrm>
            <a:off x="1456690" y="2061845"/>
            <a:ext cx="998538" cy="906463"/>
          </a:xfrm>
          <a:prstGeom prst="rect">
            <a:avLst/>
          </a:prstGeom>
          <a:noFill/>
          <a:ln w="9525">
            <a:noFill/>
          </a:ln>
        </p:spPr>
      </p:pic>
      <p:sp>
        <p:nvSpPr>
          <p:cNvPr id="59395" name="文本框 9"/>
          <p:cNvSpPr txBox="1"/>
          <p:nvPr>
            <p:custDataLst>
              <p:tags r:id="rId4"/>
            </p:custDataLst>
          </p:nvPr>
        </p:nvSpPr>
        <p:spPr>
          <a:xfrm>
            <a:off x="791528" y="3149283"/>
            <a:ext cx="2621280" cy="460375"/>
          </a:xfrm>
          <a:prstGeom prst="rect">
            <a:avLst/>
          </a:prstGeom>
          <a:noFill/>
          <a:ln w="9525">
            <a:noFill/>
          </a:ln>
        </p:spPr>
        <p:txBody>
          <a:bodyPr wrap="none" anchor="t">
            <a:spAutoFit/>
          </a:bodyPr>
          <a:lstStyle/>
          <a:p>
            <a:r>
              <a:rPr lang="zh-CN" altLang="en-US" sz="2400" b="1" dirty="0">
                <a:solidFill>
                  <a:schemeClr val="tx1"/>
                </a:solidFill>
                <a:latin typeface="微软雅黑" panose="020B0503020204020204" pitchFamily="34" charset="-122"/>
                <a:ea typeface="微软雅黑" panose="020B0503020204020204" pitchFamily="34" charset="-122"/>
              </a:rPr>
              <a:t>正确使用网络工具</a:t>
            </a:r>
          </a:p>
        </p:txBody>
      </p:sp>
      <p:sp>
        <p:nvSpPr>
          <p:cNvPr id="12" name="圆角矩形 11"/>
          <p:cNvSpPr/>
          <p:nvPr>
            <p:custDataLst>
              <p:tags r:id="rId5"/>
            </p:custDataLst>
          </p:nvPr>
        </p:nvSpPr>
        <p:spPr>
          <a:xfrm>
            <a:off x="661353" y="1834833"/>
            <a:ext cx="2881313" cy="1981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pic>
        <p:nvPicPr>
          <p:cNvPr id="59400" name="图片 5"/>
          <p:cNvPicPr>
            <a:picLocks noChangeAspect="1"/>
          </p:cNvPicPr>
          <p:nvPr>
            <p:custDataLst>
              <p:tags r:id="rId6"/>
            </p:custDataLst>
          </p:nvPr>
        </p:nvPicPr>
        <p:blipFill>
          <a:blip r:embed="rId14"/>
          <a:stretch>
            <a:fillRect/>
          </a:stretch>
        </p:blipFill>
        <p:spPr>
          <a:xfrm>
            <a:off x="4930775" y="4104640"/>
            <a:ext cx="1274445" cy="1057275"/>
          </a:xfrm>
          <a:prstGeom prst="rect">
            <a:avLst/>
          </a:prstGeom>
          <a:noFill/>
          <a:ln w="9525">
            <a:noFill/>
          </a:ln>
        </p:spPr>
      </p:pic>
      <p:sp>
        <p:nvSpPr>
          <p:cNvPr id="59401" name="文本框 23"/>
          <p:cNvSpPr txBox="1"/>
          <p:nvPr>
            <p:custDataLst>
              <p:tags r:id="rId7"/>
            </p:custDataLst>
          </p:nvPr>
        </p:nvSpPr>
        <p:spPr>
          <a:xfrm>
            <a:off x="4005580" y="5287010"/>
            <a:ext cx="3420745" cy="460375"/>
          </a:xfrm>
          <a:prstGeom prst="rect">
            <a:avLst/>
          </a:prstGeom>
          <a:noFill/>
          <a:ln w="9525">
            <a:noFill/>
          </a:ln>
        </p:spPr>
        <p:txBody>
          <a:bodyPr wrap="square" anchor="t">
            <a:spAutoFit/>
          </a:bodyPr>
          <a:lstStyle/>
          <a:p>
            <a:pPr algn="ctr"/>
            <a:r>
              <a:rPr lang="zh-CN" altLang="en-US" sz="2400" b="1" dirty="0">
                <a:solidFill>
                  <a:schemeClr val="tx1"/>
                </a:solidFill>
                <a:latin typeface="微软雅黑" panose="020B0503020204020204" pitchFamily="34" charset="-122"/>
                <a:ea typeface="微软雅黑" panose="020B0503020204020204" pitchFamily="34" charset="-122"/>
              </a:rPr>
              <a:t>加强网络文明自律</a:t>
            </a:r>
          </a:p>
        </p:txBody>
      </p:sp>
      <p:sp>
        <p:nvSpPr>
          <p:cNvPr id="29" name="圆角矩形 28"/>
          <p:cNvSpPr/>
          <p:nvPr>
            <p:custDataLst>
              <p:tags r:id="rId8"/>
            </p:custDataLst>
          </p:nvPr>
        </p:nvSpPr>
        <p:spPr>
          <a:xfrm>
            <a:off x="3926205" y="3930015"/>
            <a:ext cx="3524885" cy="1981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pic>
        <p:nvPicPr>
          <p:cNvPr id="59403" name="图片 3"/>
          <p:cNvPicPr>
            <a:picLocks noChangeAspect="1"/>
          </p:cNvPicPr>
          <p:nvPr>
            <p:custDataLst>
              <p:tags r:id="rId9"/>
            </p:custDataLst>
          </p:nvPr>
        </p:nvPicPr>
        <p:blipFill>
          <a:blip r:embed="rId15"/>
          <a:stretch>
            <a:fillRect/>
          </a:stretch>
        </p:blipFill>
        <p:spPr>
          <a:xfrm>
            <a:off x="8783320" y="2202180"/>
            <a:ext cx="1718310" cy="839470"/>
          </a:xfrm>
          <a:prstGeom prst="rect">
            <a:avLst/>
          </a:prstGeom>
          <a:noFill/>
          <a:ln w="9525">
            <a:noFill/>
          </a:ln>
        </p:spPr>
      </p:pic>
      <p:sp>
        <p:nvSpPr>
          <p:cNvPr id="30" name="圆角矩形 29"/>
          <p:cNvSpPr/>
          <p:nvPr>
            <p:custDataLst>
              <p:tags r:id="rId10"/>
            </p:custDataLst>
          </p:nvPr>
        </p:nvSpPr>
        <p:spPr>
          <a:xfrm>
            <a:off x="7806690" y="1835150"/>
            <a:ext cx="3794760" cy="1981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59408" name="文本框 23"/>
          <p:cNvSpPr txBox="1"/>
          <p:nvPr>
            <p:custDataLst>
              <p:tags r:id="rId11"/>
            </p:custDataLst>
          </p:nvPr>
        </p:nvSpPr>
        <p:spPr>
          <a:xfrm>
            <a:off x="7887970" y="3225800"/>
            <a:ext cx="3444875" cy="460375"/>
          </a:xfrm>
          <a:prstGeom prst="rect">
            <a:avLst/>
          </a:prstGeom>
          <a:noFill/>
          <a:ln w="9525">
            <a:noFill/>
          </a:ln>
        </p:spPr>
        <p:txBody>
          <a:bodyPr wrap="square" anchor="t">
            <a:spAutoFit/>
          </a:bodyPr>
          <a:lstStyle/>
          <a:p>
            <a:r>
              <a:rPr lang="zh-CN" altLang="en-US" sz="2400" b="1" dirty="0">
                <a:solidFill>
                  <a:schemeClr val="tx1"/>
                </a:solidFill>
                <a:latin typeface="微软雅黑" panose="020B0503020204020204" pitchFamily="34" charset="-122"/>
                <a:ea typeface="微软雅黑" panose="020B0503020204020204" pitchFamily="34" charset="-122"/>
              </a:rPr>
              <a:t>营造良好网络道德环境</a:t>
            </a:r>
          </a:p>
        </p:txBody>
      </p:sp>
    </p:spTree>
    <p:custDataLst>
      <p:tags r:id="rId1"/>
    </p:custData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2"/>
            </p:custDataLst>
          </p:nvPr>
        </p:nvSpPr>
        <p:spPr>
          <a:xfrm>
            <a:off x="0" y="495300"/>
            <a:ext cx="12192000" cy="1463675"/>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矩形 2"/>
          <p:cNvSpPr/>
          <p:nvPr>
            <p:custDataLst>
              <p:tags r:id="rId3"/>
            </p:custDataLst>
          </p:nvPr>
        </p:nvSpPr>
        <p:spPr>
          <a:xfrm>
            <a:off x="6332220" y="1206500"/>
            <a:ext cx="5744845" cy="5003800"/>
          </a:xfrm>
          <a:prstGeom prst="rect">
            <a:avLst/>
          </a:prstGeom>
          <a:solidFill>
            <a:schemeClr val="bg1"/>
          </a:solidFill>
          <a:ln>
            <a:noFill/>
          </a:ln>
          <a:effectLst>
            <a:outerShdw blurRad="266700" algn="ctr"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Arial" panose="020B0604020202020204" pitchFamily="34" charset="0"/>
              <a:ea typeface="微软雅黑" panose="020B0503020204020204" pitchFamily="34" charset="-122"/>
              <a:sym typeface="Arial" panose="020B0604020202020204" pitchFamily="34" charset="0"/>
            </a:endParaRPr>
          </a:p>
        </p:txBody>
      </p:sp>
      <p:pic>
        <p:nvPicPr>
          <p:cNvPr id="4" name="图片 3" descr="132337946"/>
          <p:cNvPicPr>
            <a:picLocks noChangeAspect="1"/>
          </p:cNvPicPr>
          <p:nvPr>
            <p:custDataLst>
              <p:tags r:id="rId4"/>
            </p:custDataLst>
          </p:nvPr>
        </p:nvPicPr>
        <p:blipFill>
          <a:blip r:embed="rId9"/>
          <a:srcRect/>
          <a:stretch>
            <a:fillRect/>
          </a:stretch>
        </p:blipFill>
        <p:spPr>
          <a:xfrm>
            <a:off x="7007574" y="1588135"/>
            <a:ext cx="3781362" cy="3404870"/>
          </a:xfrm>
          <a:prstGeom prst="rect">
            <a:avLst/>
          </a:prstGeom>
        </p:spPr>
      </p:pic>
      <p:sp>
        <p:nvSpPr>
          <p:cNvPr id="11" name="文本框 10"/>
          <p:cNvSpPr txBox="1"/>
          <p:nvPr>
            <p:custDataLst>
              <p:tags r:id="rId5"/>
            </p:custDataLst>
          </p:nvPr>
        </p:nvSpPr>
        <p:spPr>
          <a:xfrm>
            <a:off x="6332220" y="5317490"/>
            <a:ext cx="5133340" cy="368300"/>
          </a:xfrm>
          <a:prstGeom prst="rect">
            <a:avLst/>
          </a:prstGeom>
          <a:noFill/>
        </p:spPr>
        <p:txBody>
          <a:bodyPr wrap="square" lIns="90000" tIns="46800" rIns="90000" bIns="46800" rtlCol="0" anchor="t" anchorCtr="0">
            <a:normAutofit lnSpcReduction="10000"/>
          </a:bodyPr>
          <a:lstStyle>
            <a:defPPr>
              <a:defRPr lang="zh-CN"/>
            </a:defPPr>
            <a:lvl1pPr fontAlgn="auto">
              <a:lnSpc>
                <a:spcPct val="130000"/>
              </a:lnSpc>
              <a:spcAft>
                <a:spcPts val="1000"/>
              </a:spcAft>
              <a:defRPr sz="1600" spc="150"/>
            </a:lvl1pPr>
          </a:lstStyle>
          <a:p>
            <a:pPr marL="0" lvl="0" indent="0" algn="ctr">
              <a:lnSpc>
                <a:spcPct val="130000"/>
              </a:lnSpc>
              <a:spcBef>
                <a:spcPts val="0"/>
              </a:spcBef>
              <a:spcAft>
                <a:spcPts val="1000"/>
              </a:spcAft>
              <a:buSzPct val="100000"/>
              <a:buNone/>
            </a:pPr>
            <a:r>
              <a:rPr lang="zh-CN" altLang="zh-CN" sz="1600">
                <a:solidFill>
                  <a:schemeClr val="tx1">
                    <a:lumMod val="75000"/>
                    <a:lumOff val="25000"/>
                  </a:schemeClr>
                </a:solidFill>
                <a:latin typeface="Arial" panose="020B0604020202020204" pitchFamily="34" charset="0"/>
                <a:ea typeface="微软雅黑" panose="020B0503020204020204" pitchFamily="34" charset="-122"/>
              </a:rPr>
              <a:t>2018年4月</a:t>
            </a:r>
          </a:p>
        </p:txBody>
      </p:sp>
      <p:sp>
        <p:nvSpPr>
          <p:cNvPr id="10" name="文本框 9"/>
          <p:cNvSpPr txBox="1"/>
          <p:nvPr>
            <p:custDataLst>
              <p:tags r:id="rId6"/>
            </p:custDataLst>
          </p:nvPr>
        </p:nvSpPr>
        <p:spPr>
          <a:xfrm>
            <a:off x="479485" y="405215"/>
            <a:ext cx="5273697" cy="1531620"/>
          </a:xfrm>
          <a:prstGeom prst="rect">
            <a:avLst/>
          </a:prstGeom>
          <a:noFill/>
        </p:spPr>
        <p:txBody>
          <a:bodyPr wrap="square" lIns="90000" tIns="46800" rIns="90000" bIns="46800" rtlCol="0" anchor="b" anchorCtr="0">
            <a:normAutofit fontScale="90000"/>
          </a:bodyPr>
          <a:lstStyle>
            <a:defPPr>
              <a:defRPr lang="zh-CN"/>
            </a:defPPr>
            <a:lvl1pPr>
              <a:defRPr sz="2400" spc="200">
                <a:latin typeface="微软雅黑" panose="020B0503020204020204" pitchFamily="34" charset="-122"/>
                <a:ea typeface="微软雅黑" panose="020B0503020204020204" pitchFamily="34" charset="-122"/>
              </a:defRPr>
            </a:lvl1pPr>
          </a:lstStyle>
          <a:p>
            <a:pPr marL="0" lvl="0" indent="0" algn="l">
              <a:lnSpc>
                <a:spcPct val="120000"/>
              </a:lnSpc>
              <a:spcBef>
                <a:spcPts val="0"/>
              </a:spcBef>
              <a:spcAft>
                <a:spcPts val="0"/>
              </a:spcAft>
              <a:buSzPct val="100000"/>
              <a:buFontTx/>
              <a:buNone/>
            </a:pPr>
            <a:r>
              <a:rPr lang="zh-CN" altLang="en-US" sz="4000" b="1" spc="300">
                <a:solidFill>
                  <a:schemeClr val="tx1">
                    <a:lumMod val="75000"/>
                    <a:lumOff val="25000"/>
                  </a:schemeClr>
                </a:solidFill>
                <a:latin typeface="Arial" panose="020B0604020202020204" pitchFamily="34" charset="0"/>
                <a:ea typeface="微软雅黑" panose="020B0503020204020204" pitchFamily="34" charset="-122"/>
                <a:sym typeface="+mn-ea"/>
              </a:rPr>
              <a:t>科学认识网络传播规律，提高用网治网水平</a:t>
            </a:r>
          </a:p>
        </p:txBody>
      </p:sp>
      <p:sp>
        <p:nvSpPr>
          <p:cNvPr id="5" name="矩形 4"/>
          <p:cNvSpPr/>
          <p:nvPr>
            <p:custDataLst>
              <p:tags r:id="rId7"/>
            </p:custDataLst>
          </p:nvPr>
        </p:nvSpPr>
        <p:spPr>
          <a:xfrm>
            <a:off x="603885" y="2458085"/>
            <a:ext cx="5273675" cy="3166110"/>
          </a:xfrm>
          <a:prstGeom prst="rect">
            <a:avLst/>
          </a:prstGeom>
        </p:spPr>
        <p:txBody>
          <a:bodyPr anchor="ctr">
            <a:normAutofit lnSpcReduction="10000"/>
          </a:bodyPr>
          <a:lstStyle/>
          <a:p>
            <a:pPr marL="0" lvl="0" indent="0" algn="just">
              <a:lnSpc>
                <a:spcPct val="150000"/>
              </a:lnSpc>
              <a:spcBef>
                <a:spcPts val="0"/>
              </a:spcBef>
              <a:spcAft>
                <a:spcPts val="800"/>
              </a:spcAft>
              <a:buSzPct val="100000"/>
              <a:buNone/>
            </a:pPr>
            <a:r>
              <a:rPr lang="en-US" altLang="zh-CN" sz="2800" spc="150">
                <a:solidFill>
                  <a:schemeClr val="tx1">
                    <a:lumMod val="75000"/>
                    <a:lumOff val="25000"/>
                  </a:schemeClr>
                </a:solidFill>
                <a:latin typeface="Arial" panose="020B0604020202020204" pitchFamily="34" charset="0"/>
                <a:ea typeface="微软雅黑" panose="020B0503020204020204" pitchFamily="34" charset="-122"/>
              </a:rPr>
              <a:t>    </a:t>
            </a:r>
            <a:r>
              <a:rPr lang="zh-CN" altLang="zh-CN" sz="2800" spc="150">
                <a:solidFill>
                  <a:schemeClr val="tx1">
                    <a:lumMod val="75000"/>
                    <a:lumOff val="25000"/>
                  </a:schemeClr>
                </a:solidFill>
                <a:latin typeface="Arial" panose="020B0604020202020204" pitchFamily="34" charset="0"/>
                <a:ea typeface="微软雅黑" panose="020B0503020204020204" pitchFamily="34" charset="-122"/>
              </a:rPr>
              <a:t>“我们不断推进理论创新和实践创新，不仅走出一条中国特色治网之道，而且提出一系列新思想新观点新论断，形成了</a:t>
            </a:r>
            <a:r>
              <a:rPr lang="zh-CN" altLang="zh-CN" sz="2800" u="sng" spc="150">
                <a:solidFill>
                  <a:schemeClr val="tx1">
                    <a:lumMod val="75000"/>
                    <a:lumOff val="25000"/>
                  </a:schemeClr>
                </a:solidFill>
                <a:latin typeface="Arial" panose="020B0604020202020204" pitchFamily="34" charset="0"/>
                <a:ea typeface="微软雅黑" panose="020B0503020204020204" pitchFamily="34" charset="-122"/>
              </a:rPr>
              <a:t>网络强国战略思想。”</a:t>
            </a: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AutoShape 4" descr="data:image/jpeg;base64,/9j/4AAQSkZJRgABAQAAAQABAAD/2wBDAAgGBgcGBQgHBwcJCQgKDBQNDAsLDBkSEw8UHRofHh0aHBwgJC4nICIsIxwcKDcpLDAxNDQ0Hyc5PTgyPC4zNDL/2wBDAQkJCQwLDBgNDRgyIRwhMjIyMjIyMjIyMjIyMjIyMjIyMjIyMjIyMjIyMjIyMjIyMjIyMjIyMjIyMjIyMjIyMjL/wAARCAFNAf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4KS81S612+jk1W5S3inZEgiCKAB0527v1qZSUS4Qc3ZHe0ZrDt5pcANLIR7uatmZ9uAzfXNLnRTotGjRWML2eKU/NuX0bmtOG5SUDBwT2NNSTJlTcSaiiiqICiiigAooooAKKKKACiiigAooooAKKKKACiiq9zf2lkM3V1DAMZzLIFH60AWKKpDWNMK7hqNoVzjPnLj+dOi1TT5ziG+tpD0wkqn+RoAt0UdaKACiiigAooooAKKKKACiiigAooooAKKKKACiikzQAtFJuGcZpaACiiigAooooAKKKKACigkAZPSue1jxXa6fE4tgLiYcDB+UH3Pf8ACplJRV2B0NFcTYeJ9TvrcSOY4ySeETj9c1K2v6jCCWlDAeqD+grn+t0/MVzsaK47w94nv9W8STWMyxLbpbtIML82Qyjr+J7V2Nb05qa5kMKKKKsAooooAKKKKACiiigAooooAK4EDb4k1Rf+ngn8wD/Wu+rgpOPFWp5/56j/ANAWsqvQ3w/xM3rfgCrY6VUgPFWh0qEbMrSLmQ01XeM8HpVTUdbsdNu1guHfzXXcFVc8etC6vaS42iTn/ZH+NQ6kYuzZMpRWjNaLUXVwG5XuD1rQW5hYDEi8+pxXNPe2+M5J+gqBL+C4DJHJyDgqwwauNZPS5m4wlszsaKoaOSdPXJPDEcmr9brUxas7BRRRTEFFFFABRRRQAUUUUAFFFFABXg/xSjMvxEIY7gtrHtDc45bpXvFeI/ElM/EFzj/l1i/rWNd2gejlcebEpGHDCTEBtGCPSqWoWMXkM3lpux12itu3T5BVfUlVbdmI6DmuC7PrJU4tWaPcfDtzJd+HdPmlcvK0C72bqWxyTWnXlei/FPS7LTIoE0vVJ1RQA8aR4IwBxlwe1akPxb0mR8SaVqsS/wB50i/o9elGSsfA1atJTaUluegUVxul/EvQ9T1CGx2XdvNNIscQmjGHY9ACpP64rsqpO4oyUldMKKKKZQUUUUAFFFFABRRRQAUUVz3iXxdY+Ho/KZhLfMuUgB59i3oKTaSuxpNuyLmu67baHZmWUhpXBEUQPLn/AA968P1W/vNV1q9u79zOUjLLG/KpjoFHYVsT3t1q959ru33ysPoFHoB2FVEhj/tS48zG3yxuz0x715WLxDcdNjvoUUt9zJmtrT/R/wBx806FvlPAwAen413fwdc+dr8ALiOJ4AqlyQMhySAen/1q4u/tNFS0juPssHly8Iwh5bgnsM9Aa7P4Mrbga21soWMvCMAY5G/tUYKTdRbjxKtA9Uooor2TzgooooAKyNT8SWGmMYnfzbj/AJ5R8n8T0Fc94p1+/h1N9Ot3EUShSzp95sjPXt+FYFvbb5tzfiTXNUr8ukQNe+1q91X5WPlQH/lmh4/E96zbq3Pk4AGK0YrcLxin3EOYTgdK5JNy1YEekxbbRRxx6Cn3ifKfepNPG23A7029PyEGuboSVPBY/wCKxuP+vNv/AENa9IrznwUP+Kuuz/06H/0Na9Gr1MJ/CK6BRRRXSAUUUUAFFFFABRRRQBgReJPNXP2bafd8/wBKlXW5GP8AqBj/AHq5+3UbBxV2MAD/AOtXjRxVV9T1nhqS6Gx/ax2E+Vz9a4rTtQOqatfXhi8ovMy7N2cbflz+O3NdKPuHjtXF6PcpZLeSyJKyrdSDEUTSNy5/hUEnrW0a05TUZMmNKEU2kdxAeBVtTmsG31iMoCtnfsTwB9lcH9QKmtfEdlcauNKVJxebSzIY/uADILY6Z7ZrrRg2cZ4jOfG82TwIIx9Otalt90Vl+IiB42n4/wCWMf8AWtO1+4MV5Vb+Izlr/GaKqCvPpWYijfLg/wAVaqD5fWsvcBNKPenF2ZkjQ07X7vTWEZPmwZ5Ruo+hrqbHxFYXoADmKT+5Jx+RrhSAx5qSKLIOPSuynWktCjXT4p+HJSfK+1yAHG4Q4B/Miph8RtFIB8q856fu1/8Aiq8a0WzDQDPX6VtrZLnp2rjlmVROyselHCQauz0k/EnRB1ivP+/a/wDxVT2/xA0CeWOJppYWkOF8yMgfiRnFeZNaAL0/DFT+EUjfxr9meJWCWzSYZc4O5R/I1dHH1ZzUdCauFhCLke2xyJNGskbq6MMqynII+tOqjANiBVAVR0AHFWMn1r1FUOAmoqIE0jk7Dz2p+0EeU3XxS1i38QahYfZLMw29zJEh2tuIViOfm68VYHxB1yVsolqqE8fuyf6159awvJfyyOSzs5JZjkkk+tdXa24CDKge1d8IRcU7GDm7m+PHmspF80VqzDv5Z/xrgNV8Qy+IPE17fXUccRgQRnZnGFGc8/Wuoe3CgkgVw0Cxrf6w0q/uxI28e20Zrlx0IqldLqexkbbxWvZnS24ygK4KkZz61W1dT/Z05yPuE1m22oX94S2jWkS2ajAkucqrn/YA5A/z9bVw8x8Ou1yALjyWMmOgbBz+teQ1Y+thUUnp/wAAp6Dbg6XbttydvcVqzWwKdPrVbw9tXToR32DithkBGRkEDpXafjlWf7yT82ZPh21A8a6MSOl2h/LmvoTcPUV8/PETqFow4P2mIcf7wr0+NPlGea5a+O9hLl5b/M+gyqh7ai231Ox8xP7y/nQHU9GB/GuRC4qK9ZorOWSM4dELKfQgVms0f8v4/wDAPU+pf3jtaKoLO5Gc9afvb1Neh7ddjk9my5UP2u32B/Pj2nod4xWRrTOujXzqzBlt5CCDgg7TXNWEWyHYPujtWFXGcjSSN6WF5022d2Ly2PS4iP0cU5LmGQkJKjEdcMDiuN8viq8ilGyrEH2rL6+19k1+pLud9uGM54ry7x14a1jVPFYvLGxeaD7Oi7wyjkFsjk+4ru9CZn0e1ZzkmMEmtSupy9pDU4/gloeRQeH9Yjj5064+UYPy1mPDu1K6t7hSA0QR0PBwR/ga9tc8V5D4gLHxdrfl7RJvjClumfJjxn2zXm42nyQun1O3DVXOVmjBvba9REUXFvKsR+RpIiGXgjs2CcE+ldl8HYmjj1tnbc7yxliBgZw3QV57qaasYH+0NM7ZGDasoTGeeMBun1r0T4NiL7Dqxh3bTMn392c4PXPNGAT9qtR4p+4enUUUV7Z5oUVW1C9i03Tri9mDGK3jaV9oycAZOK8j1j4ralqJaHSbcWUXTzXw8hH8h+v1pNpEyko7m74ulhg1+Z5pFQELjJ5PyjpXODxdDFdCGC0aQf33fb+mDXObri7lM9zNJNK3LPIxYn8TTYYx/ainpXI4pybOLEYmUYtx0O4TxBenJ+yW6x4yG8xiT+GBj86pXfjeW2UrNZRlD1ZXIwPXFRgAQj6Vy2u8QyeuD0ocFZnnxxlZzS5j1Cxu40sI5pnVEdlXJ6ZY4A/MgVW1fWLCyuUtLiYrLIAcbCQoJwCxAwoJ45xSRvaJ4eVb5C1tIFicAZ+8Qoz6ckc9qjuNIsrHSdQWTzrhZo2Nw8z75HUKRjJ9BnFedGzWp7hZ8IyxWvii7knlSNTakZdgB99fWu5/tnTOf+Jjacdf36/414b4gRZ9Q0iRNwViSu7rjb3962LaNoYsLzkd69nA0uaje5LqWdj1KTxRoUTbX1azB9PNFNn8VaFbJul1W1UYz/rBXlUllufeygn6VVv7TzUBYKcdOK7fYLuL2jO9k+Kuhm4aC1hurhgcBgFVT+Zz+lEnxJhV9o0uY89fNFeOWqGPxII+gKZxjvmuwaLJx/SvLrVJwqOKex9Xg8uw1ahGpKO/mdn/AMLFVj8umNjPG6fHH/fNK3xEVRk6Yce0/wD9jXHCIemabLGoQ8Vl7ep3OlZVhP5fxZ0E/wAXoIJTGdHmOO4mH+FFecXsX+knAGMd6Kr28+4nlGGv8P4s9ag4UA1cQVQg+6OKuJ24ry4M4JItqfkP0rktCO26vhnpcyfzrq1OFrhBYw6jHrFnc3EtvA87eZJE+xguQTz6EcH2JrppP94vR/oYv4WdJHeXGtbodNlaGzGVkvh1b2h9f988Dtk5xt6ZpllpVt5NlAkSk5YjlnPqzHlj7muK0y60q6h/0GbX7m1jwFkt/NWMAcfLt25A9Bn+VdRpNlYyeVfWl7fTBdwxLdyuORghkY8EehGQa9FHIzjPEWf+E2uMf88ox/OtS0+6DWX4hyfGlxgZ/dR/1rRtPlUbuPrXlVv4jOWv8ZrRnC+9Y8hIupK1o+VBB49qy5V/fyGpvqjFDVbn8avWpBOayTIQ9aNm+SK2g9SzhtFX9zj3rcVDgcfgaw9LcRcFgPmwPc5rcTPdq8eT95n0EPhQMPlPQ+tR+D8D4isP+nF//Q0qVyMevtUHhE4+I/1sZP8A0NK6MI/3yMcT/DZ7DH0qUGoY+gqUV9Ajxh4of7h+lIKG+4fpTA+eYw8clyYgWkAYoPU9qwbTXLvVtI0zRLe8uDf3FwwuZGzuRN3TPcY5/DFdBFIY7i4kUZK7iPTjmsXT/FkNrZ6ZeBLAajPc7LyQQhXEW7qSPbHPtXpfZWvQ51uzd8LebZa3rGjC6lubW12lHk52sRyPzz/3zVG2VH1LVkkGUadwwAzkbRnitTw/q0epa9rwt/s5tlaJo5IUAL5BBJI+9071kQFjqGrYUs3nv8oPXgcVy43+B8z2si/3p/4X+hpPr2nWlrbzyOyW0vyo/lMMcccYzjFP1adJNCuJo+UeBmU4xwV44qoPEmiHazXQDr8oRo2yCe2Mde1P1difDlwSpXMDHYeq8cD8K8pq3Q+pjPmvaSenQn0T5bOHBwdoFazNlMHArC0tp1iQKiFNgILOVOefY+1WrnU5IbiK0SBJ7l+fLSQ/KvdmJXAH8+1diPxuScpuxYQbr+zH/TxF/wChivS0X5RXmsB3anZ4/wCe8Z/8fFdve69Dp+o2mnm1vLi4uVLILeMMAAQCW5GByOa8bGpyrpLsfU5G0sM2+5rAVBfj/iX3A/6Zt/I1x8nxU8PR6wbEm4MYfYboKDHnOM9c498V1+oEf2bcEHI8pjn8DXPKnKC95WPYjJSeh0Mf3BUlRRfcFS17Mdjge5S1gD+xr3/rg/8A6CawLQYB55zW9rJxot8f+mD/APoJrAtP4vrXJiX76OzDfCy2cYqrNVkniqs1YSeh0I6bQxjRbMf9MU/kK0qz9G40iz/64p/IVfNexS+BHi1PiYxzwa8f10v/AMJdrfl43+am3PTPkpjNevSfdNeN680Y8Ua6Ztvleau/d02+Smc+1cWYfw16nRg/jMu4GqlTlLMj03OP6V0fwy142smo2T2uZi4ZyJOBjI445rlLm00aGCOU2cYWX7my3Yk8Z6AZHArd8ArbnVbr7MoEQiAAC7cHc2eD7150KsqXvQ0fe3/DndOCnpI9UOukf8u//j//ANaoJvEwhjZ2tThRnh//AK1UWUYqhex5gcexrWWYYhfa/BGawtJ9Dp/E43eE9XB/585v/QDXzzZRgnpXv2r30Gp+HL+GzYyvcWkixYUgMWUgcnjvXkdv4P12MfNp5/7+J/jXvVGmtDxKtObeiZUjQYA7A1AvGqL/AHcVu/8ACN6ynJsHP/AlP9ax7u0uLHVokuomidl3KGHUetYa3POxVOSpttG4GxCeOK5fXObeTjHyk10Yf9yfSuZ10j7NLjsp/GrezPKg/fienWMMN3on2e4UNFLHscH0NZl7Ya3PaPpr3to9k6+W91hvPMZ4Ix93djjdn3xUkkkI8NQi5t4p4XlgjdJvu4aRVyfpnP4Uy50TwuyEGy07BHYKP5V5kHaKPqEYviBFGraYoGAHYAD/AHa14E+QcZxWVr2DrGmADpI2Mf7ta0PQf1r38u/gIxl8Q91Haqdwm5SCc1cY4BB7+lU7k9eea70I5CZdvimE46xH8Oa65gN2f61yFyCPFNv3zGf51127mvBxf8eX9dD7zLP9yp+j/MeMDvUc33SBT84FRS/dNc52panO3wH2k8Hp2xRTrtc3BJooNGj0u3bKirqEcYqjbHKDn9aup2rggfNyLKEY4rgZLcXuoXVjJ/qbjUAsox95VG8g+x24Psa71OlcZbRebq2pxhij/adytjOGAUg+/P511Un+8j8/0MmvdZ2tsAqqoGABgAdqbN5VlqNvcg7DdOIJB2Y4JU/UYx9D7Csoa1JZpi50y+aTp/o0RmVj7EdB/vAUtlFqetavBfX9t9i0+0Je2tZCDLJIQV8x8HCgAnC8/eye1eijjkcb43t5bvXNWtoFzNLZbIxnGWKsBz2ryqHwvqH9txaK8cQvZBuClxjpu6/QGvVfHEM0+tatDbAmeSy2xgHHzENjnt9a80h8GeJfOSWeBUcnCF7qMMx9B81c1OVpS1SOWt8bPavDdjNpnh2ysrhVWWGLawVsgHnoataQIb/Vb+1mUkQhDkHH3s/4VT8NWdxp/hyxtLri4iiCuC2efqDU3hgn/hJtZ57Q/wAmrk3qEUknLU6MeGtMYgmOTP8A10NPuNGsLSylmhiKsikj52P8zWjGeKZqPOmXA/2DXTZKLsjp5I3Wh4VbXccVk088bSKeqIm4sT2A/Gr1suszx70khsoj9yKVDM4+pyMfTn61m2Uc0tmqQXPkSfKRIFDY9eDwavxWup+YkZ1yTlSeLaLtgenvXjxaV9Vfzv8A5WPTRqWyXMcTi6uEmYuSrRpsAXAwMZPvSeE2P/Cx09DZyD/x5KbbRzW8LrPdtcszbgzIq4GBxgcev50nhX/kosZ/6dJP/Qkq8K/36IxH8JnssZ4FSioY/uipRXvo8YeKVvuH6UgNDfcP0pgfPkTMLmbCbzyQv972rDjWU8jwGjAn1P8AhWxHIIbid2+6hLH8KytI0K88V2h1O91a4hLuwiSLooBx0zxzn8utepvGKRzLdnS+GdyJdBvDw0nIU5DZ8zr7Dp/WsSzlWLU9TlYkIs7sfbAFX/Cd7fiTVdIv7g3D6fIqpMerK27g/wDfP6+1ZVsHe+1MIyiQzvt3dM9s+1cuO/gL1PcyC/1uX+F/oSC41A3gvf8AhHIzHnO/KeeB6+ufatDW5BLoc7ocq8JKnHYiqMfiK73/AGcaLefaum3jZ9d/p71PrW5NClV2DOI/mK9M98V5Muh9NBrlnytvR9LfohkV1ciGK1so/wB66gtKUJWIHvjueDgfnWhbJb6bbSMqXDMfnlkaNmeRvUnH/wBYVRs1uZ4o4ref7MAi75QgZuegUHj3yc1a8i8scy/2hLcxgZdJkXOPVSoHPscj6V2n4/K2q8/vNKz51ezHOROn862/GcXiSNDP4etobjz7draYYAljGchlOR6njnHBxWBpeW1yyAOQZh0+hP8ASrfxCbUrm+s7K18QWWj26xGV2uLzyTI2cDGPmOAPpzXkV9cWl5f5n0uT/wC5t+f+RmaHoGoeD/Dl7LPorXmpaihiClo/LhQ8BXJbksTnaM5wBkV6VcR+ToTxf3LYryMdFrxnUY9S1tWfVPG2kxwxIImjS+L+YqD74RR8xbGcHkn0r2a5UJoroHZwtuRubq2F6ms8Teyb3Z61DfQ6WI/IKlqGE/IKlr0Y7HLLco62caHff9cH/wDQTWDanrW5rn/IDvv+uD/yNYNt0rjxL99HZhvhZaY4FVpmFVtR1yx0+UQPI012RlbWBTJKffaOQPc4HvU8p+cD3rGaaWp0JpnWaRxpNp/1xT+Qq8aoaR/yCbT/AK4p/wCgilS+b7Bc3TxjELSgKp5IRiPzO39a9in8CPDn8TLMn3TXjOvRJc+JddhkyUklCHHXBiQV69dyyRy26rt2yOUbI5+4zAj/AL5/WvHNc2nxDre5HdTMcqvU/IowK4swdqa9TpwfxsqS298Nh+0277PuvJAdw7dmAz+FbHgOEwaveqXLuY1ZmxjJLN+lcVKvn8mxvLRT/dEzt/MAfrXY/DtEju7hIzcFRCvNxkOfmfrmvLqRcUte3TzPQTuegPVS5wY2z6Vbb6VUuceU3PY1EyoE+jcaPZ/9cU/kKu5qnpHGj2n/AFxX+VWs19LD4UcUviY8t715p44bPi+zH/Tqf/QjXo2a8z8bNjxlae1p/wCzGqPOzP8A3aXy/MQN+7zj8K5rW2Pky9B8prodwWEk5xXN60f3EmBj5TQ9mfJx+OPqekfYm1Dw/b2yrGyGWF5Fk+6yLIrMMYOcgEYrP1hPDFpN9k/sm1ur1hlbS2tUaQj1IxhR7kgVpW9m994eFql1Nas8YAlgOHX6GsPyJvD1/BLPYxfY44ZY3urNCxYsUO6ReWH3Dk5br2ry6b90+pRBrh/4nGm4GBvfj0+WtZWEcDOwYhBkhVJP5dTWPrrBtY00erP7dq1YmAXbkA+1e/lv+7oxn8RSbxJpqqd800RHUy20qY/NRTo721v4DLbXMM6dN0bhgD+Fc3eah4oe9S0nms0To62E0YncewkPH4VpaXBa2sUsdvaXcErnfK10rF3b1LnIJ+hrti23YGtDJvAD4ntSODsb+ddcOOa5C848SWZx1Vh+orZ1+D7Vod1EblbbKj96zYUcjgn0PQ/WvExa/wBokvT8j7nLW1l8H5P82aoljZiqupI6gHmop3VcByFJOBk9T6V5fo3hy2uLl4NSvfsU4P7pcDbIPVWzg/hXTaZocVnqyMutC9WFGYW+7JUkY3YyfU9qxlBLqaUMTUqW9z8f0L92v788npRS3WPO79O1FZnpWO0utSn0+SLZaxvbLE81zO8pQRIuM4G07iQTgcdKyPDvjfUtavi40XGleesH2iN8tGzY27h36jOOmar+MbW2vhYW09z9lWQMGna7WFQmVyCp+/2OB6VYsIPDls2l6fZeIt8UM6OlrFIj+fLuyGfAJPP4DA6YrnpqPInbU+SnKXPZM79DXEeRJc6vqUMV1NasbkHzYtu4fKvHzAjn6V2yE1w0mF129Zj8q3kZP4hQP1IqqT/eRKfws2JrKLT7Jri81rV/Lyqfu2DNknAACJnOTVjSBavrELQ6nr7MytIsd2HWFxjBXDoORuzjrx7GtOBElRQwztIYfUcipb1tk2nyYPy3IH5o6/1r00cckeZfEd2S/wBYZMkmyVePfIryuRpNSjsLe3mDi1sS7842lWd2/Hn+Vet+Nvsza/qS3j7LZrQCRgCcLhsnjmvOtItvC9mLwzeJTJJLCYo2Syl+QEjJIxzwCOveuenKzlp1OSt8bPXPB13Le+ENOnmcvIYsFmPJAJUZ98Ac1d8Mn/ip9Zz6Rf8As1VPDEVrbeGrCKzmaa2EQMcjJtLg852np1qx4YP/ABU+sj2i/wDZq47/ALzQmj8Z3UdN1DnTp/8AcNc1b6xqE9zJHoNmb+0jyGnvJjDGGB+6j7WZ+/8ACQP73ateO41CfTbwajbW1vKg+VIJzKCMdSSq8/hXU17rOpPVHiFvI8ensyXCW5VQxlddwUDGSRkZ4zVqxN5qLGW116JigwR9g2kZ5zhmzjjrVKFZGsAIY1lceWwRm2g4YHk/ga1EuNab5lsLINgjLXTf/EV46dk7Wv8AL9T0Ov8Aw5pW0VzBC63VyLly2Q/lhMDA4wPcE/jSeFz/AMXEjI6fZJP/AEJKZbyXMkbi7SFHDYAicsMYHXIHPWjwwf8Ai4cP/XrJ/NaeFv7dXJxH8J2PZ4j8oqYVXi+6KlZ1jjZ3O1VBLH0Ar30eMSg0N9w/Soba6gu4RNbTRzRno8bBh+YqZ/uH6VQHzqSnn3Pm58vDbseneuSh/wCERC4+06zjPRdmK64SiO6mkOdq5JwM8CoI/H2ixDmC6OPSJef/AB6vUsuRXZypu7sX/CdtosVnc3GjXMswl2rL5x+ZSucZGPc1kWkix6jqLu21RcNk+lWfCSyXF/q2qpaG1s7oqIYyMZxnJx/nqaoQxJc3OpwyH5JJnVvp3rkx38Bep7uQX+tytvyv9DoZo4LuAxvK6A9GjkKMPoRWdqoKeHAjSFyIlBdjktwOaxYx4Pe6FrtTeTt3ZfaT9c/rWxrEQt9EEK5IjVIwT6AgV5LVrI+mdTnhOWmiezv+hPbzS2cCTLBJNG6DcIuXU+oHfPt6d6kOoPfhoYbO6jVhhpJ08sKPbPJP4VTtLe4uJCIb64gVUUYRUK5+rA/5FWJLC+Az/a8xAPIMcYz7cLmu5H49JRvra/z/AMjW0ck+INPHbzTxnr8jVf8AGOhaBr3iizg1XUbuG6+ygRQW8JPy72y7NtIA+uMYrO0Rs+I9OGcjzW/9FtU/jfVde0/xMseiaMl95unxidjatN8pkkwpwcY4PHevIrXeL9120/zPpsot9S17/wCRm6z4B8I6NYmebV9RCnKrMqCZEbtu2Jx9CRnnFeo3uBpcqjkCIjP4V4omreKtO0e6sx4Uht9PlVjOv9nyKCpySWbOePrx2xXtd/xp84/6Zt/I1liuZJczvv8AoevQtfRWIPHWr3+ieEXvNOk8uYSxoWEe8hScHGeAffmsaH4iNJ4xijcXI0q8tUW0QWvKzM+Mvznseh6du9bvi/X5vD3h+K7gdI2luYoDK4yI1Y/M2PUAHr/9aunk8x4HEEirIynY7DcoOOCRkZH416cH7qOOW5x+gX+pan8NZL3VSxvJo7hmLJt+Xc23A9MYx7VDdWb6hp0trHdzWjSAYmhbDLznj+VWNDvNQvvht9o1Mg3TQTBmCgBgGYKcDjGAKz9SdxpgRJHj82eGJmRirBWkVWwRyDgnmuPEfxUdmH/hszIrW48P6jbTy6XEbSCGZJLmwQszlzGdzoct/AcnL9a6SU5cZ55rAi0y5lv7/TY9Qnh0uJkby1kZpTuUZUSMSVTjPHPJ5Arcc5b8axrO9jemrJnX6Sc6Taf9cU/kKwZPDJ1Ca9MHifWIonmkDwwugjQsSWUZQ8fN6nvW9pP/ACCrX/rkn8hRp7RqJrYECWOV2dO/zMWB+hz1+vpXr0/hR4s/iZi2+h3Gn6pbS3Gv6pfKN+yO58spu2kfwqDnBOPoa831abyvEGsSlWYLcMcKMk4A6D1r1W61O3m12DS4JFkuYla4nCnPlJtKjd6ElhgegPpXlN+3/FRapz1unrhzL+Gr9zqwfxmK+vPMALa3iyXWPE043KSQBlFye/qK6zwMJRqd357o0nlJkou0dW7ZNYt1b29yn76GOXHI3oGxWt8PxCL+8WAMI0UJ8xJwQ7g8k9Mg15DlFr3Vbb+rno2a3ZV1XxDeGNfD2mS3z6/dXBS4aTcv2dMnJU4wFx0I7c9cVr6HEmnTX+lR6vcamtvEjyNO+8xO27K599udpzj8a2dAM82mreXV49zLcEuchQsQyfkXAHToc5ORVJN9tqmqWon8yEwpcJGVAMRYuCMgcg7cjPvXRVmnFxRjTi7pnQ6VxpNr/wBcl/lVo1iXH9sf8IzA2hm1+2qqMFugSjrjlcjofes3R9U8XXtuJrjT9GIDFXjS5lidCOqsCjYOf885r3ofCjCT95nV9BXmHjUk+NbYDp9jH/obV3EWsuksUGpWM1jJK2yN2ZZInbsA6ngnsGCk9q4Pxq2fG0H/AF6L/wChtVHnZm/9ll8vzKZ1BI5rmOTCR28KyNIW9d3/AMTXMXV9c3MbPPAsMU8bPEATuAGPvD1I54rcmhttQ1GSK5tIpVt4o2VmBySS3HuOO/rWVrjr565QZMMmGzyOn+fwoezPmYcvOlbU9Y09p00VDaxpJMI/kSRyisfcgHH5VgJJqGrTm21XU5LC5wWOn2yeUSPUSEkuPdSPfFbdj9q/sRBZtCLjYNhmBKZ9wDmueeGe1uVvPEVrdXU8RLJcofOgiPqsagFfqVJ968un8J9GiDWfk1nTcEnDOOfpWk0bSISrEHGOOorK1lg2uad3GZD+gq9qVyLXRb24KeYIoHYpnG7Cnj2r38t/3dGM/iOVs00rTLFbXW9N8uUsVeWa38zzSTwQyhucds5Famk6mbhbpIDNNZQsFhmlVgSCM4y3J2njJ9vrWRaTWKRo/wDaniG0VlV18yNpIwcZ+UlG4+tbumzLJFKU1WS/GRzIiqUHP91R19/SuynugkZF6f8AipbIk/wt/StXxLELjQLmEyrEh2b5G6KgYFjjvwDx3rKv8HxJZfR+n1FaHiKZIdNSaVC9vHPE0wA/gDDPH5GvGxX+8v5fkfbZdZ5ZG/Z/mzjrDw9oV/DPOmsSxwwMokMkITG44HOehNdP4f0S20m6u5LO6jubeREUEOGYEZznAxg5/SsiPSdHtdBvLa31q2f7XJGTJJIqlEVgcYz1xn059KdoQ0zTvEUdrpV9JdJPE4myOARgqQcDPf1rOTbT1JoQjTnBuKv5Pq7o3rvmbp29aKLkbpjjHTuKK5z3LGv4s06xvTpk2peQLSJmUvLdCHaWxjGQd3Q8e1RRaN4I0jXNPhjunOofaY/KCzFyHPK7h0weB+I6daqePDAx0pZ9Km1LiUrDHM0ePucnaCT6dutYnh9hDrmmsvhKaEtdxr9ruWlfywXAHYIMA4HHYdTis6Kbpp3PjqrSm9D25OK41oUm1zU4ZV3RySbWU9wUUV2KGuJvLSC91vUbedWaN5UJCuVPAU9QQR0qKX8SJvL4Wa9tL4hsNsSWcGpwj7kpuPJkx23gqQT7g8+grRsrHVr+/hvtY8m3ityWt7O3csAxBG+RyBuIBIAAwM55OMULXwzorx4exVwezuzfzNWW8P6Npl7a6lbaZBHcidV81chhv+Xjn1I/X1zXqJnFJHH+MrQah4kv7QuYxNaqm4DJGdwrhdU8C6XoGmNqF3qF48RZUKxRLnJ+rdOK7Px7NPBrmoy2xInW0UoVGSD82OK8wurzxVq9obe5TUJ7ckHyzbcZHfhf8/lXNBTc3aVlc463xs9r8KGAeFtO+zGQweQNnmABse4B61a8MN/xVGs5/uw/+zVT8JxSweFdNinRo5EgUMrjBB96n8LPnxVrPP8ABD/7PXJ/y8ZNH4zXXWNSgtmlF3ozNKwWC3ZjH5Ck8F33HdgdQFHPANaWnRRJpF4/9prqN1Kd1xOjAruxwqqCQqgdB+JyTmsK1u/CwiXzdDMs4UeYyaJI+5u5yI8HnuK3rG40+40q6/s6xktIwcMklm1sScddrKCfriuuXws6VujxexkeO23RxmVwo2puAz+JqSFtQv3jjurv7CjkjyIBiQ+xdhz/AMBH40zT2ACdOgrcRQ8ZRhlWGCpGQfrXhuai3oeko3EtbG2sIGjt4igY7mJYsWb1JPU0nhr/AJKFb5/59pB+q1DaTwym4W3bdHE+wkEld2OQO3Ht/jT/AA0cfEK156wSf0rXDX9uubczr29k7HtUJ+UU+dylrK4bYQhIbGccdcd6ihPyipZl32sqeWsm5CNh6Nx0r3keOcdbwyNMJdVsNen1KYfugkiQq6jqf3LhUAyOJGzzxmuytV2aZAuzZiFRt8zft46bv4vr3rzhdO8PwSjzbnQknHH2RtAAP0CH5z+dei2gC6ZbhYRAohUCIDAj4Hy47Y6VYM+eJpGiW7kQkMiOwPoQDWboHifWYtGgRNEur8Lu/wBJ3k7/AJj32np069qv3MogjvZWXeI0dih74GcVnWmvXNv4d0ix0qO3jvbx2VVT5ljG88nOeT6n3r1E7Ja9DlS30Or0nVr7U4p/tuky2BTG3zGzvznOMgdMD865eNkM+p71YxiZ94AySueR+Wa2fD2qahPPqOm6pJHLc2bL+9jAwwOfTHoO3f2rCiuhaXGo3DAlUnYkAc4zXLj3eivU9zILLEyv/K/0Nb+09DNnsae0eEjAiGDn2C9f0pmsbhoqqQQf3YwTyOR1rNj1XQYp/tX9nyiUc7xbng+o7fjV7WJzNpMcmMb/AC2+mSDXkNWaPpZVOajU1TtF7eg+0juneQ217HAoCgq0O852j3FTyRaqAAdQgZcjI+zbSR9d1Vorp4H8q2st0rKuZZGEak44+bqx+gNSLb31ztkuLwRhWP7q3XA+VsYJOSRx2x1rvPyCTlu7JeiNnQWz4ksB/wBNW/8ARbU/xz4ntfD/AIxtHuLW9umFnG6JHfNDEp8x+Sij5j9TjHaodDGPEunn/pq3P/bN66HVLiMeM9jXtyoitYmkthppuo3Uu/IZQSh7du3WvGrtLFttX939fI+oyhP6krdzmpPjXvjZYtD2yEYQvcZUH3AUZH416hqIxZXAz/A38jWO154dusW09siCY+WBc2LxKxP8OXQDJ9M5rXvifsU/+438q468oNLljyntUlJPV3JvE0Gj3Pha5i16UQ2BUb5M4KHPylevzZxjg1wvh7XPDehSxxzfEC+vLKHiK0MEiKPQEgEkD0GB/Ku+1q7tLHQpLm7slvfLx5VuUDmSQ8Kqgg8knr2GTXnmh6/4ag1Ce/8AEuq2AuWO1NOtbUm3tx0xlVIdvfJH14Ne1T+E86fxHo1zd2d94RluNPObN7VvJwhQbdpAwCAQPSuX1M2w0iQXVu9whdAsKNtZ3LgIAcjHzY5zXSz6lZat4SnvdOk8y0kt38tthQEAEcAgccVzOoxTTacotljaVJ4ZFWR9gbbIrYzg44Hoa46/8WJ24f8AhswZYrFPtbP4ekjWzx9uY3zZUYDZTB+fCkHnHp1rr5Cd+D1zXM3tvrklprKvp1jGuoIQWN8f3Y8oJn/V89M9q6ORgXyOmeKyrPRG1NWudlpX/IMtf+uS/wAqzdU0qbVci907TplQsI3M7o4XP94LkcYyAa09N40+39o1/lXKapc3fifUp9Mkiv7LQYHKXEiW8vmXzAkFEKg7Y+OW6t0HHNevT+FHiy+Ji+DprUtfW+kaNaWulxMR9tt5Sy3Mo4IXKguB03E4zwM15/qIZ9a1VVcoTdyYYYyPm969ht7myjhisrS3mhiRNsaG1kiRVA6AlQPwrxy8b/ieal/19y/+hGuDMn+7XqdWD+NlU2t3tx/aU2feOP8A+JrovAUBt768QsXJQMWIxkszk9Pc1jsetbngv/kJXnf92n82rxedvT0PTsihqMFs93Nd+H/G9vpS3Dl5rSWVCokJ+YhSflJPUY61p6Ba2FlYagkGrjVr11Et3d+YH3EghRwTgAKcDNN0nwpoWpact1d+H7WNpSWUmYyO4J+8xwuCf8+lXbfRNJ0SPUE0yBbdpYVMkSE443YOPfkfhXZXqRcXC7v8vzMKUXdSNG+sLvUvCkcFheSWl4qI8MschT5h2JGeCMjoeucGmWOi6rZ60l5JqyXMLRmOdHtwjycfKSykAkHjO0cE+1Gpafc6l4Ujt7S5ngkHlvm3l8t3VSCyBuxIyAemcZ4rI/4RzRNV8ONoz6jeStC5lj+2zYntmx0IwDt6+xzwehr3ofCjmn8TOvu7eK6tZbeZd0cilWGcH8D2PvXmXi4FfGcI3Fitkgy3U/O/XHFdVpFlFp+kw32kSXH2UpmS0kuGnQgZB8tmJII5xjhvTkEcf4vlSTxnFIjbkaxjYEdCC781R52af7rL5GLrE1vDcJJ9vks7zy8ErCZFdMnAYYwec85z1rDeeK5aeRr83c4iYD90Y1Ve+B65xW9davHp9zPHcttVYVaGMDmRucgepzgYrEuXvkGLybe08Tu0QQAREY4B7jnHNU/hZ87Tvpf+vwv+J6uJruDRLKe0imlKSRmSOEAs8f8AEBnA/UVmalrmqPFqKw6TqiF4sWh8hMo205Jwx749a2bQXb6HEtjNDDPtXDTRl1x34BH86yWn8SS3V5b/AGnS827Kmfssg3ZQNn/WcdcfhXkQty9D6BGbrJP9uadnp+86fQVpzAzWE0SqkjPGy7JPutkYwfasjWCf7d0/I5/edvYVqnzHtJEikCSshCvj7pxwfzr6HLf93XzMJ/EcUdV1bS9MlW7u30t4P9TbGzDRlBjCrKcgnHHPNdVai5MO+a9juUcAoyxbOPzINYtgquEhutZuFuFQJeWN46ushxhsBudp9QcdKk0dbCLVtRh05I/JjCFjEx2KzZyuBx/CD7bjXZC6HIhvRjxHY454cc/hWtq15HZaTPcywCeFcCSPj5lJAP14J4rHvTnxLY89n/pWnq0Uc2i3cMsqwI0RBduQnvXi4z/eX8j7jKr/ANmxtvZ/mzjpLbwTduZFvrq2J58tQ2B+an+daXhOPR11a8TTFkmWOJT9plPJz1AXAwOKhu7TwbbabDeGKR45GKo0Uj7iR14J4/8Ar1Z8K2mnxXdxd6RcM9nJGFdZT+8RweOMdMVnJ+49zOjTarx0h8t9v62N245mOAKKbcE+bwaK5j3rM3PEVzqaW1va6VeWVlNMGLT3MoTaq4yFznk5HOOMVl6DNrumapam68VaXfwzSpFJam88xzuYLlMjORnOM0/x3Jpw0S3hvtPmvJZJD9nSB9jqQOWzg4HTPB61a8C+HNEFpDq0Nrci7Usuy7YFoWHYAADocg46HtWNKyo3aPj5pupZHoKHnqMVxOo3K2WtahOY5ZtrIdkKb3OQBwO9domOK46/lEHiK8dgSMp0568UqX8SJrL4Wa1trrKEEekapKCASVgC49sMwq1Lqd5dm0i/sPUIka6j3ySiMhACDkhXJ9OccVNps6TRbkIIDFSfcHB/UVav+tkQzKVukI2sQDkEEH1GCfxxXqI4pI80+IlzJaaxqc8TlJEtFKsDyDzzXENceJrrwlY6laXt4yRCY3MiXOzo3y55GcAdq7zx1Z/2hr9/aA7TNaqgY9j82P1rzO08NeLPJbSora9WCRwXXzMQn3z909vy/LCHLd3aun17HFX+M9i8JXsmoeFdNup2ZpXgCuzHJYr8pJ9c4zVjwsceLNa/3If/AGek0PThpGi2enlt3kRBSwHU9z+eaZ4VP/FW61/uQ/8As9cV06jaJo/Gdvp0pSw09dufMRVHPQbCR254FTTyuyXkTFdqKpXA55Hf8q4Q2NlNePbReFL5pwxwbvUzErn1T94xI9wuP5V0+j6Y+maTeK+n21iZW3+XBcvNnjGWZgOfoK65K0WdSeqPFS6rp775HjTChnTO4KSAcY56UguNM8tLeCW/it2OZY4Ypj5g9MkEjPtjNSQM6w/IwDEqFJGQCSBnH41t7We3dEmMblSBJjO0464rx3NQevfv/wABneo3G6fcWktr5VnA8MUWFCtE0ePoCAaf4eOPiFZe8Ug/SobWO5heWO4vWuTtVgzIq4ySMYH0p+gHHxBsOf4H/lV4a31jQmv/AAnc9sh+6KW95026BOP3L8n6Gmwn5RUlxJ5dpO/yfLGx/efd6d/avdR45z264063tI7nxHdxPOv7m2SwiMmAOfkRCcDIz2FdNDkWUYabziIxmXAG/j73HHPXivPdO1q1tZpbqHUvDLXM67GnfWpJmVR/CpdTgA84HFd3p5X+xrTayOv2dMNGxZSNo5BPJHuasD5/wDeSqQCCxBB9Kk0nwzpmn3/223jcS87Q7ZCZ9PwqsZUimmlc/KmXYgZ4HNV4vHmixqM/aT/2zH+NetBwUVzHI1K7sdHb6Xa6dPe3MIbzbt/MlJbPPPA9ByfzrkrVtt1fsFDMJ3Kgnqc8frV3wvq0mq3uuTiSV7YyoYFk/hB3cAdui1m2jN9qvQrBW89iN3TO7j9a48wadFNdz3uH0/rUr/yv9DU/tS9bU00+3ig8xIvNnZmJVcnhRx19yO/Sk1gqdNTYu1cpgegyMVDZ2V/B9ruQ0DXl0w53kKijgY4yTTtb+WzQAYxImF9Oa8d2ukj6Wtz/AFarKfZ/dZ2/4Jcsp2k8xPL+RQBuJ+8cA4x+NOlSOJV8tmiXeuQnTr0x05Pp61TW9j09SLhWWF8MsgUso9Q2Onr+PtTjqMGoMsdnumXcC8gUhVAIOMnqT6D19q9A/HOSV7pafgbWgt/xUmnjHHmP/wCgNVzxb4/1Hwz4leyttOhuYjBG+5gQQSW6kde1UfD+f+EmsOn3nOP+ANWt4t1jxbBrAtfDGmF0SJHuLgQhizHOFyeMAD9a8SslLGNSSenV26n1uUtrBKz6nPN8SNb8Qj+x4dBtzJdkRAtuYDJ6ke3XPbGa9Yvz/oFwf+mbH9KzfDWq3eqaBFdanbm0vFZo7iNgVCspx39eD+NXtS40y56/6pv5GuPETi3yqNredz2aMXu3e4vivXh4d8NG/NrFcYkWLbN91QxwSfXgkY96oReJfDkni1tJFrpC2ptVlt7ktHi4kZgAiHp6+/FafiK40q38NySaxZG9tQRi2WPzGkbsAP8AIriF8V+EvNt5h4F1IyW20Qt9iXMeDkY57E5r26fwo86fxHWaJrTa/wDDptQNrFaK0UyJBF92NUZlUfkB/wDWrH1mSKDSY5p5ESNLq2Z3YgBQJkOT6Vv2Vza3PgATWOny6faNat5NvKoVlXnBIBPXrnvnNYl9dyWums8Co07vHFFvGVDuwUE+wJz+FceI/io7MP8Aw2Y2q+JdNudN8QQDV7SQNAyWyCZTnMXRcdfmJ/GuolJDmsbWbzUrW4uZoGhFnZ2yXEqPASZhl/MCtn5SFUHoeorVkbrisKtrK39bG8b3dzutP4soR/sD+VYOp+Mlt7q6sdK0q91K9tVLTKE8mKPv80j4H5A5rdseLOL/AHB/KqF5caZfK0d3Z3chUsmfsMxK9jtZV4+oNe1D4UeJLcrWFr4ga6N5rN/bKuwqthaR/u1Jxy0jfMxHPYDnpXkt+7rquqPG6Kwu5sNJ90fOetesWGrW1zqdzp9tqE87W8YaWG4tZFeLP3fnKgdM8HLHrnivH9SMBvdUN0FMH2yYsGGQf3hxx9cVw5h8K9TqwnxMpNqOpOMWv2a6PrFE+3/vstt/Wuy8Amc3N0blYxN5abxGSVBy3TNcZdWuj2bRq9qA0gLKI4nY4GMnCjjqOtdh8PWg825a24h2IV4PqfXmvKq8rheK/DzPQje+rIdM+H+j6jYrNeW+pWt0T+9VptoLeq4yMGtXT/DNp4bttSFlLM0dxGpImfcwKhu/pyP1qhD4I1qK3jVfGOow4X/VxglE9ly3QdBTtFs5rMa2k+tTapKqKjNPGyPHgP8ALg9ucgjg5NaVqjlF2nddte5FOKUleNjotT1a50Xwsl7aWP2yRQilC+xUB4LscHCjv7elYlgni2WY3mt2+kavpsoZ0t7bazwjIxsJXD8ep59fXem1qy0PSbKW+kZVnkS3jCIWLO3QYHsCfwp91odksNw9jaRQXLqxXYzRo7kcFwhGRnGa9+D91HNNXky/BcQ3FpDNbMGhdA0ZUYG0jjjtXl3ixEi8aRQxqEjSwiVVHRQHkAr0LRrtLzQrOZIEtx5YUwofljK/KVHsCCPwrzvxeR/wnY/68o//AEJ6pbnnZr/ur+RmapdPYKt2LmIKBj7PL/y0P+wRyG/Osm81A3kUhazuYD5ZOZkAH0zWjfpcQ3DX0VlaytHF/rZJCHAGTgcHH4VlXE95cQPJcW8UaPFuBSUsen0FW9j5mCVou34r8j1SCWaLQ7YW9zBbyuURHmjMi5JwBgEdfrVGWw1+3uLi4XUNOYzlSwNq4A2jHHz+mKLoSNoOnRxSrFK11AI5GTcFbcMHGRn8xT7u010DnWbMgf8ATgRkf9/K8eOkN0fRoxNYP/E90728z+QrVePzrZkEjxbhjdGQGX3FY+rnOvaeB6SZ/wDHa1vlMRDgbSMEHoR3r6LLf93XzMJ/Ec/faJqM6Dbe2eoov3Y9QtVOP+Brg/pUvh6cvZXEX2axt/Jl8sx2gICtjkHtnpyCetY9jpcOrGW8sNK0+PT95WHzQ+6bBwTwcKM+xrZ0d441u7NLRLN7eTPkIoGAQCDkdecjPfHauyO9wltYpXbY8RWOeo3f0q74hMJ0dvtW77N5iecVzkLuHPHvg1SvP+RgsTxn5un0Famo3dtaadNPdpvt1AEi7d2QTjp+NeLjf95fyPucpSeWxT8/zZwltHpFzDFp5nnmt7OOe6lkRdnmH5flAPPRa2fCp09r8S6arxRy27iaF33FXRlwc+4arK6fodrot5qlhaGSOS3dSNzDK9CBu6fXFVPAq2QguTBFKly2NxkIbKZP3Tgd+v4VnKV4tomhScK8Ivlu9dOy2s/Q6G6crNgDPHpRTZwzSnHT6ZormPoEavim2v7lNPWy1qHS23OGkkn8ouDt+UY5NZGlaPqP/CQ2tvL4yju57e5jlms/tbtu2OCwweCcDp7Vu+IpNQgtba903TlvriJZFQd4WYDEgHOcYPvz9a5/wz4bl0m2tZLzR7i41S5u4pBNsOLWMOCSWzw3UkD1GaxoSXst/wAj4qqr1NvzPXU7cVxGuyx2+r38srqiLGjMzHAHXkmu0jb0Jrj9aeGPW7554/MhWBWdSu7cBuPTv0qaL/eRN5r3WWdF8UaGkU4GpQHbM5YId2MscHjPX+orVk8TaPd3dpZwXRa5a4TahikXvjqVAz14zTtFuUns1kWNoNvDxSABozjJBxx3B/GpbbVLjVL23Glxo+mxsTPdyZCycEbYhj5ucHd044J7eqjhkcH8QIJrnW7+C25nktFEYJAyecV46ba/Oo/YFLz3JYIEik8zJwcgEcf59jXsHxEiln1bUordWaZrMKir1JO7pXmOn+HPFdmwlsrO7gkxtLRtsJHfnP0/KsqMlFyu0cVb42e2+H7aWy0Cxtbn/XRQqr855xzzTPChz4x1v/ch/wDZ6Xw8t1FoNjHfFzdLCol3tubdjnJqPwr/AMjlrQ/6Zw/zevPXxsmj8Zuz6lquqyPbRWAsLIHDXF5atO7j1SNRtH1Zv+A1t2MEVroktvFe3N3tyWkuX3Pk9ugwPQAVnaNpsl0h1LUZ7iW4uCXSMTMscCH7qqoIGcYyepOa1DPmK+td5cwBeSckBhkAnuf6EfWuuT91o6lvc8MtkEsZQkjI4YdQfWnLq13bz/ZXgs5ZRwHF2qA+5U/MPoM1UZpVspfJbbKRtVv7pPGfwzmtrT7WGwtxFAuF/iJ6sfUnua8mbjG7krnfG72LUETxxlpWDSudzlRgfQew/wDr96i0I7fiDp3ur/8AoNJHIiXE9up+VER8D+EtuGP/AB3P40zRGx8QdL9xIOP9008Lf239dia/8NnuMDfKKmkVngkVGAYqQpYZAOO471WgPyirKmvdR45jR6Vr4mWVtcsSQhUBdNI64/6a+wrcjWSKyRJXDyLGAzqu0MQOSB2+lKDRIcRN9Ku4Hzg86W7yzOcJGCzY9AMmsv8A4SjUb60uZtI0+FIYEZ3mmYFgAM52+v51pmSOJ5ZJDhEBLEjgAda5+8l8G3YLCWW2lI+9BGwH5Yx/KvUTfIrM5klzPQ6jwyL59Ja+vr5rhroBlQqAI8Z6Y9f6VgQ+W1xfCVgqG4JJJx/F61p+EZYTY3cEOptewQlQitCYzGDn165/THvWOiQzTXsc7Yja4IbJwCN/SubHfwI+p7eQ/wC8z/wv9DRGuybX+w2E16iceagwpPp707VnLWcGeWZ0q/FPa29uFEkSRoOgYAAVn6uylIMcDzF49q8a6urI+nxSksLVcpX91/LR/wBakyJqTM5guLdI/wCFXhLHGOeQw96VhqayxedPbGIsA2yJgf1Y9en41Gh1QMxhitTHn5S8jKce+FIpy/bnYfaRbJGCCREzMWI5HJAxzXpH43dre1vkbnhvJ8TWeT0D4/75q14p8E614m8TXF3p+qQ28SRxp5Zlbdnb3C9Pxqn4WOfE1vg5wkh/l/jVf4jeGbSXVZ9Zutbt7bfGirbMoMhCrjIBYZrxJyaxzSdtO1+p9bla/wBhTtfUQ/DXxNZPHcT6zBLDHKjOjTuARuH94Y/OvU9VONLuj/0xf+RrwzQfC9hf3lrNY+J7GWVJo2+zTK0LthgSBu6n6Zr3DVj/AMSm6/65N/I1hj27xUnf5W7Hq4VLVpW+dxfFevTeH/D0V1DIkRkuYoWldd3lqx5bHTgA9a6py7wN5Eiq7KdjsNwB7HGRkVzev2uk3vhe5t9bYrYuo3Mv3g2Rt245LZxgc5PHNc9Hp4+H1rHcX/iHW9R0+EZisoISdij+8c8KPQlR9elenBXijjlpJmrot5qN78N/tGqtvvGimDvgDcA7AHA46AVRuLT7fp7W4lMT5V0kAzsdSGU474IHHet19TsNW8GNe6awNnJbsI8LjaBxjHbGMY9qwzcG1tjMlvNcMMDy4cbjk9skD361xYlv2qsduGS5GZ2pnVptOmj1RbK2sVQtdTQSPIzxjlgq7RtyMg8nAz1rYmPBPTANYmr6jdXuj3trHoepiSe3eNSwiABKkAn95057ZrYnPDkehrGpsjaO7O+sj/okP+4P5Vgavrl5e6g+g+HirXygfa7wjdHZKfX+9Iey/ieK3rL/AI9Iv9wfyrj4/tMJm+zfD23mRpXYzC6tsynJyxzzk+/Ne5DY8KW50Om6NaaDpv2S1DEkmSWWQ7pJnPV3buxrxK+gF3e6jEzsubyVgy9VIkJB/MCvWdKe7e/f7R4Sj0hRA2LhZoXLHcvyYTnnrz/dryC+Fw91e/ZSFl+3Ocnpjzuc/hmuHH/Ctep1YTdg9vqRdW+02hKgqJDbncAcZ/ix2H5V1fw+hW3mu4wxYDblj1JOST+ZrlG/tPb/AKyz/wC+G/xrp/h6ZlS9a45lXBfFeRUb5N102PRja4W1/wDET7DAf7K0qT92vzTOyyHjqw3cN61Z06TWpk1ebXLS3trgwoqC3OUZAH5zk85J/SqY8FyeJY49W1nXL/zrhRLHDaShI4VIyFXIOcA9eM1oWkV1p2m6jpV1fSX32aLfFPL/AKzYwbCse5BU8+hFa1pQcWo2v1sn3JpqXMm729Tek0m31jRbeCdpYyhWWKaB9skTjoynsev4GoBp+s2KtJb6+92sfWK9tkcnHbdHsOfzqHVYdQufDMMGmX32S7dlC7WVWlABLIpPRiASD7ema57SfD+m6LdPf2V9rllqb7vO+3RGQTMTn58Lh+f7rZ54NfQU/hRyz+Jm74GM58Fac9ypSWQSSMpHTdIzD9CK43xYw/4TtjnpaRj/AMeevS7aeS5sIJ5oWhlkjV2ibqhIyR+FeX+KWz46lI6/Z4x+rVS3POzXTCv5GJrN2Y5WhOpGFXi+eNbUybVPBYkdP/rVRliuIbZhJeLPEIsIFjC9uDnJzxWnd2t2buS4tbqKMSIqsjxb+mfcetZLW9za2hiluI5Iki2gCMqRgfU1b2PmoSjZJNdOn/A/U9VivLiy8PrPbWUl5MqgiJGAJ/z7An2rCVjr2pql/qEd1AsRlNpb7o0jcMow4PzMRno2PpXSabcQ2ujxzTzRxRKgJd2Cqv1JrA1a5sdWlWXTrK7urpDhby1/cheehkbAYe2GHtXj0tv1PokUNXJPiOwIIHyyf+y1dv8AedIvFjUvIbdwqjPzHacDj3qjqrZ8Rafx/BIeD/u1qNMkULSSMERVLMxPQAcmvo8t/wB3RhP4jl7e20r7JpUttbFHuQkTy2lw8WxvLJ52nrkY5/Gr+niNdQvY2eVrmACPfJIWJjYBl5Pvu6+9ST6Ho18wuzZx+Y2HEsTFCe4bKkc9DT7TTYLGWWWEyM8wXe0sjOSFzjlj7mu2MWhOVzOuxjXrPPB+fmp/EcyW+gXEsg3opjyPX514qvdnOvWntu6/StO+gtp7Q/a8eRGRKwPQ7eeR3HFeHjXbEtvyPuspi5ZYkt3f82cbP4n099UhuVk1KS3Yv9otpGBQgrgBVzjGc1o+GL63vtXuDZWv2a1htwiRk5Jy2STTLW7l1VZptG0HTkgiOBJcRjLn0AGOfx/GrnhjU4NVnvJmtVgvlCxyhSdrKM4wO2Oayn8L0ChzOtFud7tva19Oj/GxqzrmTqOneiifHmc+ntRXOe+d3bNhBzV+NunNZltkIvHWr8RPWvKiz5UvxHpzXG+IyRqt+QjP/owOxF3FvvcAdzXXwn3rmdSP/FTy/wDXKP8Am1ddF+/Ezl8LKV5INRvYVk03WXsypF1bxRBUnxygYkjIGTkAjOQDnGK6uw1p3kt7caDqdvE58sO0UYSMDpkK5IHTt/8AWSyPyjNa8THbXrpnC0eT/Ex2S/1J0JVhZAhgeR96vOYNRYaac3ZDf2Ww5l5Lmc8fXH6V6X8QbV77Wrq1QqHltVUFs45J64rgYPhlqkn/AC+WXI7s/wD8TWMJ005KbtqcVf42epeE3MnhXS3JJY2yEn14p3hVv+K21odP3UP83p+g2b6bollYyurvBCsbMvQkDqKg8Kkjx1rI/wCmMXX6tXCmnNtf1qRR+M7bF3LbQnT7wWi3HKiW3EpXILcfMMdCec/0qSxsY9MsL22DyTTMfNmuZWDPO7D7xwAB0AAHAAFZMej3bWguE8Rat5UIZoo4obfOACAFzFk8dMk5yKt6MzNp1+0jaq0pYbjqSIr428YCgDb/AFzXU/hZ1rdHjkDKIn3/AHOc8Zq+VvtqxwXMKluFMkRZh+RAJrKQSNFKIxl8naCcDOasK+skq5gsUCZOWmYjp/u15Uo66NfM7U9DQsbYWXmx7pJZmIklmfrITkfhjb0/+vSaQ2PiDpP1kH/jjUyye6ead7t7YnagVbdicYLdc/Wk0s/8V/o/P8b/APoDVWHv7fX+tCatvZOx7rCflFWVNU4W4FW1Ne0jySVTSSn9230oFNl/1TfSrEfNl5ObaG7nVAxjRmAPQ4FWPDKwXuiW1xcW9tJM+dzLEo/iPoPSo/le4lR1DKxIIPeuPuDplndPDZa3ewwlvmSGPco/HcM160ZcsUzltzNo7HQ72WbUtZtXZGit5/3ZjQKACWG3jrjaP1rA2wyy3qXJAhac78nAxvro/D0Gm2+jZ0yYzI5zJIw+Yt7jt9K5ljFuvfPUvGJmLKBy2HyAPxxXNj7+xj6nt5Db6xP/AAvfbpuX10/w/skZ/sygL1E3I47c1NrBwtuD/fH8qisbHS760djp3kuCVZJEwy/5zTtXI3W4Xn95/Q147d5JXZ9DiY8uCrTSSTi9vn5IsC0ivyXugZIgdqRlsKMcEkdznNC2cNjMhtV8tGO1owcqeODjsagW13RySi9u4kDMSqkYHJzgY+tO+zGKeGQ3l1INxwHIwTtPUACvRPyK725tO2p0vhQH/hJoc94pP/ZateJ/Bmj3niC61rX9aSyt5giQxbwpbaigkk9eQeB271T8Ind4liHpBJ/Nag8Yw+FrvxPdDxJqmp21xGEECRRfuxHtB+U4bOW3ZPHPavCnzfXpcra06K7Pr8st9RjddepqaLoWnFV/4RfU9DkkilR3MduTN5YYbvmZ2K5Ge35V3OsN/wASm6/65N/I15Fo9r4MtNZsZtB17VZNSFxGIYzDkPlgCD8q8EE556V6zrTf8Sq67fum/ka5campK7b9VZnrYa1n+hN4l0i/1vw6LbTLtLa8jminjaTOwlGDANgHjIz0PIFWbbTdWjmfULyW2udRmgittiZWCJRzIwB5OST9cL07aNoR5a89quA8V6sJPlscUlqc6ujQ+HvA7aZAcrDC5LerMSxP0yTWHcXc9np8s9taNdzIAVhQ4Lduv611mvH/AIkt3/1zNczbN8vWuLFP94mzsw69xpHOxyya5qNvBeaiskMkUrS2VtuiEbKUwHzhz948HAPpXSTnKOfY1Bf6ZZahhriH96n3JkJSRPow5H06VJOf3bn/AGT/ACrGpNStY2UWr3PQbM/6LH/uiuR/4SkW+mJZ/wBgeIHePClo9NdkbB5II6g+veuttD/oyf7oqYmvdhsjwZbnP2HiNdXnkt10rVrTbEZPMvbRoVOCBgE9TznHtXjF1cGG6uHUAl75kIPo0uD/ADr364P7tvpXz7cG2JuzdLGYftEhYOMj75xx9a4sdZpXXU68LuyyJw13LABjYiPuz13FuPw2/rXS/Dyc3C3kxABYjgfSuI8rRPLaXyrZAmM749hGenBAPrXa+ASgt70wJtQbSihduBtHavJqxUYaJ9Nz0INtmPKySeIJdH8MeNTaBpGxZSRF1jbusbkYx14FdRb6MND8PXkT3c13cyo8k9zMfmkbbjPfAAAAFctDbeKf7LsIo/B2nJ9nMUsUgnRHBUg5POQTjn6mt+1vdYu9K1U61ZLZyopWOJHDjbsznI685/KtcVzWXLJW66q7+7Uijbm1X5mvq2l3er+GYILC5+z3cckU0UvoVYH+WaV7TxNHbvbrr1hNMyNseSxKuB0z8smOMj+HFVdU1u60630Wx05rYX17LhVuDhDGilm57E/KB/vVnaJO3iW+1jxFFBIl3ayLbWcUoIaLYgZ0Pb5mYg/h6V79O/IjmnbnZ1Glz3dxo1pLfxGG8aJfPQrjD9G49M5rzPxK2fHNzzjEKD+depx3Md1aQ3MRJimjWRCe4IyP515R4iP/ABW13/1zj/lTW552bf7q/kNZjjHHvWRqB/cuD/dPStORht+9gYrJvyfKkJ/umtHsfI0vjR6Zb3VnaeH/ADNQeJbXy8SeaMqR6Y7/AErJsXunuUfTYpY9FK5xdN19PKH3gPZuPQCtzR8HTow3IK9DWdfaHZLI0tp5ljKeS1q+wH6r90/iK8SEko2Z9WjntU/5GOyz/ck/9lrSvYDeaTd2zME82F0LnoMjGfwrL1N/+KjsscfJJz/3zWnceU1jKs8gSFo2V3LYABHPPavpst/3dHPU+I5TQYIbqGAbtRtHkT93NHdtsnK8MQGzj1AI6fStiwn3Xd1bJPcXSwYVpZWXCv3UYUZ46+nFc7PJaCzEFrr17stsRo0doWRCowDuC+/JB5zW5oSJb2RtobkSonIP2Z4nJOcltx5JPtXXB6pDntcjvB/xPrT0+bFWtdkWPw/fljgeSy/iRgf0qleca5ajPZv5VqywQ3UIjnQSKGDYbpkdK8XHO2Jb9D7rJoueWqK63/M4zQvFK6bpUVkunTSyKSco2NxJJ9KueDFlGsapJNE8MrBXMbDBG4k9DXXlwBgH8M0wRRCdpliQTOAGkCgMwHYmuaVRNNJbnVSwNSMqblO6hsrW6WK1y2JufT2opl0xE3B7etFZHqI762+ZV78Vdj64Iqhak+UOTV1MHnBxXlRPlS/D15xXMaqMeJn/AOuSfzaulhxxXN6x/wAjIf8Arkn82rro/HEiWzNux+6M9a2Iun4VjWJAUc1rxDFeujikec+MD/xVv/bFP5tUto/yjp0qHxh/yNo94E/m1PtAMButeXX+Nnn4j4zYiPyjmsnwq2PHmrj/AKYR/wDoTVqRYxmsfwwf+K+1b/rhH/6E1TT3Jo/GjtIdei0vbZX1rfLJGAkTQ2kkyTAcAgopwcYyDjB9ua1FaWWwuLmaJoWlGVifG5FA4zjjPU+2cdqngPy8069P+gS/7prrb907EtT58RgI5gchdzBj6DJz+lbShXiaNlGxlKlfUY6VjWoBllBGR5jg/wDfRqdNOuFIFvqVxDB/zz2K+B6KxGR+Oa8yok3Zux2RbtsXLS2tbSeZbW2jhG1NwjUKCfm9O+D+tR6c2PHuin1lYf8AjjVZihS2h2JuYdSzHLMfUn1qjZNjx1oh/wCm5/8AQWqsK7173/qxNZWptHvMBygq0pxVOA5UVaU17SPJJ1NJKf3TfSkBpJP9W3PaqEfNOorK1verDnzTG4XHXODVTw3qeg22ipHO0EcwB84SJksfy5FXbu4FoLmdhkRhmx0zisa/ktbi0sJYtKt31G/OVUk4HucYzn3r1ou0U/I5d20aXhTY0msXNqjR2Usw8lSMDjdnA7cEf5FZfmvFNdPHEZXE7YQHGfnrd0DUZri3urG4t4reeycIyxDC85xgfgaxLUj7bcf9dn/ma5cfZUI+p7uQJyxUknb3X+habU9SSOSQaTIDsxnzQcYzz0560/Vmzc24H/PT+hrSjOUrI1Ik3VuBx+8/oa8iDUpLSx9HmcJU8DWbk37r3t+iRZ8m/KSKlxAEctgGIkgH33e9OWK985HnngdASSEjKnoR1yfWrKNgYz19KRzjtXpH437R7afcjb8Hf8jIv/Xu/wD6Elbeq6RJ4p12W1vtGs5NOtWVFvHkeOXlQzKm3rjPfj8aw/BpA8RD0+zuf/Hkq74r0bxbHqEl94X1CXypyHmtRIAVcADcu7jBAH4187Xf+2y95RdtGz7XK1/sMdLo1rLw1pHg+/t7ux0lWikYRPdNKzywljgHaeNpJAJGCM+ma39bY/2Tc5/55t/KvP8Aw5pXj3UNRgbX7+a306KRZXjLpulKnIX5ecEgZz2ru9cONHuT/wBMyK5MVdTSc+Z907nrUdnZWR0lr/q1x6VdHTtVCzJ8teewq7nivYhscMtzP10/8SW6/wCuZrmLY8V0mun/AIk11/1zNcxbHgVxYr40deH+EuEiqtwf3b/7p/lUxIqvNyj/AO6f5Vgby2PRLU/uFHtUrGobY4iX6VI+R0Oa+gjsfPy3ILk/u2r58mt2ufNVJRG63LOGK7hkOT0yK9/uT+6b6V893TyrFIYy4/0ht5jGWCbjkgetceLvZW7nVht2JLYXT3oumurZpFUIpNsfl5J4+brzXceA9wS93kM29ckDGflHavPWn0/OFv7wyZ4Akdjn6f8A1q7z4eNI1pcmcYlJQuCO+wZrzMUpezu/ysehSa5tDtHcjIrL1hz/AGTeH/pi/wD6Ca0HPesrWG/4k97j/ng//oJrzYv3kdA6Pw/p+qy2d9fwpdLFatCsE8avH8xU7gCOG4xn0pW8HaLGJDZwTWEjsX8yyuJIirHuADj9MVo6Yf8AQIf9wVbJr7GDfKjz5xXMzN03T/7I0uOxF1NcrFnZJNjfgnIBIxnHTpXmHiB8+N70Z6Kg/wDHRXrMzfKa8i1xs+NNR+iD/wAdFXHc8vN9MKxZOUrKvv8AUuD/AHTWm7Hbnsay71iYZPXaa0ex8lS+NHqOjN/xLov90daddFsH0+tR6P8ANpsOP7opbz7hNeAtj6pHF6mf+Kks/wDck/8AZa2QQ0RyAysMEHvWLqIH/CR2eRx5cn/stbC8ICMEelfV5b/u8TnqfEYVz4bRbS4t9MupbUSqR5Od8RJHoc4+oNXbV9Q2BL+OHeEH7yGQkMfoQCO9XT1ySRx1puQ4713qKT0Jcm9zDugP7YtcHHXmtocD1xWLefLrVr+Oa2CTsxXz+Yf7w/kfoOQ/7hD5/mO3fNT92R15qEZ57mng5zXEeyULrJm5I6epFFLcqTN1I47GimWj0G15jByauxjPXNcjD4wtY0X/AIluoNx1VYz/AOz1IfHkCHjRdXY9sRxf/F15kacv6aPkPaRO2h7dRXN61/yMQx18pf5mso/EmRB+58L6o/puKL/ImsceNpNU8RNLfaXLpyKgCqz+YTyeuAMV10qUuZPT70ZyrR1X6M9HsQQo5rZhHFcA3jmwtRHtiuJPUCFv8K0F+ImnogKaXq0h9Etv8SK9RHLJmN4zAPixR/07p/NqWzyFAPNYOteKrTVfEzzva3VkqwqoW5QbicnnClvWr9pr2lgANckfSJz/AOy15teL53oefX1nodNGPl61ieGTj4gaoP8Ap3Q/+PGn/wDCUaTCh/ezP/uW0h/9lrB8OeJrFPHV/cyLMkTQKo3RknO70GaVOErt2FS+JHtcH3RT73/jwl/3a54+MtHhjQ7rl8jolrKf/Zaq3/j7Tf7MleOw1RuSuDbbc++WI4re2h2XVzyi2P7+Yf8ATaT/ANCNa8f3RiuTsdaheWVpFdCZXbBGerE9q0pfEsMSgJC7Y7lTzXBWoVHOyR1QqRS1ZvHIHoKzLU/8Vxox/wCmx/8AQTWeniotndaSkf7Kj+pqvp+uRy+M9JlmjeGOOUks3PGD6ZrTC4epGpdomtUi4NI+kbYkxrVletYdt4g0oRLi8Xpn7jf4VJ/wleko2GuSf92CQ/yWvUTPLN5RSS8Rt9Kw28X6SnSSd/ZbaT/4mqtz43sVhZ0sr+QAE4EQX/0JhVXQjxO5RJpp4pBlXLKw9Qah0jw3DYXq3XnySlAREH6Jnr/M1Eup2skzSNLt3MTtYHI59q1YtQsgB/pcef8Adb/CvapKPKmzjk5XaQtlpkWnSXsyyPJJcyGR2bt1wP1Ncvatm8uP+uz/AMzXTzapYLuH2kNj0Rv8K4+1vIBczsXIBlYj5T6+1cmYpOklHue5w9NQxTc3bT/I6ZD8g4OKyr8/6dbDtv8A6VOmp2YjGZTn/rm3+FZd9qNuL6BxuZQ/O1f6GvHpQlzrQ+lzmtTeAqqLu2joQxAGKR+Bg1RXVrUnG6T6+Wf8KWTVLXHBc++wivRPx72NS+x1Pgv/AJGHHX/R3/8AQkr0lT2rxjw/4kWw1hpYrS4l/cMvyheMkc4JHpXoNt4rWS3jke1nViOV+T/4qvlszozeIcktD7jJ5KOFjGW+v5nUg5NZniBsaNcfQD9arp4mtmxmKZf94A/1rI8Q+KLY6XNEttdMxI+YKuDyP9quGFKbklY9RzilueiWfMSfSr3auQsPGWmeUm9btCVGR9mdsf8AfINaX/CX6RjO67/8A5v/AImvooLQ82T1LWuZ/sa7/wCuZrmbbkccVPrvjDTpNKuIo4bw70xuMBUD67sGsS11/T3k8rzip/vFSB+eK48VF8yZ14eS5Tbb6VDKMo3PBU1WbWLBcg3SnHXg/pxzVDU/EFmml3UttL+/WJjGrRsNzAHA6etYRTbN5SVj1m2/1Qx6VIxrkdN8a20ulwzPZ3kTsgLAopAOOejVJB4ytJbgoY7gD3j/APr170WkjwHub90cxN9K+fjOYnXCg+ZcMn0yT/hXtN74k05IJG3yEhTwE9q8Hh1OzkR/PilbbI5C7VIJycdTXLio8yVtTpwzs2X1vFluZYgD+7IGexyM12fgY8X/AP10H/oK1xEF9odxFsudPkVgOJYYo4vzG/B/Suk8Ha5YWs19BDDdeTuXYWCcDaB2Y+leZiaTUHZdj0Kc1fU76T0rK1n/AJA18f8Ap3k/9BNK2vWJHJkH/Aaytc1+0OkXqxrIzGB1ACjklT715sISc0dDlE6fTeLCH/dFXduR1rkdH8XWz6fCHsrxSFAz+7I/9DrUXxPZEf6u4X6qv/xVfYQ0ijhbuzQnOFJryLWSG8a6kMkfc/8AQFr0G/8AFNnHATGkrN7qOP1ryLVtcLeKr64S1ZvM24y4XGFA6c+nrVw3PMzWLnh2lubbYI6jpWben9zJ83Y8VRk1+ZISUsmL+hcYrOm1q5ZGBt87hzk4xWjR8zSwlXmv+qPbNGH/ABKoDzjbS3gzngg1zuheLVGmxLJp0/A6xujfzK1NceK7ZgS1jeD/AL9//F14fs5I+hsZGojPiCyz/ck/9lrZC8cYGea4zWPEJOsWk1raM2xXG2VgvUj0z6V0Nl4lRwBNpEmMDO29X/42K+ly+ajQimYzg2y8y46g/WkIG3qaqz67ZFwRZzpz2kVqrNrtpjiK4X8FP9a9FTRnysqXWP7atef73NbRAxkgY9TXH6trJGp20tjEGdc5WUYB/I1Zi8Rapj59OtyfUSkf0rwsfG9du59zkmJjDBxi09L9PM6cD+XYU/GAfT61z8fiO6GN2lR59rn/AOwqZ/EUm3iwZT7Sg/0ri5WeysTTff7n/kWp8ebz6d6K56bxDcGU/uSPxFFPlZp9Zpd39z/yOktU+QVoxRdKo2mdgrThB4rxVufKrYsxRgLmuU1FN+sO4rrSSsZrmLoFr0t7114b+Iianwl6zgDbcgVtxptTPtWXZZwOa0ZHZYTg9q9QwOB1/wCfXJH9sUluvSk1gk37MfWm27njmuSruedW+Nmn92M/SqGgQltanl9cCrTufJNGiLsumYdzURluFJe8dzbplVz2FRa4dukyjPan27naKqa85OnuM9qTZ2HlEabJnH+0avA8Cq8q7Z2+tPVuK6Za6gifjHFVbVN2uQN/dNTZ4p+nJnUEb0pQdmTU2PTrEZhX6Voxx8iszT2Pkr9K1I2NWchYRKh1AbbSQ/7JqdTVLVG/0R/pTQjxS9TybuUf7RqNLls9at60uLqTHrWPnBr2YS91HO43ZfExdWzWfAcO/wDvGpY2ODUCHEjfWssQ7xPQy73aty8G4qrNzMh9KlDcVE/MgrhgrM9nHS5sO0XVbIoZuOtQI2BTi2a3PhnCzNjw8v8ApzOf7uK67zQuBXIaK2ybNbrT/NXg4yPPVufRYP3aSRtRSb+Kr6om+329iRUFnNlhVq6O9RXDy8k0dl7o0tOT90p9q1NpxWdYNiMVo7hivST0OdmXrAJsJF9RXOW6kCuj1Vs27D1rn4+OKwrM2gSkcVDIpY4PQ1MWpqjMi/WsYbly2Ox0oZs1U9MVaaJVJIAqtpZAt1HtV5+levHY8qW5k6kD9nfntXk9zH5c7jGMOTXrOpH9w/PavLtSXFy596bZpSKG4hjz1rpvCzbXk7bq5c9a6Pw82xjWGLV6TR1U9zqpPrWffc27j1FWWk461TuWzGRXj01Zo6GTaYcWqL6Cr5PFZdo22MCrXmjFfR03eKMWNufuGuB1FSNVd/Wu6nbMZrjNST/SmatY7nDjlemysTxVSYZ49atZ4quwy4+tat2R4NPc6rR3ItEXPGKmuzkGqmmHEQFWbk5U815D3Z6y2Oeuh/paN6VqROdgrPuVzMDVuI/JXvYL+EkZT3JXk5pm7IqJ25pFNdtySldf8fCN6GtSJsoKz7hQWBz0NXoSPLH0ryMavfufYZQ7YdImBob7tNDAcUuRyCa4j1kzNuOJTRT7jb5p+lFUgudxa42gVqRYwKyLbgCtSE9K8jlsz5+LJ5WAiIrn5hmfPvW3MfkNY8g/ek114Ze9cmo9C/acAVZuJP3J+lU7ckYp9y/7oivRMTjdVOblj71DbNyKl1PBlJ96q27c1zVEefV+I1SQY8Vb0ldsmfeqCn5cVo6fwwNYR3HT3OqgYBRVHW3zaMB6VLDIdorP1eTMTDNDOpHCXIxM31poNS3Y/enFQA10x1iIlzxV3S0/0pTVBa1tLX96DR1Insd3YY8tfpWpHWPYt8i1po/FWcxcDcVm6rJi2Ye1W9/FZGqy/uWGe1VHcTPM9bH79qwz1rd1nmVjWE3WvUh8JkOU8VF/GakB4qL+M1NXY7cHpInB4ph5egHikByxrlSPSxEv3TRKDinA81HninoeatvQ+WnH3zW05sNmtVpCaxrNsEVpbs15daPvXPWoP3bGnZOd1aTNuArHtHwwrTV8gc159WPvXOyL0Na0kwoq+JOKx7eTAFXRLx1rqhrEye5DqDboyKxQcGtO8fKnmshmwaxqLU1gyXfUkHMgqqHqxanLiphH3kOT0Ou098RAVckk4rMsnwg+lWXk4r047HnT3KWpy/uW57V53qXMzGu51FwY2rhtQH7xqUt0XTMv+Kt/SDsrCA+atvTjgCoxGsLHRDc3DKcVDIxIpA3FNY15ijqbXJImIFThzVaM8VKGr2qXwohizP8AIa5i/GZCa6OVvkNYN8uWNbI5MTrEyGOOKjHMgqWQYNRp9/NaS+E8OMbTN2wbCAVZmbK1Rs2wtW3ORXmNe8elHYzph89Soflpko+alU8V7eEfumctxr0LQ1C9a7BRWo2Vc1NETtxTGHFSJwK87FK59VlkrU7C5+tOBJpueacCK89o9XmKsylpCcUVLIAX6j8aKZDkdnAOBxWjEOBWfAcYq9G3FebJanixHTfdrMcZc1flfiqTH5q6aC1FMmhyBTbt8RmnI2BVa8kyh5ruMZbHM6hy5NVYRzVm8OWNQRdeawmcFTcvR9BWrZLgisuEjita0I4rBIqma6HC+1ZepufLOavhwE61lak+QaUtjoRzF1981Vqzc/eNVu9dENgJEGTWzpq/MKx4utbmmjBFLqZzOrsj8orTQ1l2h+UVoqeK0OclZuKxtUb921arkbaxNTb5DWkNxM4bV+XNYL9a3NU5Y/WsN/vV6NPYy6jc1H/FTz0qP+KlU2O7C7kgPFC9TSZ4oQ8muc6679wkFPTrUYNPTrSex4U17xo2x5FaCms23OMVoIc1wVVqd1HYv23UVpIeKzID0rQjbiuCqtTrjsX4TVoNxVGJuKsbuOtbU/hJe5Hcn5TWY55q/cNxWc55qJ7lxEzzVu1PziqQPNWrZvmFKK95BLY6S0b5BVlz8tULV/lFWWkyOtd8djinuZ2oHKGuPvxlzXW3zfKa5O+++aUhwMwferVsjgVl/wAVaVoelRV+E6ImqrcUE1GrcU4muGxsiVDUlQqafur1KPwkMSQnbWPedTWtIeKybrqa3OatsZUoqJPvVPJ345qJOtW9jyXH3rmhbE4FWy3FU4DwKs54rha946o7EMnLUgOKV+tJ2r1cNoiZDWNCmg0Cuy+g4LUcactJTh0rirn0OBdohzT1BNNAp6iuFrU9PmEKbjkiipMUU7GbkzqYjVtCcVBEgxVoJ8vWvNk7s82OxHKeKqk81ZkFVyuTXRRRMhNx6VUun+U1bK8VQu+Aa6jGRi3Ryxquh5qa45Yio41GaxmcU9y3Cea07dqzoUGa0YUHHNZFQLvmfL1rMvXyDV8rx1rMveAamRujEuOpqrnmp7g/NVeuiGwixF1rasDgisSL7wrbshyKS3M5HSWkmAK0FmrLtl4FXVXitDEmebA61i6jLlTzWlIMA1iahwDWkNyWctqR5PNYj9a1tRY5NZDmu+GxAwmos8081F3onsdlAkzSoaZSpWFjes/dJc1IhqLvT1NS9jypbl6BuRV6NqzYeoq9FXJUR1UtjSger6PWZBV6OuGojqTL0cmKnEvFUUqYdKKewmLNIcVSduamkNVWNJ6spChuatW7fMKo55q1ATkVSWqCT0N23k4qw0vFZ8BOKnLHGK647HJIrXknymucvPvGt276GsC8+8aJDiZ5+9V23bFUScNVqA1M1obRNNH4qTfVdDxUgrkaNUWFanb6gWn9q76OwmEj8Vm3J5NXnqhcd63Rz1djOlPNRqfmqSXqaiU/NVvY82S1LsLcVY3cVUiqzXI1qax2EY803NKwpAOK9Gg9BMQ0KaCKB1rrKhuSZ4pRSLTlrlrI9zBy0FFSJmmgCpEriaPTuP5NFGcdKKZnZn//2Q=="/>
          <p:cNvSpPr>
            <a:spLocks noChangeAspect="1"/>
          </p:cNvSpPr>
          <p:nvPr>
            <p:custDataLst>
              <p:tags r:id="rId2"/>
            </p:custDataLst>
          </p:nvPr>
        </p:nvSpPr>
        <p:spPr>
          <a:xfrm>
            <a:off x="-422275" y="-1649095"/>
            <a:ext cx="301625" cy="301625"/>
          </a:xfrm>
          <a:prstGeom prst="rect">
            <a:avLst/>
          </a:prstGeom>
          <a:noFill/>
          <a:ln w="9525">
            <a:noFill/>
          </a:ln>
        </p:spPr>
        <p:txBody>
          <a:bodyPr anchor="t"/>
          <a:lstStyle/>
          <a:p>
            <a:endParaRPr lang="zh-CN" altLang="zh-CN">
              <a:solidFill>
                <a:srgbClr val="000000"/>
              </a:solidFill>
              <a:latin typeface="等线" panose="02010600030101010101" charset="-122"/>
              <a:ea typeface="等线" panose="02010600030101010101" charset="-122"/>
              <a:sym typeface="等线" panose="02010600030101010101" charset="-122"/>
            </a:endParaRPr>
          </a:p>
        </p:txBody>
      </p:sp>
      <p:sp>
        <p:nvSpPr>
          <p:cNvPr id="59394" name="任意多边形 83"/>
          <p:cNvSpPr/>
          <p:nvPr>
            <p:custDataLst>
              <p:tags r:id="rId3"/>
            </p:custDataLst>
          </p:nvPr>
        </p:nvSpPr>
        <p:spPr>
          <a:xfrm>
            <a:off x="1044575" y="1265555"/>
            <a:ext cx="5092700" cy="4852988"/>
          </a:xfrm>
          <a:custGeom>
            <a:avLst/>
            <a:gdLst/>
            <a:ahLst/>
            <a:cxnLst>
              <a:cxn ang="0">
                <a:pos x="43" y="0"/>
              </a:cxn>
              <a:cxn ang="0">
                <a:pos x="0" y="42"/>
              </a:cxn>
              <a:cxn ang="0">
                <a:pos x="0" y="1160"/>
              </a:cxn>
              <a:cxn ang="0">
                <a:pos x="43" y="1203"/>
              </a:cxn>
              <a:cxn ang="0">
                <a:pos x="943" y="1203"/>
              </a:cxn>
              <a:cxn ang="0">
                <a:pos x="943" y="0"/>
              </a:cxn>
              <a:cxn ang="0">
                <a:pos x="43" y="0"/>
              </a:cxn>
            </a:cxnLst>
            <a:rect l="0" t="0" r="0" b="0"/>
            <a:pathLst>
              <a:path w="943" h="1203">
                <a:moveTo>
                  <a:pt x="43" y="0"/>
                </a:moveTo>
                <a:cubicBezTo>
                  <a:pt x="20" y="0"/>
                  <a:pt x="0" y="19"/>
                  <a:pt x="0" y="42"/>
                </a:cubicBezTo>
                <a:cubicBezTo>
                  <a:pt x="0" y="1160"/>
                  <a:pt x="0" y="1160"/>
                  <a:pt x="0" y="1160"/>
                </a:cubicBezTo>
                <a:cubicBezTo>
                  <a:pt x="0" y="1184"/>
                  <a:pt x="20" y="1203"/>
                  <a:pt x="43" y="1203"/>
                </a:cubicBezTo>
                <a:cubicBezTo>
                  <a:pt x="943" y="1203"/>
                  <a:pt x="943" y="1203"/>
                  <a:pt x="943" y="1203"/>
                </a:cubicBezTo>
                <a:cubicBezTo>
                  <a:pt x="943" y="0"/>
                  <a:pt x="943" y="0"/>
                  <a:pt x="943" y="0"/>
                </a:cubicBezTo>
                <a:lnTo>
                  <a:pt x="43" y="0"/>
                </a:lnTo>
                <a:close/>
              </a:path>
            </a:pathLst>
          </a:custGeom>
          <a:solidFill>
            <a:srgbClr val="8497B0"/>
          </a:solidFill>
          <a:ln w="9525">
            <a:noFill/>
          </a:ln>
        </p:spPr>
        <p:txBody>
          <a:bodyPr/>
          <a:lstStyle/>
          <a:p>
            <a:endParaRPr lang="zh-CN" altLang="en-US"/>
          </a:p>
        </p:txBody>
      </p:sp>
      <p:sp>
        <p:nvSpPr>
          <p:cNvPr id="59395" name="任意多边形 84"/>
          <p:cNvSpPr/>
          <p:nvPr>
            <p:custDataLst>
              <p:tags r:id="rId4"/>
            </p:custDataLst>
          </p:nvPr>
        </p:nvSpPr>
        <p:spPr>
          <a:xfrm>
            <a:off x="6881813" y="1265555"/>
            <a:ext cx="4887912" cy="4854575"/>
          </a:xfrm>
          <a:custGeom>
            <a:avLst/>
            <a:gdLst/>
            <a:ahLst/>
            <a:cxnLst>
              <a:cxn ang="0">
                <a:pos x="899" y="1203"/>
              </a:cxn>
              <a:cxn ang="0">
                <a:pos x="942" y="1160"/>
              </a:cxn>
              <a:cxn ang="0">
                <a:pos x="942" y="42"/>
              </a:cxn>
              <a:cxn ang="0">
                <a:pos x="899" y="0"/>
              </a:cxn>
              <a:cxn ang="0">
                <a:pos x="0" y="0"/>
              </a:cxn>
              <a:cxn ang="0">
                <a:pos x="0" y="1203"/>
              </a:cxn>
              <a:cxn ang="0">
                <a:pos x="899" y="1203"/>
              </a:cxn>
            </a:cxnLst>
            <a:rect l="0" t="0" r="0" b="0"/>
            <a:pathLst>
              <a:path w="942" h="1203">
                <a:moveTo>
                  <a:pt x="899" y="1203"/>
                </a:moveTo>
                <a:cubicBezTo>
                  <a:pt x="923" y="1203"/>
                  <a:pt x="942" y="1184"/>
                  <a:pt x="942" y="1160"/>
                </a:cubicBezTo>
                <a:cubicBezTo>
                  <a:pt x="942" y="42"/>
                  <a:pt x="942" y="42"/>
                  <a:pt x="942" y="42"/>
                </a:cubicBezTo>
                <a:cubicBezTo>
                  <a:pt x="942" y="19"/>
                  <a:pt x="923" y="0"/>
                  <a:pt x="899" y="0"/>
                </a:cubicBezTo>
                <a:cubicBezTo>
                  <a:pt x="0" y="0"/>
                  <a:pt x="0" y="0"/>
                  <a:pt x="0" y="0"/>
                </a:cubicBezTo>
                <a:cubicBezTo>
                  <a:pt x="0" y="1203"/>
                  <a:pt x="0" y="1203"/>
                  <a:pt x="0" y="1203"/>
                </a:cubicBezTo>
                <a:lnTo>
                  <a:pt x="899" y="1203"/>
                </a:lnTo>
                <a:close/>
              </a:path>
            </a:pathLst>
          </a:custGeom>
          <a:solidFill>
            <a:srgbClr val="8497B0"/>
          </a:solidFill>
          <a:ln w="9525">
            <a:noFill/>
          </a:ln>
        </p:spPr>
        <p:txBody>
          <a:bodyPr/>
          <a:lstStyle/>
          <a:p>
            <a:endParaRPr lang="zh-CN" altLang="en-US"/>
          </a:p>
        </p:txBody>
      </p:sp>
      <p:sp>
        <p:nvSpPr>
          <p:cNvPr id="59396" name="任意多边形 81"/>
          <p:cNvSpPr/>
          <p:nvPr>
            <p:custDataLst>
              <p:tags r:id="rId5"/>
            </p:custDataLst>
          </p:nvPr>
        </p:nvSpPr>
        <p:spPr>
          <a:xfrm>
            <a:off x="6181725" y="1265555"/>
            <a:ext cx="346075" cy="4852988"/>
          </a:xfrm>
          <a:custGeom>
            <a:avLst/>
            <a:gdLst/>
            <a:ahLst/>
            <a:cxnLst>
              <a:cxn ang="0">
                <a:pos x="0" y="1203"/>
              </a:cxn>
              <a:cxn ang="0">
                <a:pos x="79" y="1203"/>
              </a:cxn>
              <a:cxn ang="0">
                <a:pos x="79" y="0"/>
              </a:cxn>
              <a:cxn ang="0">
                <a:pos x="0" y="0"/>
              </a:cxn>
              <a:cxn ang="0">
                <a:pos x="0" y="1203"/>
              </a:cxn>
            </a:cxnLst>
            <a:rect l="0" t="0" r="0" b="0"/>
            <a:pathLst>
              <a:path w="79" h="1203">
                <a:moveTo>
                  <a:pt x="0" y="1203"/>
                </a:moveTo>
                <a:cubicBezTo>
                  <a:pt x="9" y="1203"/>
                  <a:pt x="44" y="1203"/>
                  <a:pt x="79" y="1203"/>
                </a:cubicBezTo>
                <a:cubicBezTo>
                  <a:pt x="79" y="0"/>
                  <a:pt x="79" y="0"/>
                  <a:pt x="79" y="0"/>
                </a:cubicBezTo>
                <a:cubicBezTo>
                  <a:pt x="0" y="0"/>
                  <a:pt x="0" y="0"/>
                  <a:pt x="0" y="0"/>
                </a:cubicBezTo>
                <a:lnTo>
                  <a:pt x="0" y="1203"/>
                </a:lnTo>
                <a:close/>
              </a:path>
            </a:pathLst>
          </a:custGeom>
          <a:solidFill>
            <a:srgbClr val="8497B0"/>
          </a:solidFill>
          <a:ln w="9525">
            <a:noFill/>
          </a:ln>
        </p:spPr>
        <p:txBody>
          <a:bodyPr/>
          <a:lstStyle/>
          <a:p>
            <a:endParaRPr lang="zh-CN" altLang="en-US"/>
          </a:p>
        </p:txBody>
      </p:sp>
      <p:sp>
        <p:nvSpPr>
          <p:cNvPr id="59397" name="任意多边形 82"/>
          <p:cNvSpPr/>
          <p:nvPr>
            <p:custDataLst>
              <p:tags r:id="rId6"/>
            </p:custDataLst>
          </p:nvPr>
        </p:nvSpPr>
        <p:spPr>
          <a:xfrm>
            <a:off x="6530975" y="1265555"/>
            <a:ext cx="350838" cy="4852988"/>
          </a:xfrm>
          <a:custGeom>
            <a:avLst/>
            <a:gdLst/>
            <a:ahLst/>
            <a:cxnLst>
              <a:cxn ang="0">
                <a:pos x="80" y="1203"/>
              </a:cxn>
              <a:cxn ang="0">
                <a:pos x="80" y="0"/>
              </a:cxn>
              <a:cxn ang="0">
                <a:pos x="0" y="0"/>
              </a:cxn>
              <a:cxn ang="0">
                <a:pos x="0" y="1203"/>
              </a:cxn>
              <a:cxn ang="0">
                <a:pos x="80" y="1203"/>
              </a:cxn>
            </a:cxnLst>
            <a:rect l="0" t="0" r="0" b="0"/>
            <a:pathLst>
              <a:path w="80" h="1203">
                <a:moveTo>
                  <a:pt x="80" y="1203"/>
                </a:moveTo>
                <a:cubicBezTo>
                  <a:pt x="80" y="0"/>
                  <a:pt x="80" y="0"/>
                  <a:pt x="80" y="0"/>
                </a:cubicBezTo>
                <a:cubicBezTo>
                  <a:pt x="0" y="0"/>
                  <a:pt x="0" y="0"/>
                  <a:pt x="0" y="0"/>
                </a:cubicBezTo>
                <a:cubicBezTo>
                  <a:pt x="0" y="1203"/>
                  <a:pt x="0" y="1203"/>
                  <a:pt x="0" y="1203"/>
                </a:cubicBezTo>
                <a:cubicBezTo>
                  <a:pt x="36" y="1203"/>
                  <a:pt x="71" y="1203"/>
                  <a:pt x="80" y="1203"/>
                </a:cubicBezTo>
                <a:close/>
              </a:path>
            </a:pathLst>
          </a:custGeom>
          <a:solidFill>
            <a:srgbClr val="8497B0"/>
          </a:solidFill>
          <a:ln w="9525">
            <a:noFill/>
          </a:ln>
        </p:spPr>
        <p:txBody>
          <a:bodyPr/>
          <a:lstStyle/>
          <a:p>
            <a:endParaRPr lang="zh-CN" altLang="en-US"/>
          </a:p>
        </p:txBody>
      </p:sp>
      <p:sp>
        <p:nvSpPr>
          <p:cNvPr id="59398" name="任意多边形 79"/>
          <p:cNvSpPr/>
          <p:nvPr>
            <p:custDataLst>
              <p:tags r:id="rId7"/>
            </p:custDataLst>
          </p:nvPr>
        </p:nvSpPr>
        <p:spPr>
          <a:xfrm>
            <a:off x="2112963" y="1338580"/>
            <a:ext cx="3894137" cy="4694238"/>
          </a:xfrm>
          <a:custGeom>
            <a:avLst/>
            <a:gdLst/>
            <a:ahLst/>
            <a:cxnLst>
              <a:cxn ang="0">
                <a:pos x="0" y="1140"/>
              </a:cxn>
              <a:cxn ang="0">
                <a:pos x="23" y="1163"/>
              </a:cxn>
              <a:cxn ang="0">
                <a:pos x="867" y="1163"/>
              </a:cxn>
              <a:cxn ang="0">
                <a:pos x="889" y="1140"/>
              </a:cxn>
              <a:cxn ang="0">
                <a:pos x="889" y="22"/>
              </a:cxn>
              <a:cxn ang="0">
                <a:pos x="867" y="0"/>
              </a:cxn>
              <a:cxn ang="0">
                <a:pos x="23" y="0"/>
              </a:cxn>
              <a:cxn ang="0">
                <a:pos x="0" y="22"/>
              </a:cxn>
              <a:cxn ang="0">
                <a:pos x="0" y="1140"/>
              </a:cxn>
            </a:cxnLst>
            <a:rect l="0" t="0" r="0" b="0"/>
            <a:pathLst>
              <a:path w="889" h="1163">
                <a:moveTo>
                  <a:pt x="0" y="1140"/>
                </a:moveTo>
                <a:cubicBezTo>
                  <a:pt x="0" y="1153"/>
                  <a:pt x="11" y="1163"/>
                  <a:pt x="23" y="1163"/>
                </a:cubicBezTo>
                <a:cubicBezTo>
                  <a:pt x="867" y="1163"/>
                  <a:pt x="867" y="1163"/>
                  <a:pt x="867" y="1163"/>
                </a:cubicBezTo>
                <a:cubicBezTo>
                  <a:pt x="879" y="1163"/>
                  <a:pt x="889" y="1153"/>
                  <a:pt x="889" y="1140"/>
                </a:cubicBezTo>
                <a:cubicBezTo>
                  <a:pt x="889" y="22"/>
                  <a:pt x="889" y="22"/>
                  <a:pt x="889" y="22"/>
                </a:cubicBezTo>
                <a:cubicBezTo>
                  <a:pt x="889" y="10"/>
                  <a:pt x="879" y="0"/>
                  <a:pt x="867" y="0"/>
                </a:cubicBezTo>
                <a:cubicBezTo>
                  <a:pt x="23" y="0"/>
                  <a:pt x="23" y="0"/>
                  <a:pt x="23" y="0"/>
                </a:cubicBezTo>
                <a:cubicBezTo>
                  <a:pt x="11" y="0"/>
                  <a:pt x="0" y="10"/>
                  <a:pt x="0" y="22"/>
                </a:cubicBezTo>
                <a:lnTo>
                  <a:pt x="0" y="1140"/>
                </a:lnTo>
                <a:close/>
              </a:path>
            </a:pathLst>
          </a:custGeom>
          <a:solidFill>
            <a:srgbClr val="A6A6A6"/>
          </a:solidFill>
          <a:ln w="9525">
            <a:noFill/>
          </a:ln>
        </p:spPr>
        <p:txBody>
          <a:bodyPr/>
          <a:lstStyle/>
          <a:p>
            <a:endParaRPr lang="zh-CN" altLang="en-US"/>
          </a:p>
        </p:txBody>
      </p:sp>
      <p:sp>
        <p:nvSpPr>
          <p:cNvPr id="59399" name="任意多边形 80"/>
          <p:cNvSpPr/>
          <p:nvPr>
            <p:custDataLst>
              <p:tags r:id="rId8"/>
            </p:custDataLst>
          </p:nvPr>
        </p:nvSpPr>
        <p:spPr>
          <a:xfrm>
            <a:off x="7027863" y="1338580"/>
            <a:ext cx="3894137" cy="4694238"/>
          </a:xfrm>
          <a:custGeom>
            <a:avLst/>
            <a:gdLst/>
            <a:ahLst/>
            <a:cxnLst>
              <a:cxn ang="0">
                <a:pos x="889" y="1140"/>
              </a:cxn>
              <a:cxn ang="0">
                <a:pos x="866" y="1163"/>
              </a:cxn>
              <a:cxn ang="0">
                <a:pos x="23" y="1163"/>
              </a:cxn>
              <a:cxn ang="0">
                <a:pos x="0" y="1140"/>
              </a:cxn>
              <a:cxn ang="0">
                <a:pos x="0" y="22"/>
              </a:cxn>
              <a:cxn ang="0">
                <a:pos x="23" y="0"/>
              </a:cxn>
              <a:cxn ang="0">
                <a:pos x="866" y="0"/>
              </a:cxn>
              <a:cxn ang="0">
                <a:pos x="889" y="22"/>
              </a:cxn>
              <a:cxn ang="0">
                <a:pos x="889" y="1140"/>
              </a:cxn>
            </a:cxnLst>
            <a:rect l="0" t="0" r="0" b="0"/>
            <a:pathLst>
              <a:path w="889" h="1163">
                <a:moveTo>
                  <a:pt x="889" y="1140"/>
                </a:moveTo>
                <a:cubicBezTo>
                  <a:pt x="889" y="1153"/>
                  <a:pt x="879" y="1163"/>
                  <a:pt x="866" y="1163"/>
                </a:cubicBezTo>
                <a:cubicBezTo>
                  <a:pt x="23" y="1163"/>
                  <a:pt x="23" y="1163"/>
                  <a:pt x="23" y="1163"/>
                </a:cubicBezTo>
                <a:cubicBezTo>
                  <a:pt x="10" y="1163"/>
                  <a:pt x="0" y="1153"/>
                  <a:pt x="0" y="1140"/>
                </a:cubicBezTo>
                <a:cubicBezTo>
                  <a:pt x="0" y="22"/>
                  <a:pt x="0" y="22"/>
                  <a:pt x="0" y="22"/>
                </a:cubicBezTo>
                <a:cubicBezTo>
                  <a:pt x="0" y="10"/>
                  <a:pt x="10" y="0"/>
                  <a:pt x="23" y="0"/>
                </a:cubicBezTo>
                <a:cubicBezTo>
                  <a:pt x="866" y="0"/>
                  <a:pt x="866" y="0"/>
                  <a:pt x="866" y="0"/>
                </a:cubicBezTo>
                <a:cubicBezTo>
                  <a:pt x="879" y="0"/>
                  <a:pt x="889" y="10"/>
                  <a:pt x="889" y="22"/>
                </a:cubicBezTo>
                <a:lnTo>
                  <a:pt x="889" y="1140"/>
                </a:lnTo>
                <a:close/>
              </a:path>
            </a:pathLst>
          </a:custGeom>
          <a:solidFill>
            <a:srgbClr val="A6A6A6"/>
          </a:solidFill>
          <a:ln w="9525">
            <a:noFill/>
          </a:ln>
        </p:spPr>
        <p:txBody>
          <a:bodyPr/>
          <a:lstStyle/>
          <a:p>
            <a:endParaRPr lang="zh-CN" altLang="en-US"/>
          </a:p>
        </p:txBody>
      </p:sp>
      <p:sp>
        <p:nvSpPr>
          <p:cNvPr id="59400" name="任意多边形 77"/>
          <p:cNvSpPr/>
          <p:nvPr>
            <p:custDataLst>
              <p:tags r:id="rId9"/>
            </p:custDataLst>
          </p:nvPr>
        </p:nvSpPr>
        <p:spPr>
          <a:xfrm>
            <a:off x="1200150" y="1338580"/>
            <a:ext cx="4878388" cy="4694238"/>
          </a:xfrm>
          <a:custGeom>
            <a:avLst/>
            <a:gdLst/>
            <a:ahLst/>
            <a:cxnLst>
              <a:cxn ang="0">
                <a:pos x="0" y="1140"/>
              </a:cxn>
              <a:cxn ang="0">
                <a:pos x="23" y="1163"/>
              </a:cxn>
              <a:cxn ang="0">
                <a:pos x="867" y="1163"/>
              </a:cxn>
              <a:cxn ang="0">
                <a:pos x="889" y="1140"/>
              </a:cxn>
              <a:cxn ang="0">
                <a:pos x="889" y="22"/>
              </a:cxn>
              <a:cxn ang="0">
                <a:pos x="867" y="0"/>
              </a:cxn>
              <a:cxn ang="0">
                <a:pos x="23" y="0"/>
              </a:cxn>
              <a:cxn ang="0">
                <a:pos x="0" y="22"/>
              </a:cxn>
              <a:cxn ang="0">
                <a:pos x="0" y="1140"/>
              </a:cxn>
            </a:cxnLst>
            <a:rect l="0" t="0" r="0" b="0"/>
            <a:pathLst>
              <a:path w="889" h="1163">
                <a:moveTo>
                  <a:pt x="0" y="1140"/>
                </a:moveTo>
                <a:cubicBezTo>
                  <a:pt x="0" y="1153"/>
                  <a:pt x="11" y="1163"/>
                  <a:pt x="23" y="1163"/>
                </a:cubicBezTo>
                <a:cubicBezTo>
                  <a:pt x="867" y="1163"/>
                  <a:pt x="867" y="1163"/>
                  <a:pt x="867" y="1163"/>
                </a:cubicBezTo>
                <a:cubicBezTo>
                  <a:pt x="879" y="1163"/>
                  <a:pt x="889" y="1153"/>
                  <a:pt x="889" y="1140"/>
                </a:cubicBezTo>
                <a:cubicBezTo>
                  <a:pt x="889" y="22"/>
                  <a:pt x="889" y="22"/>
                  <a:pt x="889" y="22"/>
                </a:cubicBezTo>
                <a:cubicBezTo>
                  <a:pt x="889" y="10"/>
                  <a:pt x="879" y="0"/>
                  <a:pt x="867" y="0"/>
                </a:cubicBezTo>
                <a:cubicBezTo>
                  <a:pt x="23" y="0"/>
                  <a:pt x="23" y="0"/>
                  <a:pt x="23" y="0"/>
                </a:cubicBezTo>
                <a:cubicBezTo>
                  <a:pt x="11" y="0"/>
                  <a:pt x="0" y="10"/>
                  <a:pt x="0" y="22"/>
                </a:cubicBezTo>
                <a:lnTo>
                  <a:pt x="0" y="1140"/>
                </a:lnTo>
                <a:close/>
              </a:path>
            </a:pathLst>
          </a:custGeom>
          <a:solidFill>
            <a:srgbClr val="BFBFBF"/>
          </a:solidFill>
          <a:ln w="9525">
            <a:noFill/>
          </a:ln>
        </p:spPr>
        <p:txBody>
          <a:bodyPr/>
          <a:lstStyle/>
          <a:p>
            <a:endParaRPr lang="zh-CN" altLang="en-US"/>
          </a:p>
        </p:txBody>
      </p:sp>
      <p:sp>
        <p:nvSpPr>
          <p:cNvPr id="59401" name="任意多边形 78"/>
          <p:cNvSpPr/>
          <p:nvPr>
            <p:custDataLst>
              <p:tags r:id="rId10"/>
            </p:custDataLst>
          </p:nvPr>
        </p:nvSpPr>
        <p:spPr>
          <a:xfrm>
            <a:off x="6959600" y="1338580"/>
            <a:ext cx="4127500" cy="4694238"/>
          </a:xfrm>
          <a:custGeom>
            <a:avLst/>
            <a:gdLst/>
            <a:ahLst/>
            <a:cxnLst>
              <a:cxn ang="0">
                <a:pos x="889" y="1140"/>
              </a:cxn>
              <a:cxn ang="0">
                <a:pos x="866" y="1163"/>
              </a:cxn>
              <a:cxn ang="0">
                <a:pos x="23" y="1163"/>
              </a:cxn>
              <a:cxn ang="0">
                <a:pos x="0" y="1140"/>
              </a:cxn>
              <a:cxn ang="0">
                <a:pos x="0" y="22"/>
              </a:cxn>
              <a:cxn ang="0">
                <a:pos x="23" y="0"/>
              </a:cxn>
              <a:cxn ang="0">
                <a:pos x="866" y="0"/>
              </a:cxn>
              <a:cxn ang="0">
                <a:pos x="889" y="22"/>
              </a:cxn>
              <a:cxn ang="0">
                <a:pos x="889" y="1140"/>
              </a:cxn>
            </a:cxnLst>
            <a:rect l="0" t="0" r="0" b="0"/>
            <a:pathLst>
              <a:path w="889" h="1163">
                <a:moveTo>
                  <a:pt x="889" y="1140"/>
                </a:moveTo>
                <a:cubicBezTo>
                  <a:pt x="889" y="1153"/>
                  <a:pt x="879" y="1163"/>
                  <a:pt x="866" y="1163"/>
                </a:cubicBezTo>
                <a:cubicBezTo>
                  <a:pt x="23" y="1163"/>
                  <a:pt x="23" y="1163"/>
                  <a:pt x="23" y="1163"/>
                </a:cubicBezTo>
                <a:cubicBezTo>
                  <a:pt x="10" y="1163"/>
                  <a:pt x="0" y="1153"/>
                  <a:pt x="0" y="1140"/>
                </a:cubicBezTo>
                <a:cubicBezTo>
                  <a:pt x="0" y="22"/>
                  <a:pt x="0" y="22"/>
                  <a:pt x="0" y="22"/>
                </a:cubicBezTo>
                <a:cubicBezTo>
                  <a:pt x="0" y="10"/>
                  <a:pt x="10" y="0"/>
                  <a:pt x="23" y="0"/>
                </a:cubicBezTo>
                <a:cubicBezTo>
                  <a:pt x="866" y="0"/>
                  <a:pt x="866" y="0"/>
                  <a:pt x="866" y="0"/>
                </a:cubicBezTo>
                <a:cubicBezTo>
                  <a:pt x="879" y="0"/>
                  <a:pt x="889" y="10"/>
                  <a:pt x="889" y="22"/>
                </a:cubicBezTo>
                <a:lnTo>
                  <a:pt x="889" y="1140"/>
                </a:lnTo>
                <a:close/>
              </a:path>
            </a:pathLst>
          </a:custGeom>
          <a:solidFill>
            <a:srgbClr val="BFBFBF"/>
          </a:solidFill>
          <a:ln w="9525">
            <a:noFill/>
          </a:ln>
        </p:spPr>
        <p:txBody>
          <a:bodyPr/>
          <a:lstStyle/>
          <a:p>
            <a:endParaRPr lang="zh-CN" altLang="en-US"/>
          </a:p>
        </p:txBody>
      </p:sp>
      <p:sp>
        <p:nvSpPr>
          <p:cNvPr id="59402" name="任意多边形 75"/>
          <p:cNvSpPr/>
          <p:nvPr>
            <p:custDataLst>
              <p:tags r:id="rId11"/>
            </p:custDataLst>
          </p:nvPr>
        </p:nvSpPr>
        <p:spPr>
          <a:xfrm>
            <a:off x="2254250" y="1338580"/>
            <a:ext cx="3894138" cy="4694238"/>
          </a:xfrm>
          <a:custGeom>
            <a:avLst/>
            <a:gdLst/>
            <a:ahLst/>
            <a:cxnLst>
              <a:cxn ang="0">
                <a:pos x="0" y="1140"/>
              </a:cxn>
              <a:cxn ang="0">
                <a:pos x="23" y="1163"/>
              </a:cxn>
              <a:cxn ang="0">
                <a:pos x="867" y="1163"/>
              </a:cxn>
              <a:cxn ang="0">
                <a:pos x="889" y="1140"/>
              </a:cxn>
              <a:cxn ang="0">
                <a:pos x="889" y="22"/>
              </a:cxn>
              <a:cxn ang="0">
                <a:pos x="867" y="0"/>
              </a:cxn>
              <a:cxn ang="0">
                <a:pos x="23" y="0"/>
              </a:cxn>
              <a:cxn ang="0">
                <a:pos x="0" y="22"/>
              </a:cxn>
              <a:cxn ang="0">
                <a:pos x="0" y="1140"/>
              </a:cxn>
            </a:cxnLst>
            <a:rect l="0" t="0" r="0" b="0"/>
            <a:pathLst>
              <a:path w="889" h="1163">
                <a:moveTo>
                  <a:pt x="0" y="1140"/>
                </a:moveTo>
                <a:cubicBezTo>
                  <a:pt x="0" y="1153"/>
                  <a:pt x="11" y="1163"/>
                  <a:pt x="23" y="1163"/>
                </a:cubicBezTo>
                <a:cubicBezTo>
                  <a:pt x="867" y="1163"/>
                  <a:pt x="867" y="1163"/>
                  <a:pt x="867" y="1163"/>
                </a:cubicBezTo>
                <a:cubicBezTo>
                  <a:pt x="879" y="1163"/>
                  <a:pt x="889" y="1153"/>
                  <a:pt x="889" y="1140"/>
                </a:cubicBezTo>
                <a:cubicBezTo>
                  <a:pt x="889" y="22"/>
                  <a:pt x="889" y="22"/>
                  <a:pt x="889" y="22"/>
                </a:cubicBezTo>
                <a:cubicBezTo>
                  <a:pt x="889" y="10"/>
                  <a:pt x="879" y="0"/>
                  <a:pt x="867" y="0"/>
                </a:cubicBezTo>
                <a:cubicBezTo>
                  <a:pt x="23" y="0"/>
                  <a:pt x="23" y="0"/>
                  <a:pt x="23" y="0"/>
                </a:cubicBezTo>
                <a:cubicBezTo>
                  <a:pt x="11" y="0"/>
                  <a:pt x="0" y="10"/>
                  <a:pt x="0" y="22"/>
                </a:cubicBezTo>
                <a:lnTo>
                  <a:pt x="0" y="1140"/>
                </a:lnTo>
                <a:close/>
              </a:path>
            </a:pathLst>
          </a:custGeom>
          <a:solidFill>
            <a:srgbClr val="D9D9D9"/>
          </a:solidFill>
          <a:ln w="9525">
            <a:noFill/>
          </a:ln>
        </p:spPr>
        <p:txBody>
          <a:bodyPr/>
          <a:lstStyle/>
          <a:p>
            <a:endParaRPr lang="zh-CN" altLang="en-US"/>
          </a:p>
        </p:txBody>
      </p:sp>
      <p:sp>
        <p:nvSpPr>
          <p:cNvPr id="59403" name="任意多边形 76"/>
          <p:cNvSpPr/>
          <p:nvPr>
            <p:custDataLst>
              <p:tags r:id="rId12"/>
            </p:custDataLst>
          </p:nvPr>
        </p:nvSpPr>
        <p:spPr>
          <a:xfrm>
            <a:off x="6886575" y="1338580"/>
            <a:ext cx="3892550" cy="4694238"/>
          </a:xfrm>
          <a:custGeom>
            <a:avLst/>
            <a:gdLst/>
            <a:ahLst/>
            <a:cxnLst>
              <a:cxn ang="0">
                <a:pos x="889" y="1140"/>
              </a:cxn>
              <a:cxn ang="0">
                <a:pos x="866" y="1163"/>
              </a:cxn>
              <a:cxn ang="0">
                <a:pos x="23" y="1163"/>
              </a:cxn>
              <a:cxn ang="0">
                <a:pos x="0" y="1140"/>
              </a:cxn>
              <a:cxn ang="0">
                <a:pos x="0" y="22"/>
              </a:cxn>
              <a:cxn ang="0">
                <a:pos x="23" y="0"/>
              </a:cxn>
              <a:cxn ang="0">
                <a:pos x="866" y="0"/>
              </a:cxn>
              <a:cxn ang="0">
                <a:pos x="889" y="22"/>
              </a:cxn>
              <a:cxn ang="0">
                <a:pos x="889" y="1140"/>
              </a:cxn>
            </a:cxnLst>
            <a:rect l="0" t="0" r="0" b="0"/>
            <a:pathLst>
              <a:path w="889" h="1163">
                <a:moveTo>
                  <a:pt x="889" y="1140"/>
                </a:moveTo>
                <a:cubicBezTo>
                  <a:pt x="889" y="1153"/>
                  <a:pt x="879" y="1163"/>
                  <a:pt x="866" y="1163"/>
                </a:cubicBezTo>
                <a:cubicBezTo>
                  <a:pt x="23" y="1163"/>
                  <a:pt x="23" y="1163"/>
                  <a:pt x="23" y="1163"/>
                </a:cubicBezTo>
                <a:cubicBezTo>
                  <a:pt x="10" y="1163"/>
                  <a:pt x="0" y="1153"/>
                  <a:pt x="0" y="1140"/>
                </a:cubicBezTo>
                <a:cubicBezTo>
                  <a:pt x="0" y="22"/>
                  <a:pt x="0" y="22"/>
                  <a:pt x="0" y="22"/>
                </a:cubicBezTo>
                <a:cubicBezTo>
                  <a:pt x="0" y="10"/>
                  <a:pt x="10" y="0"/>
                  <a:pt x="23" y="0"/>
                </a:cubicBezTo>
                <a:cubicBezTo>
                  <a:pt x="866" y="0"/>
                  <a:pt x="866" y="0"/>
                  <a:pt x="866" y="0"/>
                </a:cubicBezTo>
                <a:cubicBezTo>
                  <a:pt x="879" y="0"/>
                  <a:pt x="889" y="10"/>
                  <a:pt x="889" y="22"/>
                </a:cubicBezTo>
                <a:lnTo>
                  <a:pt x="889" y="1140"/>
                </a:lnTo>
                <a:close/>
              </a:path>
            </a:pathLst>
          </a:custGeom>
          <a:solidFill>
            <a:srgbClr val="D9D9D9"/>
          </a:solidFill>
          <a:ln w="9525">
            <a:noFill/>
          </a:ln>
        </p:spPr>
        <p:txBody>
          <a:bodyPr/>
          <a:lstStyle/>
          <a:p>
            <a:endParaRPr lang="zh-CN" altLang="en-US"/>
          </a:p>
        </p:txBody>
      </p:sp>
      <p:sp>
        <p:nvSpPr>
          <p:cNvPr id="59404" name="任意多边形 73"/>
          <p:cNvSpPr/>
          <p:nvPr>
            <p:custDataLst>
              <p:tags r:id="rId13"/>
            </p:custDataLst>
          </p:nvPr>
        </p:nvSpPr>
        <p:spPr>
          <a:xfrm>
            <a:off x="1273175" y="1310005"/>
            <a:ext cx="4875213" cy="4694238"/>
          </a:xfrm>
          <a:custGeom>
            <a:avLst/>
            <a:gdLst/>
            <a:ahLst/>
            <a:cxnLst>
              <a:cxn ang="0">
                <a:pos x="0" y="1140"/>
              </a:cxn>
              <a:cxn ang="0">
                <a:pos x="23" y="1163"/>
              </a:cxn>
              <a:cxn ang="0">
                <a:pos x="867" y="1163"/>
              </a:cxn>
              <a:cxn ang="0">
                <a:pos x="889" y="1140"/>
              </a:cxn>
              <a:cxn ang="0">
                <a:pos x="889" y="22"/>
              </a:cxn>
              <a:cxn ang="0">
                <a:pos x="867" y="0"/>
              </a:cxn>
              <a:cxn ang="0">
                <a:pos x="23" y="0"/>
              </a:cxn>
              <a:cxn ang="0">
                <a:pos x="0" y="22"/>
              </a:cxn>
              <a:cxn ang="0">
                <a:pos x="0" y="1140"/>
              </a:cxn>
            </a:cxnLst>
            <a:rect l="0" t="0" r="0" b="0"/>
            <a:pathLst>
              <a:path w="889" h="1163">
                <a:moveTo>
                  <a:pt x="0" y="1140"/>
                </a:moveTo>
                <a:cubicBezTo>
                  <a:pt x="0" y="1153"/>
                  <a:pt x="11" y="1163"/>
                  <a:pt x="23" y="1163"/>
                </a:cubicBezTo>
                <a:cubicBezTo>
                  <a:pt x="867" y="1163"/>
                  <a:pt x="867" y="1163"/>
                  <a:pt x="867" y="1163"/>
                </a:cubicBezTo>
                <a:cubicBezTo>
                  <a:pt x="879" y="1163"/>
                  <a:pt x="889" y="1153"/>
                  <a:pt x="889" y="1140"/>
                </a:cubicBezTo>
                <a:cubicBezTo>
                  <a:pt x="889" y="22"/>
                  <a:pt x="889" y="22"/>
                  <a:pt x="889" y="22"/>
                </a:cubicBezTo>
                <a:cubicBezTo>
                  <a:pt x="889" y="10"/>
                  <a:pt x="879" y="0"/>
                  <a:pt x="867" y="0"/>
                </a:cubicBezTo>
                <a:cubicBezTo>
                  <a:pt x="23" y="0"/>
                  <a:pt x="23" y="0"/>
                  <a:pt x="23" y="0"/>
                </a:cubicBezTo>
                <a:cubicBezTo>
                  <a:pt x="11" y="0"/>
                  <a:pt x="0" y="10"/>
                  <a:pt x="0" y="22"/>
                </a:cubicBezTo>
                <a:lnTo>
                  <a:pt x="0" y="1140"/>
                </a:lnTo>
                <a:close/>
              </a:path>
            </a:pathLst>
          </a:custGeom>
          <a:solidFill>
            <a:srgbClr val="D9D9D9"/>
          </a:solidFill>
          <a:ln w="9525">
            <a:noFill/>
          </a:ln>
        </p:spPr>
        <p:txBody>
          <a:bodyPr/>
          <a:lstStyle/>
          <a:p>
            <a:endParaRPr lang="zh-CN" altLang="en-US"/>
          </a:p>
        </p:txBody>
      </p:sp>
      <p:sp>
        <p:nvSpPr>
          <p:cNvPr id="59405" name="任意多边形 74"/>
          <p:cNvSpPr/>
          <p:nvPr>
            <p:custDataLst>
              <p:tags r:id="rId14"/>
            </p:custDataLst>
          </p:nvPr>
        </p:nvSpPr>
        <p:spPr>
          <a:xfrm>
            <a:off x="6843713" y="1333818"/>
            <a:ext cx="4857750" cy="4657725"/>
          </a:xfrm>
          <a:custGeom>
            <a:avLst/>
            <a:gdLst/>
            <a:ahLst/>
            <a:cxnLst>
              <a:cxn ang="0">
                <a:pos x="889" y="1140"/>
              </a:cxn>
              <a:cxn ang="0">
                <a:pos x="866" y="1163"/>
              </a:cxn>
              <a:cxn ang="0">
                <a:pos x="23" y="1163"/>
              </a:cxn>
              <a:cxn ang="0">
                <a:pos x="0" y="1140"/>
              </a:cxn>
              <a:cxn ang="0">
                <a:pos x="0" y="22"/>
              </a:cxn>
              <a:cxn ang="0">
                <a:pos x="23" y="0"/>
              </a:cxn>
              <a:cxn ang="0">
                <a:pos x="866" y="0"/>
              </a:cxn>
              <a:cxn ang="0">
                <a:pos x="889" y="22"/>
              </a:cxn>
              <a:cxn ang="0">
                <a:pos x="889" y="1140"/>
              </a:cxn>
            </a:cxnLst>
            <a:rect l="0" t="0" r="0" b="0"/>
            <a:pathLst>
              <a:path w="889" h="1163">
                <a:moveTo>
                  <a:pt x="889" y="1140"/>
                </a:moveTo>
                <a:cubicBezTo>
                  <a:pt x="889" y="1153"/>
                  <a:pt x="879" y="1163"/>
                  <a:pt x="866" y="1163"/>
                </a:cubicBezTo>
                <a:cubicBezTo>
                  <a:pt x="23" y="1163"/>
                  <a:pt x="23" y="1163"/>
                  <a:pt x="23" y="1163"/>
                </a:cubicBezTo>
                <a:cubicBezTo>
                  <a:pt x="10" y="1163"/>
                  <a:pt x="0" y="1153"/>
                  <a:pt x="0" y="1140"/>
                </a:cubicBezTo>
                <a:cubicBezTo>
                  <a:pt x="0" y="22"/>
                  <a:pt x="0" y="22"/>
                  <a:pt x="0" y="22"/>
                </a:cubicBezTo>
                <a:cubicBezTo>
                  <a:pt x="0" y="10"/>
                  <a:pt x="10" y="0"/>
                  <a:pt x="23" y="0"/>
                </a:cubicBezTo>
                <a:cubicBezTo>
                  <a:pt x="866" y="0"/>
                  <a:pt x="866" y="0"/>
                  <a:pt x="866" y="0"/>
                </a:cubicBezTo>
                <a:cubicBezTo>
                  <a:pt x="879" y="0"/>
                  <a:pt x="889" y="10"/>
                  <a:pt x="889" y="22"/>
                </a:cubicBezTo>
                <a:lnTo>
                  <a:pt x="889" y="1140"/>
                </a:lnTo>
                <a:close/>
              </a:path>
            </a:pathLst>
          </a:custGeom>
          <a:solidFill>
            <a:srgbClr val="D9D9D9"/>
          </a:solidFill>
          <a:ln w="9525">
            <a:noFill/>
          </a:ln>
        </p:spPr>
        <p:txBody>
          <a:bodyPr/>
          <a:lstStyle/>
          <a:p>
            <a:endParaRPr lang="zh-CN" altLang="en-US"/>
          </a:p>
        </p:txBody>
      </p:sp>
      <p:sp>
        <p:nvSpPr>
          <p:cNvPr id="59406" name="任意多边形 71"/>
          <p:cNvSpPr/>
          <p:nvPr>
            <p:custDataLst>
              <p:tags r:id="rId15"/>
            </p:custDataLst>
          </p:nvPr>
        </p:nvSpPr>
        <p:spPr>
          <a:xfrm>
            <a:off x="2397125" y="1338580"/>
            <a:ext cx="3889375" cy="4694238"/>
          </a:xfrm>
          <a:custGeom>
            <a:avLst/>
            <a:gdLst/>
            <a:ahLst/>
            <a:cxnLst>
              <a:cxn ang="0">
                <a:pos x="0" y="1140"/>
              </a:cxn>
              <a:cxn ang="0">
                <a:pos x="23" y="1163"/>
              </a:cxn>
              <a:cxn ang="0">
                <a:pos x="867" y="1163"/>
              </a:cxn>
              <a:cxn ang="0">
                <a:pos x="889" y="1140"/>
              </a:cxn>
              <a:cxn ang="0">
                <a:pos x="889" y="22"/>
              </a:cxn>
              <a:cxn ang="0">
                <a:pos x="867" y="0"/>
              </a:cxn>
              <a:cxn ang="0">
                <a:pos x="23" y="0"/>
              </a:cxn>
              <a:cxn ang="0">
                <a:pos x="0" y="22"/>
              </a:cxn>
              <a:cxn ang="0">
                <a:pos x="0" y="1140"/>
              </a:cxn>
            </a:cxnLst>
            <a:rect l="0" t="0" r="0" b="0"/>
            <a:pathLst>
              <a:path w="889" h="1163">
                <a:moveTo>
                  <a:pt x="0" y="1140"/>
                </a:moveTo>
                <a:cubicBezTo>
                  <a:pt x="0" y="1153"/>
                  <a:pt x="11" y="1163"/>
                  <a:pt x="23" y="1163"/>
                </a:cubicBezTo>
                <a:cubicBezTo>
                  <a:pt x="867" y="1163"/>
                  <a:pt x="867" y="1163"/>
                  <a:pt x="867" y="1163"/>
                </a:cubicBezTo>
                <a:cubicBezTo>
                  <a:pt x="879" y="1163"/>
                  <a:pt x="889" y="1153"/>
                  <a:pt x="889" y="1140"/>
                </a:cubicBezTo>
                <a:cubicBezTo>
                  <a:pt x="889" y="22"/>
                  <a:pt x="889" y="22"/>
                  <a:pt x="889" y="22"/>
                </a:cubicBezTo>
                <a:cubicBezTo>
                  <a:pt x="889" y="10"/>
                  <a:pt x="879" y="0"/>
                  <a:pt x="867" y="0"/>
                </a:cubicBezTo>
                <a:cubicBezTo>
                  <a:pt x="23" y="0"/>
                  <a:pt x="23" y="0"/>
                  <a:pt x="23" y="0"/>
                </a:cubicBezTo>
                <a:cubicBezTo>
                  <a:pt x="11" y="0"/>
                  <a:pt x="0" y="10"/>
                  <a:pt x="0" y="22"/>
                </a:cubicBezTo>
                <a:lnTo>
                  <a:pt x="0" y="1140"/>
                </a:lnTo>
                <a:close/>
              </a:path>
            </a:pathLst>
          </a:custGeom>
          <a:solidFill>
            <a:srgbClr val="D9D9D9"/>
          </a:solidFill>
          <a:ln w="9525">
            <a:noFill/>
          </a:ln>
        </p:spPr>
        <p:txBody>
          <a:bodyPr/>
          <a:lstStyle/>
          <a:p>
            <a:endParaRPr lang="zh-CN" altLang="en-US"/>
          </a:p>
        </p:txBody>
      </p:sp>
      <p:sp>
        <p:nvSpPr>
          <p:cNvPr id="59407" name="任意多边形 72"/>
          <p:cNvSpPr/>
          <p:nvPr>
            <p:custDataLst>
              <p:tags r:id="rId16"/>
            </p:custDataLst>
          </p:nvPr>
        </p:nvSpPr>
        <p:spPr>
          <a:xfrm>
            <a:off x="6745288" y="1338580"/>
            <a:ext cx="3894137" cy="4694238"/>
          </a:xfrm>
          <a:custGeom>
            <a:avLst/>
            <a:gdLst/>
            <a:ahLst/>
            <a:cxnLst>
              <a:cxn ang="0">
                <a:pos x="889" y="1140"/>
              </a:cxn>
              <a:cxn ang="0">
                <a:pos x="866" y="1163"/>
              </a:cxn>
              <a:cxn ang="0">
                <a:pos x="23" y="1163"/>
              </a:cxn>
              <a:cxn ang="0">
                <a:pos x="0" y="1140"/>
              </a:cxn>
              <a:cxn ang="0">
                <a:pos x="0" y="22"/>
              </a:cxn>
              <a:cxn ang="0">
                <a:pos x="23" y="0"/>
              </a:cxn>
              <a:cxn ang="0">
                <a:pos x="866" y="0"/>
              </a:cxn>
              <a:cxn ang="0">
                <a:pos x="889" y="22"/>
              </a:cxn>
              <a:cxn ang="0">
                <a:pos x="889" y="1140"/>
              </a:cxn>
            </a:cxnLst>
            <a:rect l="0" t="0" r="0" b="0"/>
            <a:pathLst>
              <a:path w="889" h="1163">
                <a:moveTo>
                  <a:pt x="889" y="1140"/>
                </a:moveTo>
                <a:cubicBezTo>
                  <a:pt x="889" y="1153"/>
                  <a:pt x="879" y="1163"/>
                  <a:pt x="866" y="1163"/>
                </a:cubicBezTo>
                <a:cubicBezTo>
                  <a:pt x="23" y="1163"/>
                  <a:pt x="23" y="1163"/>
                  <a:pt x="23" y="1163"/>
                </a:cubicBezTo>
                <a:cubicBezTo>
                  <a:pt x="10" y="1163"/>
                  <a:pt x="0" y="1153"/>
                  <a:pt x="0" y="1140"/>
                </a:cubicBezTo>
                <a:cubicBezTo>
                  <a:pt x="0" y="22"/>
                  <a:pt x="0" y="22"/>
                  <a:pt x="0" y="22"/>
                </a:cubicBezTo>
                <a:cubicBezTo>
                  <a:pt x="0" y="10"/>
                  <a:pt x="10" y="0"/>
                  <a:pt x="23" y="0"/>
                </a:cubicBezTo>
                <a:cubicBezTo>
                  <a:pt x="866" y="0"/>
                  <a:pt x="866" y="0"/>
                  <a:pt x="866" y="0"/>
                </a:cubicBezTo>
                <a:cubicBezTo>
                  <a:pt x="879" y="0"/>
                  <a:pt x="889" y="10"/>
                  <a:pt x="889" y="22"/>
                </a:cubicBezTo>
                <a:lnTo>
                  <a:pt x="889" y="1140"/>
                </a:lnTo>
                <a:close/>
              </a:path>
            </a:pathLst>
          </a:custGeom>
          <a:solidFill>
            <a:srgbClr val="D9D9D9"/>
          </a:solidFill>
          <a:ln w="9525">
            <a:noFill/>
          </a:ln>
        </p:spPr>
        <p:txBody>
          <a:bodyPr/>
          <a:lstStyle/>
          <a:p>
            <a:endParaRPr lang="zh-CN" altLang="en-US"/>
          </a:p>
        </p:txBody>
      </p:sp>
      <p:sp>
        <p:nvSpPr>
          <p:cNvPr id="59408" name="任意多边形 69"/>
          <p:cNvSpPr/>
          <p:nvPr>
            <p:custDataLst>
              <p:tags r:id="rId17"/>
            </p:custDataLst>
          </p:nvPr>
        </p:nvSpPr>
        <p:spPr>
          <a:xfrm>
            <a:off x="1357313" y="1338580"/>
            <a:ext cx="5002212" cy="4694238"/>
          </a:xfrm>
          <a:custGeom>
            <a:avLst/>
            <a:gdLst/>
            <a:ahLst/>
            <a:cxnLst>
              <a:cxn ang="0">
                <a:pos x="0" y="1140"/>
              </a:cxn>
              <a:cxn ang="0">
                <a:pos x="23" y="1163"/>
              </a:cxn>
              <a:cxn ang="0">
                <a:pos x="867" y="1163"/>
              </a:cxn>
              <a:cxn ang="0">
                <a:pos x="889" y="1140"/>
              </a:cxn>
              <a:cxn ang="0">
                <a:pos x="889" y="22"/>
              </a:cxn>
              <a:cxn ang="0">
                <a:pos x="867" y="0"/>
              </a:cxn>
              <a:cxn ang="0">
                <a:pos x="23" y="0"/>
              </a:cxn>
              <a:cxn ang="0">
                <a:pos x="0" y="22"/>
              </a:cxn>
              <a:cxn ang="0">
                <a:pos x="0" y="1140"/>
              </a:cxn>
            </a:cxnLst>
            <a:rect l="0" t="0" r="0" b="0"/>
            <a:pathLst>
              <a:path w="889" h="1163">
                <a:moveTo>
                  <a:pt x="0" y="1140"/>
                </a:moveTo>
                <a:cubicBezTo>
                  <a:pt x="0" y="1153"/>
                  <a:pt x="11" y="1163"/>
                  <a:pt x="23" y="1163"/>
                </a:cubicBezTo>
                <a:cubicBezTo>
                  <a:pt x="867" y="1163"/>
                  <a:pt x="867" y="1163"/>
                  <a:pt x="867" y="1163"/>
                </a:cubicBezTo>
                <a:cubicBezTo>
                  <a:pt x="879" y="1163"/>
                  <a:pt x="889" y="1153"/>
                  <a:pt x="889" y="1140"/>
                </a:cubicBezTo>
                <a:cubicBezTo>
                  <a:pt x="889" y="22"/>
                  <a:pt x="889" y="22"/>
                  <a:pt x="889" y="22"/>
                </a:cubicBezTo>
                <a:cubicBezTo>
                  <a:pt x="889" y="10"/>
                  <a:pt x="879" y="0"/>
                  <a:pt x="867" y="0"/>
                </a:cubicBezTo>
                <a:cubicBezTo>
                  <a:pt x="23" y="0"/>
                  <a:pt x="23" y="0"/>
                  <a:pt x="23" y="0"/>
                </a:cubicBezTo>
                <a:cubicBezTo>
                  <a:pt x="11" y="0"/>
                  <a:pt x="0" y="10"/>
                  <a:pt x="0" y="22"/>
                </a:cubicBezTo>
                <a:lnTo>
                  <a:pt x="0" y="1140"/>
                </a:lnTo>
                <a:close/>
              </a:path>
            </a:pathLst>
          </a:custGeom>
          <a:solidFill>
            <a:srgbClr val="F2F2F2"/>
          </a:solidFill>
          <a:ln w="9525">
            <a:noFill/>
          </a:ln>
        </p:spPr>
        <p:txBody>
          <a:bodyPr/>
          <a:lstStyle/>
          <a:p>
            <a:endParaRPr lang="zh-CN" altLang="en-US"/>
          </a:p>
        </p:txBody>
      </p:sp>
      <p:sp>
        <p:nvSpPr>
          <p:cNvPr id="59409" name="任意多边形 70"/>
          <p:cNvSpPr/>
          <p:nvPr>
            <p:custDataLst>
              <p:tags r:id="rId18"/>
            </p:custDataLst>
          </p:nvPr>
        </p:nvSpPr>
        <p:spPr>
          <a:xfrm>
            <a:off x="6675438" y="1338580"/>
            <a:ext cx="4919662" cy="4694238"/>
          </a:xfrm>
          <a:custGeom>
            <a:avLst/>
            <a:gdLst/>
            <a:ahLst/>
            <a:cxnLst>
              <a:cxn ang="0">
                <a:pos x="889" y="1140"/>
              </a:cxn>
              <a:cxn ang="0">
                <a:pos x="866" y="1163"/>
              </a:cxn>
              <a:cxn ang="0">
                <a:pos x="23" y="1163"/>
              </a:cxn>
              <a:cxn ang="0">
                <a:pos x="0" y="1140"/>
              </a:cxn>
              <a:cxn ang="0">
                <a:pos x="0" y="22"/>
              </a:cxn>
              <a:cxn ang="0">
                <a:pos x="23" y="0"/>
              </a:cxn>
              <a:cxn ang="0">
                <a:pos x="866" y="0"/>
              </a:cxn>
              <a:cxn ang="0">
                <a:pos x="889" y="22"/>
              </a:cxn>
              <a:cxn ang="0">
                <a:pos x="889" y="1140"/>
              </a:cxn>
            </a:cxnLst>
            <a:rect l="0" t="0" r="0" b="0"/>
            <a:pathLst>
              <a:path w="889" h="1163">
                <a:moveTo>
                  <a:pt x="889" y="1140"/>
                </a:moveTo>
                <a:cubicBezTo>
                  <a:pt x="889" y="1153"/>
                  <a:pt x="879" y="1163"/>
                  <a:pt x="866" y="1163"/>
                </a:cubicBezTo>
                <a:cubicBezTo>
                  <a:pt x="23" y="1163"/>
                  <a:pt x="23" y="1163"/>
                  <a:pt x="23" y="1163"/>
                </a:cubicBezTo>
                <a:cubicBezTo>
                  <a:pt x="10" y="1163"/>
                  <a:pt x="0" y="1153"/>
                  <a:pt x="0" y="1140"/>
                </a:cubicBezTo>
                <a:cubicBezTo>
                  <a:pt x="0" y="22"/>
                  <a:pt x="0" y="22"/>
                  <a:pt x="0" y="22"/>
                </a:cubicBezTo>
                <a:cubicBezTo>
                  <a:pt x="0" y="10"/>
                  <a:pt x="10" y="0"/>
                  <a:pt x="23" y="0"/>
                </a:cubicBezTo>
                <a:cubicBezTo>
                  <a:pt x="866" y="0"/>
                  <a:pt x="866" y="0"/>
                  <a:pt x="866" y="0"/>
                </a:cubicBezTo>
                <a:cubicBezTo>
                  <a:pt x="879" y="0"/>
                  <a:pt x="889" y="10"/>
                  <a:pt x="889" y="22"/>
                </a:cubicBezTo>
                <a:lnTo>
                  <a:pt x="889" y="1140"/>
                </a:lnTo>
                <a:close/>
              </a:path>
            </a:pathLst>
          </a:custGeom>
          <a:solidFill>
            <a:srgbClr val="F2F2F2"/>
          </a:solidFill>
          <a:ln w="9525">
            <a:noFill/>
          </a:ln>
        </p:spPr>
        <p:txBody>
          <a:bodyPr/>
          <a:lstStyle/>
          <a:p>
            <a:endParaRPr lang="zh-CN" altLang="en-US"/>
          </a:p>
        </p:txBody>
      </p:sp>
      <p:sp>
        <p:nvSpPr>
          <p:cNvPr id="59410" name="任意多边形 67"/>
          <p:cNvSpPr/>
          <p:nvPr>
            <p:custDataLst>
              <p:tags r:id="rId19"/>
            </p:custDataLst>
          </p:nvPr>
        </p:nvSpPr>
        <p:spPr>
          <a:xfrm>
            <a:off x="1511300" y="1424305"/>
            <a:ext cx="4848225" cy="4579938"/>
          </a:xfrm>
          <a:custGeom>
            <a:avLst/>
            <a:gdLst/>
            <a:ahLst/>
            <a:cxnLst>
              <a:cxn ang="0">
                <a:pos x="0" y="1140"/>
              </a:cxn>
              <a:cxn ang="0">
                <a:pos x="23" y="1163"/>
              </a:cxn>
              <a:cxn ang="0">
                <a:pos x="867" y="1163"/>
              </a:cxn>
              <a:cxn ang="0">
                <a:pos x="889" y="1140"/>
              </a:cxn>
              <a:cxn ang="0">
                <a:pos x="889" y="22"/>
              </a:cxn>
              <a:cxn ang="0">
                <a:pos x="867" y="0"/>
              </a:cxn>
              <a:cxn ang="0">
                <a:pos x="23" y="0"/>
              </a:cxn>
              <a:cxn ang="0">
                <a:pos x="0" y="22"/>
              </a:cxn>
              <a:cxn ang="0">
                <a:pos x="0" y="1140"/>
              </a:cxn>
            </a:cxnLst>
            <a:rect l="0" t="0" r="0" b="0"/>
            <a:pathLst>
              <a:path w="889" h="1163">
                <a:moveTo>
                  <a:pt x="0" y="1140"/>
                </a:moveTo>
                <a:cubicBezTo>
                  <a:pt x="0" y="1153"/>
                  <a:pt x="11" y="1163"/>
                  <a:pt x="23" y="1163"/>
                </a:cubicBezTo>
                <a:cubicBezTo>
                  <a:pt x="867" y="1163"/>
                  <a:pt x="867" y="1163"/>
                  <a:pt x="867" y="1163"/>
                </a:cubicBezTo>
                <a:cubicBezTo>
                  <a:pt x="879" y="1163"/>
                  <a:pt x="889" y="1153"/>
                  <a:pt x="889" y="1140"/>
                </a:cubicBezTo>
                <a:cubicBezTo>
                  <a:pt x="889" y="22"/>
                  <a:pt x="889" y="22"/>
                  <a:pt x="889" y="22"/>
                </a:cubicBezTo>
                <a:cubicBezTo>
                  <a:pt x="889" y="10"/>
                  <a:pt x="879" y="0"/>
                  <a:pt x="867" y="0"/>
                </a:cubicBezTo>
                <a:cubicBezTo>
                  <a:pt x="23" y="0"/>
                  <a:pt x="23" y="0"/>
                  <a:pt x="23" y="0"/>
                </a:cubicBezTo>
                <a:cubicBezTo>
                  <a:pt x="11" y="0"/>
                  <a:pt x="0" y="10"/>
                  <a:pt x="0" y="22"/>
                </a:cubicBezTo>
                <a:lnTo>
                  <a:pt x="0" y="1140"/>
                </a:lnTo>
                <a:close/>
              </a:path>
            </a:pathLst>
          </a:custGeom>
          <a:solidFill>
            <a:srgbClr val="DDD9C3"/>
          </a:solidFill>
          <a:ln w="9525">
            <a:noFill/>
          </a:ln>
        </p:spPr>
        <p:txBody>
          <a:bodyPr/>
          <a:lstStyle/>
          <a:p>
            <a:endParaRPr lang="zh-CN" altLang="en-US"/>
          </a:p>
        </p:txBody>
      </p:sp>
      <p:sp>
        <p:nvSpPr>
          <p:cNvPr id="59411" name="任意多边形 68"/>
          <p:cNvSpPr/>
          <p:nvPr>
            <p:custDataLst>
              <p:tags r:id="rId20"/>
            </p:custDataLst>
          </p:nvPr>
        </p:nvSpPr>
        <p:spPr>
          <a:xfrm>
            <a:off x="6959600" y="1678305"/>
            <a:ext cx="4636135" cy="4313555"/>
          </a:xfrm>
          <a:custGeom>
            <a:avLst/>
            <a:gdLst/>
            <a:ahLst/>
            <a:cxnLst>
              <a:cxn ang="0">
                <a:pos x="889" y="1140"/>
              </a:cxn>
              <a:cxn ang="0">
                <a:pos x="866" y="1163"/>
              </a:cxn>
              <a:cxn ang="0">
                <a:pos x="23" y="1163"/>
              </a:cxn>
              <a:cxn ang="0">
                <a:pos x="0" y="1140"/>
              </a:cxn>
              <a:cxn ang="0">
                <a:pos x="0" y="22"/>
              </a:cxn>
              <a:cxn ang="0">
                <a:pos x="23" y="0"/>
              </a:cxn>
              <a:cxn ang="0">
                <a:pos x="866" y="0"/>
              </a:cxn>
              <a:cxn ang="0">
                <a:pos x="889" y="22"/>
              </a:cxn>
              <a:cxn ang="0">
                <a:pos x="889" y="1140"/>
              </a:cxn>
            </a:cxnLst>
            <a:rect l="0" t="0" r="0" b="0"/>
            <a:pathLst>
              <a:path w="889" h="1163">
                <a:moveTo>
                  <a:pt x="889" y="1140"/>
                </a:moveTo>
                <a:cubicBezTo>
                  <a:pt x="889" y="1153"/>
                  <a:pt x="879" y="1163"/>
                  <a:pt x="866" y="1163"/>
                </a:cubicBezTo>
                <a:cubicBezTo>
                  <a:pt x="23" y="1163"/>
                  <a:pt x="23" y="1163"/>
                  <a:pt x="23" y="1163"/>
                </a:cubicBezTo>
                <a:cubicBezTo>
                  <a:pt x="10" y="1163"/>
                  <a:pt x="0" y="1153"/>
                  <a:pt x="0" y="1140"/>
                </a:cubicBezTo>
                <a:cubicBezTo>
                  <a:pt x="0" y="22"/>
                  <a:pt x="0" y="22"/>
                  <a:pt x="0" y="22"/>
                </a:cubicBezTo>
                <a:cubicBezTo>
                  <a:pt x="0" y="10"/>
                  <a:pt x="10" y="0"/>
                  <a:pt x="23" y="0"/>
                </a:cubicBezTo>
                <a:cubicBezTo>
                  <a:pt x="866" y="0"/>
                  <a:pt x="866" y="0"/>
                  <a:pt x="866" y="0"/>
                </a:cubicBezTo>
                <a:cubicBezTo>
                  <a:pt x="879" y="0"/>
                  <a:pt x="889" y="10"/>
                  <a:pt x="889" y="22"/>
                </a:cubicBezTo>
                <a:lnTo>
                  <a:pt x="889" y="1140"/>
                </a:lnTo>
                <a:close/>
              </a:path>
            </a:pathLst>
          </a:custGeom>
          <a:solidFill>
            <a:schemeClr val="bg1"/>
          </a:solidFill>
          <a:ln w="9525">
            <a:noFill/>
          </a:ln>
        </p:spPr>
        <p:txBody>
          <a:bodyPr/>
          <a:lstStyle/>
          <a:p>
            <a:pPr>
              <a:lnSpc>
                <a:spcPct val="150000"/>
              </a:lnSpc>
            </a:pPr>
            <a:r>
              <a:rPr lang="en-US" altLang="zh-CN" sz="2800">
                <a:solidFill>
                  <a:srgbClr val="1552D1"/>
                </a:solidFill>
                <a:latin typeface="微软雅黑" panose="020B0503020204020204" pitchFamily="34" charset="-122"/>
                <a:ea typeface="微软雅黑" panose="020B0503020204020204" pitchFamily="34" charset="-122"/>
              </a:rPr>
              <a:t>      </a:t>
            </a:r>
            <a:endParaRPr lang="zh-CN" altLang="en-US" sz="2800">
              <a:solidFill>
                <a:srgbClr val="1552D1"/>
              </a:solidFill>
              <a:latin typeface="微软雅黑" panose="020B0503020204020204" pitchFamily="34" charset="-122"/>
              <a:ea typeface="微软雅黑" panose="020B0503020204020204" pitchFamily="34" charset="-122"/>
            </a:endParaRPr>
          </a:p>
        </p:txBody>
      </p:sp>
      <p:sp>
        <p:nvSpPr>
          <p:cNvPr id="59412" name="任意多边形 11"/>
          <p:cNvSpPr/>
          <p:nvPr>
            <p:custDataLst>
              <p:tags r:id="rId21"/>
            </p:custDataLst>
          </p:nvPr>
        </p:nvSpPr>
        <p:spPr>
          <a:xfrm>
            <a:off x="6754813" y="1605280"/>
            <a:ext cx="139700" cy="4102100"/>
          </a:xfrm>
          <a:custGeom>
            <a:avLst/>
            <a:gdLst/>
            <a:ahLst/>
            <a:cxnLst>
              <a:cxn ang="0">
                <a:pos x="16" y="0"/>
              </a:cxn>
              <a:cxn ang="0">
                <a:pos x="16" y="32"/>
              </a:cxn>
              <a:cxn ang="0">
                <a:pos x="16" y="82"/>
              </a:cxn>
              <a:cxn ang="0">
                <a:pos x="16" y="114"/>
              </a:cxn>
              <a:cxn ang="0">
                <a:pos x="16" y="82"/>
              </a:cxn>
              <a:cxn ang="0">
                <a:pos x="0" y="180"/>
              </a:cxn>
              <a:cxn ang="0">
                <a:pos x="32" y="180"/>
              </a:cxn>
              <a:cxn ang="0">
                <a:pos x="16" y="246"/>
              </a:cxn>
              <a:cxn ang="0">
                <a:pos x="16" y="278"/>
              </a:cxn>
              <a:cxn ang="0">
                <a:pos x="16" y="246"/>
              </a:cxn>
              <a:cxn ang="0">
                <a:pos x="0" y="344"/>
              </a:cxn>
              <a:cxn ang="0">
                <a:pos x="32" y="344"/>
              </a:cxn>
              <a:cxn ang="0">
                <a:pos x="16" y="410"/>
              </a:cxn>
              <a:cxn ang="0">
                <a:pos x="16" y="442"/>
              </a:cxn>
              <a:cxn ang="0">
                <a:pos x="16" y="410"/>
              </a:cxn>
              <a:cxn ang="0">
                <a:pos x="0" y="508"/>
              </a:cxn>
              <a:cxn ang="0">
                <a:pos x="32" y="508"/>
              </a:cxn>
              <a:cxn ang="0">
                <a:pos x="16" y="574"/>
              </a:cxn>
              <a:cxn ang="0">
                <a:pos x="16" y="606"/>
              </a:cxn>
              <a:cxn ang="0">
                <a:pos x="16" y="574"/>
              </a:cxn>
              <a:cxn ang="0">
                <a:pos x="0" y="672"/>
              </a:cxn>
              <a:cxn ang="0">
                <a:pos x="32" y="672"/>
              </a:cxn>
              <a:cxn ang="0">
                <a:pos x="16" y="738"/>
              </a:cxn>
              <a:cxn ang="0">
                <a:pos x="16" y="770"/>
              </a:cxn>
              <a:cxn ang="0">
                <a:pos x="16" y="738"/>
              </a:cxn>
              <a:cxn ang="0">
                <a:pos x="0" y="836"/>
              </a:cxn>
              <a:cxn ang="0">
                <a:pos x="32" y="836"/>
              </a:cxn>
              <a:cxn ang="0">
                <a:pos x="16" y="902"/>
              </a:cxn>
              <a:cxn ang="0">
                <a:pos x="16" y="934"/>
              </a:cxn>
              <a:cxn ang="0">
                <a:pos x="16" y="902"/>
              </a:cxn>
              <a:cxn ang="0">
                <a:pos x="0" y="1000"/>
              </a:cxn>
              <a:cxn ang="0">
                <a:pos x="32" y="1000"/>
              </a:cxn>
            </a:cxnLst>
            <a:rect l="0" t="0" r="0" b="0"/>
            <a:pathLst>
              <a:path w="32" h="1016">
                <a:moveTo>
                  <a:pt x="0" y="16"/>
                </a:moveTo>
                <a:cubicBezTo>
                  <a:pt x="0" y="7"/>
                  <a:pt x="7" y="0"/>
                  <a:pt x="16" y="0"/>
                </a:cubicBezTo>
                <a:cubicBezTo>
                  <a:pt x="25" y="0"/>
                  <a:pt x="32" y="7"/>
                  <a:pt x="32" y="16"/>
                </a:cubicBezTo>
                <a:cubicBezTo>
                  <a:pt x="32" y="25"/>
                  <a:pt x="25" y="32"/>
                  <a:pt x="16" y="32"/>
                </a:cubicBezTo>
                <a:cubicBezTo>
                  <a:pt x="7" y="32"/>
                  <a:pt x="0" y="25"/>
                  <a:pt x="0" y="16"/>
                </a:cubicBezTo>
                <a:close/>
                <a:moveTo>
                  <a:pt x="16" y="82"/>
                </a:moveTo>
                <a:cubicBezTo>
                  <a:pt x="7" y="82"/>
                  <a:pt x="0" y="89"/>
                  <a:pt x="0" y="98"/>
                </a:cubicBezTo>
                <a:cubicBezTo>
                  <a:pt x="0" y="107"/>
                  <a:pt x="7" y="114"/>
                  <a:pt x="16" y="114"/>
                </a:cubicBezTo>
                <a:cubicBezTo>
                  <a:pt x="25" y="114"/>
                  <a:pt x="32" y="107"/>
                  <a:pt x="32" y="98"/>
                </a:cubicBezTo>
                <a:cubicBezTo>
                  <a:pt x="32" y="89"/>
                  <a:pt x="25" y="82"/>
                  <a:pt x="16" y="82"/>
                </a:cubicBezTo>
                <a:close/>
                <a:moveTo>
                  <a:pt x="16" y="164"/>
                </a:moveTo>
                <a:cubicBezTo>
                  <a:pt x="7" y="164"/>
                  <a:pt x="0" y="171"/>
                  <a:pt x="0" y="180"/>
                </a:cubicBezTo>
                <a:cubicBezTo>
                  <a:pt x="0" y="189"/>
                  <a:pt x="7" y="196"/>
                  <a:pt x="16" y="196"/>
                </a:cubicBezTo>
                <a:cubicBezTo>
                  <a:pt x="25" y="196"/>
                  <a:pt x="32" y="189"/>
                  <a:pt x="32" y="180"/>
                </a:cubicBezTo>
                <a:cubicBezTo>
                  <a:pt x="32" y="171"/>
                  <a:pt x="25" y="164"/>
                  <a:pt x="16" y="164"/>
                </a:cubicBezTo>
                <a:close/>
                <a:moveTo>
                  <a:pt x="16" y="246"/>
                </a:moveTo>
                <a:cubicBezTo>
                  <a:pt x="7" y="246"/>
                  <a:pt x="0" y="253"/>
                  <a:pt x="0" y="262"/>
                </a:cubicBezTo>
                <a:cubicBezTo>
                  <a:pt x="0" y="271"/>
                  <a:pt x="7" y="278"/>
                  <a:pt x="16" y="278"/>
                </a:cubicBezTo>
                <a:cubicBezTo>
                  <a:pt x="25" y="278"/>
                  <a:pt x="32" y="271"/>
                  <a:pt x="32" y="262"/>
                </a:cubicBezTo>
                <a:cubicBezTo>
                  <a:pt x="32" y="253"/>
                  <a:pt x="25" y="246"/>
                  <a:pt x="16" y="246"/>
                </a:cubicBezTo>
                <a:close/>
                <a:moveTo>
                  <a:pt x="16" y="328"/>
                </a:moveTo>
                <a:cubicBezTo>
                  <a:pt x="7" y="328"/>
                  <a:pt x="0" y="335"/>
                  <a:pt x="0" y="344"/>
                </a:cubicBezTo>
                <a:cubicBezTo>
                  <a:pt x="0" y="353"/>
                  <a:pt x="7" y="360"/>
                  <a:pt x="16" y="360"/>
                </a:cubicBezTo>
                <a:cubicBezTo>
                  <a:pt x="25" y="360"/>
                  <a:pt x="32" y="353"/>
                  <a:pt x="32" y="344"/>
                </a:cubicBezTo>
                <a:cubicBezTo>
                  <a:pt x="32" y="335"/>
                  <a:pt x="25" y="328"/>
                  <a:pt x="16" y="328"/>
                </a:cubicBezTo>
                <a:close/>
                <a:moveTo>
                  <a:pt x="16" y="410"/>
                </a:moveTo>
                <a:cubicBezTo>
                  <a:pt x="7" y="410"/>
                  <a:pt x="0" y="417"/>
                  <a:pt x="0" y="426"/>
                </a:cubicBezTo>
                <a:cubicBezTo>
                  <a:pt x="0" y="435"/>
                  <a:pt x="7" y="442"/>
                  <a:pt x="16" y="442"/>
                </a:cubicBezTo>
                <a:cubicBezTo>
                  <a:pt x="25" y="442"/>
                  <a:pt x="32" y="435"/>
                  <a:pt x="32" y="426"/>
                </a:cubicBezTo>
                <a:cubicBezTo>
                  <a:pt x="32" y="417"/>
                  <a:pt x="25" y="410"/>
                  <a:pt x="16" y="410"/>
                </a:cubicBezTo>
                <a:close/>
                <a:moveTo>
                  <a:pt x="16" y="492"/>
                </a:moveTo>
                <a:cubicBezTo>
                  <a:pt x="7" y="492"/>
                  <a:pt x="0" y="499"/>
                  <a:pt x="0" y="508"/>
                </a:cubicBezTo>
                <a:cubicBezTo>
                  <a:pt x="0" y="517"/>
                  <a:pt x="7" y="524"/>
                  <a:pt x="16" y="524"/>
                </a:cubicBezTo>
                <a:cubicBezTo>
                  <a:pt x="25" y="524"/>
                  <a:pt x="32" y="517"/>
                  <a:pt x="32" y="508"/>
                </a:cubicBezTo>
                <a:cubicBezTo>
                  <a:pt x="32" y="499"/>
                  <a:pt x="25" y="492"/>
                  <a:pt x="16" y="492"/>
                </a:cubicBezTo>
                <a:close/>
                <a:moveTo>
                  <a:pt x="16" y="574"/>
                </a:moveTo>
                <a:cubicBezTo>
                  <a:pt x="7" y="574"/>
                  <a:pt x="0" y="581"/>
                  <a:pt x="0" y="590"/>
                </a:cubicBezTo>
                <a:cubicBezTo>
                  <a:pt x="0" y="599"/>
                  <a:pt x="7" y="606"/>
                  <a:pt x="16" y="606"/>
                </a:cubicBezTo>
                <a:cubicBezTo>
                  <a:pt x="25" y="606"/>
                  <a:pt x="32" y="599"/>
                  <a:pt x="32" y="590"/>
                </a:cubicBezTo>
                <a:cubicBezTo>
                  <a:pt x="32" y="581"/>
                  <a:pt x="25" y="574"/>
                  <a:pt x="16" y="574"/>
                </a:cubicBezTo>
                <a:close/>
                <a:moveTo>
                  <a:pt x="16" y="656"/>
                </a:moveTo>
                <a:cubicBezTo>
                  <a:pt x="7" y="656"/>
                  <a:pt x="0" y="663"/>
                  <a:pt x="0" y="672"/>
                </a:cubicBezTo>
                <a:cubicBezTo>
                  <a:pt x="0" y="681"/>
                  <a:pt x="7" y="688"/>
                  <a:pt x="16" y="688"/>
                </a:cubicBezTo>
                <a:cubicBezTo>
                  <a:pt x="25" y="688"/>
                  <a:pt x="32" y="681"/>
                  <a:pt x="32" y="672"/>
                </a:cubicBezTo>
                <a:cubicBezTo>
                  <a:pt x="32" y="663"/>
                  <a:pt x="25" y="656"/>
                  <a:pt x="16" y="656"/>
                </a:cubicBezTo>
                <a:close/>
                <a:moveTo>
                  <a:pt x="16" y="738"/>
                </a:moveTo>
                <a:cubicBezTo>
                  <a:pt x="7" y="738"/>
                  <a:pt x="0" y="745"/>
                  <a:pt x="0" y="754"/>
                </a:cubicBezTo>
                <a:cubicBezTo>
                  <a:pt x="0" y="763"/>
                  <a:pt x="7" y="770"/>
                  <a:pt x="16" y="770"/>
                </a:cubicBezTo>
                <a:cubicBezTo>
                  <a:pt x="25" y="770"/>
                  <a:pt x="32" y="763"/>
                  <a:pt x="32" y="754"/>
                </a:cubicBezTo>
                <a:cubicBezTo>
                  <a:pt x="32" y="745"/>
                  <a:pt x="25" y="738"/>
                  <a:pt x="16" y="738"/>
                </a:cubicBezTo>
                <a:close/>
                <a:moveTo>
                  <a:pt x="16" y="820"/>
                </a:moveTo>
                <a:cubicBezTo>
                  <a:pt x="7" y="820"/>
                  <a:pt x="0" y="827"/>
                  <a:pt x="0" y="836"/>
                </a:cubicBezTo>
                <a:cubicBezTo>
                  <a:pt x="0" y="845"/>
                  <a:pt x="7" y="852"/>
                  <a:pt x="16" y="852"/>
                </a:cubicBezTo>
                <a:cubicBezTo>
                  <a:pt x="25" y="852"/>
                  <a:pt x="32" y="845"/>
                  <a:pt x="32" y="836"/>
                </a:cubicBezTo>
                <a:cubicBezTo>
                  <a:pt x="32" y="827"/>
                  <a:pt x="25" y="820"/>
                  <a:pt x="16" y="820"/>
                </a:cubicBezTo>
                <a:close/>
                <a:moveTo>
                  <a:pt x="16" y="902"/>
                </a:moveTo>
                <a:cubicBezTo>
                  <a:pt x="7" y="902"/>
                  <a:pt x="0" y="909"/>
                  <a:pt x="0" y="918"/>
                </a:cubicBezTo>
                <a:cubicBezTo>
                  <a:pt x="0" y="927"/>
                  <a:pt x="7" y="934"/>
                  <a:pt x="16" y="934"/>
                </a:cubicBezTo>
                <a:cubicBezTo>
                  <a:pt x="25" y="934"/>
                  <a:pt x="32" y="927"/>
                  <a:pt x="32" y="918"/>
                </a:cubicBezTo>
                <a:cubicBezTo>
                  <a:pt x="32" y="909"/>
                  <a:pt x="25" y="902"/>
                  <a:pt x="16" y="902"/>
                </a:cubicBezTo>
                <a:close/>
                <a:moveTo>
                  <a:pt x="16" y="984"/>
                </a:moveTo>
                <a:cubicBezTo>
                  <a:pt x="7" y="984"/>
                  <a:pt x="0" y="991"/>
                  <a:pt x="0" y="1000"/>
                </a:cubicBezTo>
                <a:cubicBezTo>
                  <a:pt x="0" y="1009"/>
                  <a:pt x="7" y="1016"/>
                  <a:pt x="16" y="1016"/>
                </a:cubicBezTo>
                <a:cubicBezTo>
                  <a:pt x="25" y="1016"/>
                  <a:pt x="32" y="1009"/>
                  <a:pt x="32" y="1000"/>
                </a:cubicBezTo>
                <a:cubicBezTo>
                  <a:pt x="32" y="991"/>
                  <a:pt x="25" y="984"/>
                  <a:pt x="16" y="984"/>
                </a:cubicBezTo>
                <a:close/>
              </a:path>
            </a:pathLst>
          </a:custGeom>
          <a:solidFill>
            <a:srgbClr val="404040"/>
          </a:solidFill>
          <a:ln w="9525">
            <a:noFill/>
          </a:ln>
        </p:spPr>
        <p:txBody>
          <a:bodyPr/>
          <a:lstStyle/>
          <a:p>
            <a:endParaRPr lang="zh-CN" altLang="en-US"/>
          </a:p>
        </p:txBody>
      </p:sp>
      <p:sp>
        <p:nvSpPr>
          <p:cNvPr id="59413" name="任意多边形 12"/>
          <p:cNvSpPr/>
          <p:nvPr>
            <p:custDataLst>
              <p:tags r:id="rId22"/>
            </p:custDataLst>
          </p:nvPr>
        </p:nvSpPr>
        <p:spPr>
          <a:xfrm>
            <a:off x="6754813" y="1605280"/>
            <a:ext cx="90487" cy="4102100"/>
          </a:xfrm>
          <a:custGeom>
            <a:avLst/>
            <a:gdLst/>
            <a:ahLst/>
            <a:cxnLst>
              <a:cxn ang="0">
                <a:pos x="16" y="246"/>
              </a:cxn>
              <a:cxn ang="0">
                <a:pos x="9" y="262"/>
              </a:cxn>
              <a:cxn ang="0">
                <a:pos x="16" y="278"/>
              </a:cxn>
              <a:cxn ang="0">
                <a:pos x="16" y="524"/>
              </a:cxn>
              <a:cxn ang="0">
                <a:pos x="9" y="508"/>
              </a:cxn>
              <a:cxn ang="0">
                <a:pos x="16" y="492"/>
              </a:cxn>
              <a:cxn ang="0">
                <a:pos x="16" y="524"/>
              </a:cxn>
              <a:cxn ang="0">
                <a:pos x="21" y="359"/>
              </a:cxn>
              <a:cxn ang="0">
                <a:pos x="21" y="329"/>
              </a:cxn>
              <a:cxn ang="0">
                <a:pos x="0" y="344"/>
              </a:cxn>
              <a:cxn ang="0">
                <a:pos x="16" y="442"/>
              </a:cxn>
              <a:cxn ang="0">
                <a:pos x="9" y="426"/>
              </a:cxn>
              <a:cxn ang="0">
                <a:pos x="16" y="410"/>
              </a:cxn>
              <a:cxn ang="0">
                <a:pos x="16" y="442"/>
              </a:cxn>
              <a:cxn ang="0">
                <a:pos x="21" y="113"/>
              </a:cxn>
              <a:cxn ang="0">
                <a:pos x="21" y="83"/>
              </a:cxn>
              <a:cxn ang="0">
                <a:pos x="0" y="98"/>
              </a:cxn>
              <a:cxn ang="0">
                <a:pos x="16" y="32"/>
              </a:cxn>
              <a:cxn ang="0">
                <a:pos x="9" y="16"/>
              </a:cxn>
              <a:cxn ang="0">
                <a:pos x="16" y="0"/>
              </a:cxn>
              <a:cxn ang="0">
                <a:pos x="16" y="32"/>
              </a:cxn>
              <a:cxn ang="0">
                <a:pos x="21" y="195"/>
              </a:cxn>
              <a:cxn ang="0">
                <a:pos x="21" y="165"/>
              </a:cxn>
              <a:cxn ang="0">
                <a:pos x="0" y="180"/>
              </a:cxn>
              <a:cxn ang="0">
                <a:pos x="16" y="934"/>
              </a:cxn>
              <a:cxn ang="0">
                <a:pos x="9" y="918"/>
              </a:cxn>
              <a:cxn ang="0">
                <a:pos x="16" y="902"/>
              </a:cxn>
              <a:cxn ang="0">
                <a:pos x="16" y="934"/>
              </a:cxn>
              <a:cxn ang="0">
                <a:pos x="21" y="985"/>
              </a:cxn>
              <a:cxn ang="0">
                <a:pos x="0" y="1000"/>
              </a:cxn>
              <a:cxn ang="0">
                <a:pos x="21" y="1015"/>
              </a:cxn>
              <a:cxn ang="0">
                <a:pos x="16" y="852"/>
              </a:cxn>
              <a:cxn ang="0">
                <a:pos x="9" y="836"/>
              </a:cxn>
              <a:cxn ang="0">
                <a:pos x="16" y="820"/>
              </a:cxn>
              <a:cxn ang="0">
                <a:pos x="16" y="852"/>
              </a:cxn>
              <a:cxn ang="0">
                <a:pos x="21" y="687"/>
              </a:cxn>
              <a:cxn ang="0">
                <a:pos x="21" y="657"/>
              </a:cxn>
              <a:cxn ang="0">
                <a:pos x="0" y="672"/>
              </a:cxn>
              <a:cxn ang="0">
                <a:pos x="16" y="770"/>
              </a:cxn>
              <a:cxn ang="0">
                <a:pos x="9" y="754"/>
              </a:cxn>
              <a:cxn ang="0">
                <a:pos x="16" y="738"/>
              </a:cxn>
              <a:cxn ang="0">
                <a:pos x="16" y="770"/>
              </a:cxn>
              <a:cxn ang="0">
                <a:pos x="21" y="605"/>
              </a:cxn>
              <a:cxn ang="0">
                <a:pos x="21" y="575"/>
              </a:cxn>
              <a:cxn ang="0">
                <a:pos x="0" y="590"/>
              </a:cxn>
            </a:cxnLst>
            <a:rect l="0" t="0" r="0" b="0"/>
            <a:pathLst>
              <a:path w="21" h="1016">
                <a:moveTo>
                  <a:pt x="0" y="262"/>
                </a:moveTo>
                <a:cubicBezTo>
                  <a:pt x="0" y="253"/>
                  <a:pt x="7" y="246"/>
                  <a:pt x="16" y="246"/>
                </a:cubicBezTo>
                <a:cubicBezTo>
                  <a:pt x="18" y="246"/>
                  <a:pt x="19" y="247"/>
                  <a:pt x="21" y="247"/>
                </a:cubicBezTo>
                <a:cubicBezTo>
                  <a:pt x="14" y="249"/>
                  <a:pt x="9" y="255"/>
                  <a:pt x="9" y="262"/>
                </a:cubicBezTo>
                <a:cubicBezTo>
                  <a:pt x="9" y="269"/>
                  <a:pt x="14" y="275"/>
                  <a:pt x="21" y="277"/>
                </a:cubicBezTo>
                <a:cubicBezTo>
                  <a:pt x="19" y="278"/>
                  <a:pt x="18" y="278"/>
                  <a:pt x="16" y="278"/>
                </a:cubicBezTo>
                <a:cubicBezTo>
                  <a:pt x="7" y="278"/>
                  <a:pt x="0" y="271"/>
                  <a:pt x="0" y="262"/>
                </a:cubicBezTo>
                <a:close/>
                <a:moveTo>
                  <a:pt x="16" y="524"/>
                </a:moveTo>
                <a:cubicBezTo>
                  <a:pt x="18" y="524"/>
                  <a:pt x="19" y="524"/>
                  <a:pt x="21" y="523"/>
                </a:cubicBezTo>
                <a:cubicBezTo>
                  <a:pt x="14" y="521"/>
                  <a:pt x="9" y="515"/>
                  <a:pt x="9" y="508"/>
                </a:cubicBezTo>
                <a:cubicBezTo>
                  <a:pt x="9" y="501"/>
                  <a:pt x="14" y="495"/>
                  <a:pt x="21" y="493"/>
                </a:cubicBezTo>
                <a:cubicBezTo>
                  <a:pt x="19" y="493"/>
                  <a:pt x="18" y="492"/>
                  <a:pt x="16" y="492"/>
                </a:cubicBezTo>
                <a:cubicBezTo>
                  <a:pt x="7" y="492"/>
                  <a:pt x="0" y="499"/>
                  <a:pt x="0" y="508"/>
                </a:cubicBezTo>
                <a:cubicBezTo>
                  <a:pt x="0" y="517"/>
                  <a:pt x="7" y="524"/>
                  <a:pt x="16" y="524"/>
                </a:cubicBezTo>
                <a:close/>
                <a:moveTo>
                  <a:pt x="16" y="360"/>
                </a:moveTo>
                <a:cubicBezTo>
                  <a:pt x="18" y="360"/>
                  <a:pt x="19" y="360"/>
                  <a:pt x="21" y="359"/>
                </a:cubicBezTo>
                <a:cubicBezTo>
                  <a:pt x="14" y="357"/>
                  <a:pt x="9" y="351"/>
                  <a:pt x="9" y="344"/>
                </a:cubicBezTo>
                <a:cubicBezTo>
                  <a:pt x="9" y="337"/>
                  <a:pt x="14" y="331"/>
                  <a:pt x="21" y="329"/>
                </a:cubicBezTo>
                <a:cubicBezTo>
                  <a:pt x="19" y="329"/>
                  <a:pt x="18" y="328"/>
                  <a:pt x="16" y="328"/>
                </a:cubicBezTo>
                <a:cubicBezTo>
                  <a:pt x="7" y="328"/>
                  <a:pt x="0" y="335"/>
                  <a:pt x="0" y="344"/>
                </a:cubicBezTo>
                <a:cubicBezTo>
                  <a:pt x="0" y="353"/>
                  <a:pt x="7" y="360"/>
                  <a:pt x="16" y="360"/>
                </a:cubicBezTo>
                <a:close/>
                <a:moveTo>
                  <a:pt x="16" y="442"/>
                </a:moveTo>
                <a:cubicBezTo>
                  <a:pt x="18" y="442"/>
                  <a:pt x="19" y="442"/>
                  <a:pt x="21" y="441"/>
                </a:cubicBezTo>
                <a:cubicBezTo>
                  <a:pt x="14" y="439"/>
                  <a:pt x="9" y="433"/>
                  <a:pt x="9" y="426"/>
                </a:cubicBezTo>
                <a:cubicBezTo>
                  <a:pt x="9" y="419"/>
                  <a:pt x="14" y="413"/>
                  <a:pt x="21" y="411"/>
                </a:cubicBezTo>
                <a:cubicBezTo>
                  <a:pt x="19" y="411"/>
                  <a:pt x="18" y="410"/>
                  <a:pt x="16" y="410"/>
                </a:cubicBezTo>
                <a:cubicBezTo>
                  <a:pt x="7" y="410"/>
                  <a:pt x="0" y="417"/>
                  <a:pt x="0" y="426"/>
                </a:cubicBezTo>
                <a:cubicBezTo>
                  <a:pt x="0" y="435"/>
                  <a:pt x="7" y="442"/>
                  <a:pt x="16" y="442"/>
                </a:cubicBezTo>
                <a:close/>
                <a:moveTo>
                  <a:pt x="16" y="114"/>
                </a:moveTo>
                <a:cubicBezTo>
                  <a:pt x="18" y="114"/>
                  <a:pt x="19" y="114"/>
                  <a:pt x="21" y="113"/>
                </a:cubicBezTo>
                <a:cubicBezTo>
                  <a:pt x="14" y="111"/>
                  <a:pt x="9" y="105"/>
                  <a:pt x="9" y="98"/>
                </a:cubicBezTo>
                <a:cubicBezTo>
                  <a:pt x="9" y="91"/>
                  <a:pt x="14" y="85"/>
                  <a:pt x="21" y="83"/>
                </a:cubicBezTo>
                <a:cubicBezTo>
                  <a:pt x="19" y="83"/>
                  <a:pt x="18" y="82"/>
                  <a:pt x="16" y="82"/>
                </a:cubicBezTo>
                <a:cubicBezTo>
                  <a:pt x="7" y="82"/>
                  <a:pt x="0" y="89"/>
                  <a:pt x="0" y="98"/>
                </a:cubicBezTo>
                <a:cubicBezTo>
                  <a:pt x="0" y="107"/>
                  <a:pt x="7" y="114"/>
                  <a:pt x="16" y="114"/>
                </a:cubicBezTo>
                <a:close/>
                <a:moveTo>
                  <a:pt x="16" y="32"/>
                </a:moveTo>
                <a:cubicBezTo>
                  <a:pt x="18" y="32"/>
                  <a:pt x="19" y="32"/>
                  <a:pt x="21" y="31"/>
                </a:cubicBezTo>
                <a:cubicBezTo>
                  <a:pt x="14" y="29"/>
                  <a:pt x="9" y="23"/>
                  <a:pt x="9" y="16"/>
                </a:cubicBezTo>
                <a:cubicBezTo>
                  <a:pt x="9" y="9"/>
                  <a:pt x="14" y="3"/>
                  <a:pt x="21" y="1"/>
                </a:cubicBezTo>
                <a:cubicBezTo>
                  <a:pt x="19" y="1"/>
                  <a:pt x="18" y="0"/>
                  <a:pt x="16" y="0"/>
                </a:cubicBezTo>
                <a:cubicBezTo>
                  <a:pt x="7" y="0"/>
                  <a:pt x="0" y="7"/>
                  <a:pt x="0" y="16"/>
                </a:cubicBezTo>
                <a:cubicBezTo>
                  <a:pt x="0" y="25"/>
                  <a:pt x="7" y="32"/>
                  <a:pt x="16" y="32"/>
                </a:cubicBezTo>
                <a:close/>
                <a:moveTo>
                  <a:pt x="16" y="196"/>
                </a:moveTo>
                <a:cubicBezTo>
                  <a:pt x="18" y="196"/>
                  <a:pt x="19" y="196"/>
                  <a:pt x="21" y="195"/>
                </a:cubicBezTo>
                <a:cubicBezTo>
                  <a:pt x="14" y="193"/>
                  <a:pt x="9" y="187"/>
                  <a:pt x="9" y="180"/>
                </a:cubicBezTo>
                <a:cubicBezTo>
                  <a:pt x="9" y="173"/>
                  <a:pt x="14" y="167"/>
                  <a:pt x="21" y="165"/>
                </a:cubicBezTo>
                <a:cubicBezTo>
                  <a:pt x="19" y="165"/>
                  <a:pt x="18" y="164"/>
                  <a:pt x="16" y="164"/>
                </a:cubicBezTo>
                <a:cubicBezTo>
                  <a:pt x="7" y="164"/>
                  <a:pt x="0" y="171"/>
                  <a:pt x="0" y="180"/>
                </a:cubicBezTo>
                <a:cubicBezTo>
                  <a:pt x="0" y="189"/>
                  <a:pt x="7" y="196"/>
                  <a:pt x="16" y="196"/>
                </a:cubicBezTo>
                <a:close/>
                <a:moveTo>
                  <a:pt x="16" y="934"/>
                </a:moveTo>
                <a:cubicBezTo>
                  <a:pt x="18" y="934"/>
                  <a:pt x="19" y="934"/>
                  <a:pt x="21" y="933"/>
                </a:cubicBezTo>
                <a:cubicBezTo>
                  <a:pt x="14" y="931"/>
                  <a:pt x="9" y="925"/>
                  <a:pt x="9" y="918"/>
                </a:cubicBezTo>
                <a:cubicBezTo>
                  <a:pt x="9" y="911"/>
                  <a:pt x="14" y="905"/>
                  <a:pt x="21" y="903"/>
                </a:cubicBezTo>
                <a:cubicBezTo>
                  <a:pt x="19" y="903"/>
                  <a:pt x="18" y="902"/>
                  <a:pt x="16" y="902"/>
                </a:cubicBezTo>
                <a:cubicBezTo>
                  <a:pt x="7" y="902"/>
                  <a:pt x="0" y="909"/>
                  <a:pt x="0" y="918"/>
                </a:cubicBezTo>
                <a:cubicBezTo>
                  <a:pt x="0" y="927"/>
                  <a:pt x="7" y="934"/>
                  <a:pt x="16" y="934"/>
                </a:cubicBezTo>
                <a:close/>
                <a:moveTo>
                  <a:pt x="9" y="1000"/>
                </a:moveTo>
                <a:cubicBezTo>
                  <a:pt x="9" y="993"/>
                  <a:pt x="14" y="987"/>
                  <a:pt x="21" y="985"/>
                </a:cubicBezTo>
                <a:cubicBezTo>
                  <a:pt x="19" y="985"/>
                  <a:pt x="18" y="984"/>
                  <a:pt x="16" y="984"/>
                </a:cubicBezTo>
                <a:cubicBezTo>
                  <a:pt x="7" y="984"/>
                  <a:pt x="0" y="991"/>
                  <a:pt x="0" y="1000"/>
                </a:cubicBezTo>
                <a:cubicBezTo>
                  <a:pt x="0" y="1009"/>
                  <a:pt x="7" y="1016"/>
                  <a:pt x="16" y="1016"/>
                </a:cubicBezTo>
                <a:cubicBezTo>
                  <a:pt x="18" y="1016"/>
                  <a:pt x="19" y="1016"/>
                  <a:pt x="21" y="1015"/>
                </a:cubicBezTo>
                <a:cubicBezTo>
                  <a:pt x="14" y="1013"/>
                  <a:pt x="9" y="1007"/>
                  <a:pt x="9" y="1000"/>
                </a:cubicBezTo>
                <a:close/>
                <a:moveTo>
                  <a:pt x="16" y="852"/>
                </a:moveTo>
                <a:cubicBezTo>
                  <a:pt x="18" y="852"/>
                  <a:pt x="19" y="852"/>
                  <a:pt x="21" y="851"/>
                </a:cubicBezTo>
                <a:cubicBezTo>
                  <a:pt x="14" y="849"/>
                  <a:pt x="9" y="843"/>
                  <a:pt x="9" y="836"/>
                </a:cubicBezTo>
                <a:cubicBezTo>
                  <a:pt x="9" y="829"/>
                  <a:pt x="14" y="823"/>
                  <a:pt x="21" y="821"/>
                </a:cubicBezTo>
                <a:cubicBezTo>
                  <a:pt x="19" y="821"/>
                  <a:pt x="18" y="820"/>
                  <a:pt x="16" y="820"/>
                </a:cubicBezTo>
                <a:cubicBezTo>
                  <a:pt x="7" y="820"/>
                  <a:pt x="0" y="827"/>
                  <a:pt x="0" y="836"/>
                </a:cubicBezTo>
                <a:cubicBezTo>
                  <a:pt x="0" y="845"/>
                  <a:pt x="7" y="852"/>
                  <a:pt x="16" y="852"/>
                </a:cubicBezTo>
                <a:close/>
                <a:moveTo>
                  <a:pt x="16" y="688"/>
                </a:moveTo>
                <a:cubicBezTo>
                  <a:pt x="18" y="688"/>
                  <a:pt x="19" y="688"/>
                  <a:pt x="21" y="687"/>
                </a:cubicBezTo>
                <a:cubicBezTo>
                  <a:pt x="14" y="685"/>
                  <a:pt x="9" y="679"/>
                  <a:pt x="9" y="672"/>
                </a:cubicBezTo>
                <a:cubicBezTo>
                  <a:pt x="9" y="665"/>
                  <a:pt x="14" y="659"/>
                  <a:pt x="21" y="657"/>
                </a:cubicBezTo>
                <a:cubicBezTo>
                  <a:pt x="19" y="657"/>
                  <a:pt x="18" y="656"/>
                  <a:pt x="16" y="656"/>
                </a:cubicBezTo>
                <a:cubicBezTo>
                  <a:pt x="7" y="656"/>
                  <a:pt x="0" y="663"/>
                  <a:pt x="0" y="672"/>
                </a:cubicBezTo>
                <a:cubicBezTo>
                  <a:pt x="0" y="681"/>
                  <a:pt x="7" y="688"/>
                  <a:pt x="16" y="688"/>
                </a:cubicBezTo>
                <a:close/>
                <a:moveTo>
                  <a:pt x="16" y="770"/>
                </a:moveTo>
                <a:cubicBezTo>
                  <a:pt x="18" y="770"/>
                  <a:pt x="19" y="770"/>
                  <a:pt x="21" y="769"/>
                </a:cubicBezTo>
                <a:cubicBezTo>
                  <a:pt x="14" y="767"/>
                  <a:pt x="9" y="761"/>
                  <a:pt x="9" y="754"/>
                </a:cubicBezTo>
                <a:cubicBezTo>
                  <a:pt x="9" y="747"/>
                  <a:pt x="14" y="741"/>
                  <a:pt x="21" y="739"/>
                </a:cubicBezTo>
                <a:cubicBezTo>
                  <a:pt x="19" y="739"/>
                  <a:pt x="18" y="738"/>
                  <a:pt x="16" y="738"/>
                </a:cubicBezTo>
                <a:cubicBezTo>
                  <a:pt x="7" y="738"/>
                  <a:pt x="0" y="745"/>
                  <a:pt x="0" y="754"/>
                </a:cubicBezTo>
                <a:cubicBezTo>
                  <a:pt x="0" y="763"/>
                  <a:pt x="7" y="770"/>
                  <a:pt x="16" y="770"/>
                </a:cubicBezTo>
                <a:close/>
                <a:moveTo>
                  <a:pt x="16" y="606"/>
                </a:moveTo>
                <a:cubicBezTo>
                  <a:pt x="18" y="606"/>
                  <a:pt x="19" y="606"/>
                  <a:pt x="21" y="605"/>
                </a:cubicBezTo>
                <a:cubicBezTo>
                  <a:pt x="14" y="603"/>
                  <a:pt x="9" y="597"/>
                  <a:pt x="9" y="590"/>
                </a:cubicBezTo>
                <a:cubicBezTo>
                  <a:pt x="9" y="583"/>
                  <a:pt x="14" y="577"/>
                  <a:pt x="21" y="575"/>
                </a:cubicBezTo>
                <a:cubicBezTo>
                  <a:pt x="19" y="575"/>
                  <a:pt x="18" y="574"/>
                  <a:pt x="16" y="574"/>
                </a:cubicBezTo>
                <a:cubicBezTo>
                  <a:pt x="7" y="574"/>
                  <a:pt x="0" y="581"/>
                  <a:pt x="0" y="590"/>
                </a:cubicBezTo>
                <a:cubicBezTo>
                  <a:pt x="0" y="599"/>
                  <a:pt x="7" y="606"/>
                  <a:pt x="16" y="606"/>
                </a:cubicBezTo>
                <a:close/>
              </a:path>
            </a:pathLst>
          </a:custGeom>
          <a:solidFill>
            <a:srgbClr val="7F7F7F"/>
          </a:solidFill>
          <a:ln w="9525">
            <a:noFill/>
          </a:ln>
        </p:spPr>
        <p:txBody>
          <a:bodyPr/>
          <a:lstStyle/>
          <a:p>
            <a:endParaRPr lang="zh-CN" altLang="en-US"/>
          </a:p>
        </p:txBody>
      </p:sp>
      <p:sp>
        <p:nvSpPr>
          <p:cNvPr id="59414" name="任意多边形 13"/>
          <p:cNvSpPr/>
          <p:nvPr>
            <p:custDataLst>
              <p:tags r:id="rId23"/>
            </p:custDataLst>
          </p:nvPr>
        </p:nvSpPr>
        <p:spPr>
          <a:xfrm>
            <a:off x="6164263" y="1605280"/>
            <a:ext cx="141287" cy="4102100"/>
          </a:xfrm>
          <a:custGeom>
            <a:avLst/>
            <a:gdLst/>
            <a:ahLst/>
            <a:cxnLst>
              <a:cxn ang="0">
                <a:pos x="0" y="16"/>
              </a:cxn>
              <a:cxn ang="0">
                <a:pos x="32" y="16"/>
              </a:cxn>
              <a:cxn ang="0">
                <a:pos x="0" y="98"/>
              </a:cxn>
              <a:cxn ang="0">
                <a:pos x="32" y="98"/>
              </a:cxn>
              <a:cxn ang="0">
                <a:pos x="0" y="98"/>
              </a:cxn>
              <a:cxn ang="0">
                <a:pos x="16" y="196"/>
              </a:cxn>
              <a:cxn ang="0">
                <a:pos x="16" y="164"/>
              </a:cxn>
              <a:cxn ang="0">
                <a:pos x="0" y="262"/>
              </a:cxn>
              <a:cxn ang="0">
                <a:pos x="32" y="262"/>
              </a:cxn>
              <a:cxn ang="0">
                <a:pos x="0" y="262"/>
              </a:cxn>
              <a:cxn ang="0">
                <a:pos x="16" y="360"/>
              </a:cxn>
              <a:cxn ang="0">
                <a:pos x="16" y="328"/>
              </a:cxn>
              <a:cxn ang="0">
                <a:pos x="0" y="426"/>
              </a:cxn>
              <a:cxn ang="0">
                <a:pos x="32" y="426"/>
              </a:cxn>
              <a:cxn ang="0">
                <a:pos x="0" y="426"/>
              </a:cxn>
              <a:cxn ang="0">
                <a:pos x="16" y="524"/>
              </a:cxn>
              <a:cxn ang="0">
                <a:pos x="16" y="492"/>
              </a:cxn>
              <a:cxn ang="0">
                <a:pos x="0" y="590"/>
              </a:cxn>
              <a:cxn ang="0">
                <a:pos x="32" y="590"/>
              </a:cxn>
              <a:cxn ang="0">
                <a:pos x="0" y="590"/>
              </a:cxn>
              <a:cxn ang="0">
                <a:pos x="16" y="688"/>
              </a:cxn>
              <a:cxn ang="0">
                <a:pos x="16" y="656"/>
              </a:cxn>
              <a:cxn ang="0">
                <a:pos x="0" y="754"/>
              </a:cxn>
              <a:cxn ang="0">
                <a:pos x="32" y="754"/>
              </a:cxn>
              <a:cxn ang="0">
                <a:pos x="0" y="754"/>
              </a:cxn>
              <a:cxn ang="0">
                <a:pos x="16" y="852"/>
              </a:cxn>
              <a:cxn ang="0">
                <a:pos x="16" y="820"/>
              </a:cxn>
              <a:cxn ang="0">
                <a:pos x="0" y="918"/>
              </a:cxn>
              <a:cxn ang="0">
                <a:pos x="32" y="918"/>
              </a:cxn>
              <a:cxn ang="0">
                <a:pos x="0" y="918"/>
              </a:cxn>
              <a:cxn ang="0">
                <a:pos x="16" y="1016"/>
              </a:cxn>
              <a:cxn ang="0">
                <a:pos x="16" y="984"/>
              </a:cxn>
            </a:cxnLst>
            <a:rect l="0" t="0" r="0" b="0"/>
            <a:pathLst>
              <a:path w="32" h="1016">
                <a:moveTo>
                  <a:pt x="16" y="32"/>
                </a:moveTo>
                <a:cubicBezTo>
                  <a:pt x="8" y="32"/>
                  <a:pt x="0" y="25"/>
                  <a:pt x="0" y="16"/>
                </a:cubicBezTo>
                <a:cubicBezTo>
                  <a:pt x="0" y="7"/>
                  <a:pt x="8" y="0"/>
                  <a:pt x="16" y="0"/>
                </a:cubicBezTo>
                <a:cubicBezTo>
                  <a:pt x="25" y="0"/>
                  <a:pt x="32" y="7"/>
                  <a:pt x="32" y="16"/>
                </a:cubicBezTo>
                <a:cubicBezTo>
                  <a:pt x="32" y="25"/>
                  <a:pt x="25" y="32"/>
                  <a:pt x="16" y="32"/>
                </a:cubicBezTo>
                <a:close/>
                <a:moveTo>
                  <a:pt x="0" y="98"/>
                </a:moveTo>
                <a:cubicBezTo>
                  <a:pt x="0" y="107"/>
                  <a:pt x="8" y="114"/>
                  <a:pt x="16" y="114"/>
                </a:cubicBezTo>
                <a:cubicBezTo>
                  <a:pt x="25" y="114"/>
                  <a:pt x="32" y="107"/>
                  <a:pt x="32" y="98"/>
                </a:cubicBezTo>
                <a:cubicBezTo>
                  <a:pt x="32" y="89"/>
                  <a:pt x="25" y="82"/>
                  <a:pt x="16" y="82"/>
                </a:cubicBezTo>
                <a:cubicBezTo>
                  <a:pt x="8" y="82"/>
                  <a:pt x="0" y="89"/>
                  <a:pt x="0" y="98"/>
                </a:cubicBezTo>
                <a:close/>
                <a:moveTo>
                  <a:pt x="0" y="180"/>
                </a:moveTo>
                <a:cubicBezTo>
                  <a:pt x="0" y="189"/>
                  <a:pt x="8" y="196"/>
                  <a:pt x="16" y="196"/>
                </a:cubicBezTo>
                <a:cubicBezTo>
                  <a:pt x="25" y="196"/>
                  <a:pt x="32" y="189"/>
                  <a:pt x="32" y="180"/>
                </a:cubicBezTo>
                <a:cubicBezTo>
                  <a:pt x="32" y="171"/>
                  <a:pt x="25" y="164"/>
                  <a:pt x="16" y="164"/>
                </a:cubicBezTo>
                <a:cubicBezTo>
                  <a:pt x="8" y="164"/>
                  <a:pt x="0" y="171"/>
                  <a:pt x="0" y="180"/>
                </a:cubicBezTo>
                <a:close/>
                <a:moveTo>
                  <a:pt x="0" y="262"/>
                </a:moveTo>
                <a:cubicBezTo>
                  <a:pt x="0" y="271"/>
                  <a:pt x="8" y="278"/>
                  <a:pt x="16" y="278"/>
                </a:cubicBezTo>
                <a:cubicBezTo>
                  <a:pt x="25" y="278"/>
                  <a:pt x="32" y="271"/>
                  <a:pt x="32" y="262"/>
                </a:cubicBezTo>
                <a:cubicBezTo>
                  <a:pt x="32" y="253"/>
                  <a:pt x="25" y="246"/>
                  <a:pt x="16" y="246"/>
                </a:cubicBezTo>
                <a:cubicBezTo>
                  <a:pt x="8" y="246"/>
                  <a:pt x="0" y="253"/>
                  <a:pt x="0" y="262"/>
                </a:cubicBezTo>
                <a:close/>
                <a:moveTo>
                  <a:pt x="0" y="344"/>
                </a:moveTo>
                <a:cubicBezTo>
                  <a:pt x="0" y="353"/>
                  <a:pt x="8" y="360"/>
                  <a:pt x="16" y="360"/>
                </a:cubicBezTo>
                <a:cubicBezTo>
                  <a:pt x="25" y="360"/>
                  <a:pt x="32" y="353"/>
                  <a:pt x="32" y="344"/>
                </a:cubicBezTo>
                <a:cubicBezTo>
                  <a:pt x="32" y="335"/>
                  <a:pt x="25" y="328"/>
                  <a:pt x="16" y="328"/>
                </a:cubicBezTo>
                <a:cubicBezTo>
                  <a:pt x="8" y="328"/>
                  <a:pt x="0" y="335"/>
                  <a:pt x="0" y="344"/>
                </a:cubicBezTo>
                <a:close/>
                <a:moveTo>
                  <a:pt x="0" y="426"/>
                </a:moveTo>
                <a:cubicBezTo>
                  <a:pt x="0" y="435"/>
                  <a:pt x="8" y="442"/>
                  <a:pt x="16" y="442"/>
                </a:cubicBezTo>
                <a:cubicBezTo>
                  <a:pt x="25" y="442"/>
                  <a:pt x="32" y="435"/>
                  <a:pt x="32" y="426"/>
                </a:cubicBezTo>
                <a:cubicBezTo>
                  <a:pt x="32" y="417"/>
                  <a:pt x="25" y="410"/>
                  <a:pt x="16" y="410"/>
                </a:cubicBezTo>
                <a:cubicBezTo>
                  <a:pt x="8" y="410"/>
                  <a:pt x="0" y="417"/>
                  <a:pt x="0" y="426"/>
                </a:cubicBezTo>
                <a:close/>
                <a:moveTo>
                  <a:pt x="0" y="508"/>
                </a:moveTo>
                <a:cubicBezTo>
                  <a:pt x="0" y="517"/>
                  <a:pt x="8" y="524"/>
                  <a:pt x="16" y="524"/>
                </a:cubicBezTo>
                <a:cubicBezTo>
                  <a:pt x="25" y="524"/>
                  <a:pt x="32" y="517"/>
                  <a:pt x="32" y="508"/>
                </a:cubicBezTo>
                <a:cubicBezTo>
                  <a:pt x="32" y="499"/>
                  <a:pt x="25" y="492"/>
                  <a:pt x="16" y="492"/>
                </a:cubicBezTo>
                <a:cubicBezTo>
                  <a:pt x="8" y="492"/>
                  <a:pt x="0" y="499"/>
                  <a:pt x="0" y="508"/>
                </a:cubicBezTo>
                <a:close/>
                <a:moveTo>
                  <a:pt x="0" y="590"/>
                </a:moveTo>
                <a:cubicBezTo>
                  <a:pt x="0" y="599"/>
                  <a:pt x="8" y="606"/>
                  <a:pt x="16" y="606"/>
                </a:cubicBezTo>
                <a:cubicBezTo>
                  <a:pt x="25" y="606"/>
                  <a:pt x="32" y="599"/>
                  <a:pt x="32" y="590"/>
                </a:cubicBezTo>
                <a:cubicBezTo>
                  <a:pt x="32" y="581"/>
                  <a:pt x="25" y="574"/>
                  <a:pt x="16" y="574"/>
                </a:cubicBezTo>
                <a:cubicBezTo>
                  <a:pt x="8" y="574"/>
                  <a:pt x="0" y="581"/>
                  <a:pt x="0" y="590"/>
                </a:cubicBezTo>
                <a:close/>
                <a:moveTo>
                  <a:pt x="0" y="672"/>
                </a:moveTo>
                <a:cubicBezTo>
                  <a:pt x="0" y="681"/>
                  <a:pt x="8" y="688"/>
                  <a:pt x="16" y="688"/>
                </a:cubicBezTo>
                <a:cubicBezTo>
                  <a:pt x="25" y="688"/>
                  <a:pt x="32" y="681"/>
                  <a:pt x="32" y="672"/>
                </a:cubicBezTo>
                <a:cubicBezTo>
                  <a:pt x="32" y="663"/>
                  <a:pt x="25" y="656"/>
                  <a:pt x="16" y="656"/>
                </a:cubicBezTo>
                <a:cubicBezTo>
                  <a:pt x="8" y="656"/>
                  <a:pt x="0" y="663"/>
                  <a:pt x="0" y="672"/>
                </a:cubicBezTo>
                <a:close/>
                <a:moveTo>
                  <a:pt x="0" y="754"/>
                </a:moveTo>
                <a:cubicBezTo>
                  <a:pt x="0" y="763"/>
                  <a:pt x="8" y="770"/>
                  <a:pt x="16" y="770"/>
                </a:cubicBezTo>
                <a:cubicBezTo>
                  <a:pt x="25" y="770"/>
                  <a:pt x="32" y="763"/>
                  <a:pt x="32" y="754"/>
                </a:cubicBezTo>
                <a:cubicBezTo>
                  <a:pt x="32" y="745"/>
                  <a:pt x="25" y="738"/>
                  <a:pt x="16" y="738"/>
                </a:cubicBezTo>
                <a:cubicBezTo>
                  <a:pt x="8" y="738"/>
                  <a:pt x="0" y="745"/>
                  <a:pt x="0" y="754"/>
                </a:cubicBezTo>
                <a:close/>
                <a:moveTo>
                  <a:pt x="0" y="836"/>
                </a:moveTo>
                <a:cubicBezTo>
                  <a:pt x="0" y="845"/>
                  <a:pt x="8" y="852"/>
                  <a:pt x="16" y="852"/>
                </a:cubicBezTo>
                <a:cubicBezTo>
                  <a:pt x="25" y="852"/>
                  <a:pt x="32" y="845"/>
                  <a:pt x="32" y="836"/>
                </a:cubicBezTo>
                <a:cubicBezTo>
                  <a:pt x="32" y="827"/>
                  <a:pt x="25" y="820"/>
                  <a:pt x="16" y="820"/>
                </a:cubicBezTo>
                <a:cubicBezTo>
                  <a:pt x="8" y="820"/>
                  <a:pt x="0" y="827"/>
                  <a:pt x="0" y="836"/>
                </a:cubicBezTo>
                <a:close/>
                <a:moveTo>
                  <a:pt x="0" y="918"/>
                </a:moveTo>
                <a:cubicBezTo>
                  <a:pt x="0" y="927"/>
                  <a:pt x="8" y="934"/>
                  <a:pt x="16" y="934"/>
                </a:cubicBezTo>
                <a:cubicBezTo>
                  <a:pt x="25" y="934"/>
                  <a:pt x="32" y="927"/>
                  <a:pt x="32" y="918"/>
                </a:cubicBezTo>
                <a:cubicBezTo>
                  <a:pt x="32" y="909"/>
                  <a:pt x="25" y="902"/>
                  <a:pt x="16" y="902"/>
                </a:cubicBezTo>
                <a:cubicBezTo>
                  <a:pt x="8" y="902"/>
                  <a:pt x="0" y="909"/>
                  <a:pt x="0" y="918"/>
                </a:cubicBezTo>
                <a:close/>
                <a:moveTo>
                  <a:pt x="0" y="1000"/>
                </a:moveTo>
                <a:cubicBezTo>
                  <a:pt x="0" y="1009"/>
                  <a:pt x="8" y="1016"/>
                  <a:pt x="16" y="1016"/>
                </a:cubicBezTo>
                <a:cubicBezTo>
                  <a:pt x="25" y="1016"/>
                  <a:pt x="32" y="1009"/>
                  <a:pt x="32" y="1000"/>
                </a:cubicBezTo>
                <a:cubicBezTo>
                  <a:pt x="32" y="991"/>
                  <a:pt x="25" y="984"/>
                  <a:pt x="16" y="984"/>
                </a:cubicBezTo>
                <a:cubicBezTo>
                  <a:pt x="8" y="984"/>
                  <a:pt x="0" y="991"/>
                  <a:pt x="0" y="1000"/>
                </a:cubicBezTo>
                <a:close/>
              </a:path>
            </a:pathLst>
          </a:custGeom>
          <a:solidFill>
            <a:srgbClr val="404040"/>
          </a:solidFill>
          <a:ln w="9525">
            <a:noFill/>
          </a:ln>
        </p:spPr>
        <p:txBody>
          <a:bodyPr/>
          <a:lstStyle/>
          <a:p>
            <a:endParaRPr lang="zh-CN" altLang="en-US"/>
          </a:p>
        </p:txBody>
      </p:sp>
      <p:sp>
        <p:nvSpPr>
          <p:cNvPr id="59415" name="任意多边形 14"/>
          <p:cNvSpPr/>
          <p:nvPr>
            <p:custDataLst>
              <p:tags r:id="rId24"/>
            </p:custDataLst>
          </p:nvPr>
        </p:nvSpPr>
        <p:spPr>
          <a:xfrm>
            <a:off x="6216650" y="1605280"/>
            <a:ext cx="88900" cy="4102100"/>
          </a:xfrm>
          <a:custGeom>
            <a:avLst/>
            <a:gdLst/>
            <a:ahLst/>
            <a:cxnLst>
              <a:cxn ang="0">
                <a:pos x="0" y="277"/>
              </a:cxn>
              <a:cxn ang="0">
                <a:pos x="0" y="247"/>
              </a:cxn>
              <a:cxn ang="0">
                <a:pos x="20" y="262"/>
              </a:cxn>
              <a:cxn ang="0">
                <a:pos x="20" y="508"/>
              </a:cxn>
              <a:cxn ang="0">
                <a:pos x="0" y="493"/>
              </a:cxn>
              <a:cxn ang="0">
                <a:pos x="0" y="523"/>
              </a:cxn>
              <a:cxn ang="0">
                <a:pos x="20" y="508"/>
              </a:cxn>
              <a:cxn ang="0">
                <a:pos x="4" y="328"/>
              </a:cxn>
              <a:cxn ang="0">
                <a:pos x="11" y="344"/>
              </a:cxn>
              <a:cxn ang="0">
                <a:pos x="4" y="360"/>
              </a:cxn>
              <a:cxn ang="0">
                <a:pos x="20" y="426"/>
              </a:cxn>
              <a:cxn ang="0">
                <a:pos x="0" y="411"/>
              </a:cxn>
              <a:cxn ang="0">
                <a:pos x="0" y="441"/>
              </a:cxn>
              <a:cxn ang="0">
                <a:pos x="20" y="426"/>
              </a:cxn>
              <a:cxn ang="0">
                <a:pos x="4" y="82"/>
              </a:cxn>
              <a:cxn ang="0">
                <a:pos x="11" y="98"/>
              </a:cxn>
              <a:cxn ang="0">
                <a:pos x="4" y="114"/>
              </a:cxn>
              <a:cxn ang="0">
                <a:pos x="20" y="16"/>
              </a:cxn>
              <a:cxn ang="0">
                <a:pos x="0" y="1"/>
              </a:cxn>
              <a:cxn ang="0">
                <a:pos x="0" y="31"/>
              </a:cxn>
              <a:cxn ang="0">
                <a:pos x="20" y="16"/>
              </a:cxn>
              <a:cxn ang="0">
                <a:pos x="4" y="164"/>
              </a:cxn>
              <a:cxn ang="0">
                <a:pos x="11" y="180"/>
              </a:cxn>
              <a:cxn ang="0">
                <a:pos x="4" y="196"/>
              </a:cxn>
              <a:cxn ang="0">
                <a:pos x="20" y="918"/>
              </a:cxn>
              <a:cxn ang="0">
                <a:pos x="0" y="903"/>
              </a:cxn>
              <a:cxn ang="0">
                <a:pos x="0" y="933"/>
              </a:cxn>
              <a:cxn ang="0">
                <a:pos x="20" y="918"/>
              </a:cxn>
              <a:cxn ang="0">
                <a:pos x="4" y="1016"/>
              </a:cxn>
              <a:cxn ang="0">
                <a:pos x="4" y="984"/>
              </a:cxn>
              <a:cxn ang="0">
                <a:pos x="11" y="1000"/>
              </a:cxn>
              <a:cxn ang="0">
                <a:pos x="20" y="836"/>
              </a:cxn>
              <a:cxn ang="0">
                <a:pos x="0" y="821"/>
              </a:cxn>
              <a:cxn ang="0">
                <a:pos x="0" y="851"/>
              </a:cxn>
              <a:cxn ang="0">
                <a:pos x="20" y="836"/>
              </a:cxn>
              <a:cxn ang="0">
                <a:pos x="4" y="656"/>
              </a:cxn>
              <a:cxn ang="0">
                <a:pos x="11" y="672"/>
              </a:cxn>
              <a:cxn ang="0">
                <a:pos x="4" y="688"/>
              </a:cxn>
              <a:cxn ang="0">
                <a:pos x="20" y="754"/>
              </a:cxn>
              <a:cxn ang="0">
                <a:pos x="0" y="739"/>
              </a:cxn>
              <a:cxn ang="0">
                <a:pos x="0" y="769"/>
              </a:cxn>
              <a:cxn ang="0">
                <a:pos x="20" y="754"/>
              </a:cxn>
              <a:cxn ang="0">
                <a:pos x="4" y="574"/>
              </a:cxn>
              <a:cxn ang="0">
                <a:pos x="11" y="590"/>
              </a:cxn>
              <a:cxn ang="0">
                <a:pos x="4" y="606"/>
              </a:cxn>
            </a:cxnLst>
            <a:rect l="0" t="0" r="0" b="0"/>
            <a:pathLst>
              <a:path w="20" h="1016">
                <a:moveTo>
                  <a:pt x="4" y="278"/>
                </a:moveTo>
                <a:cubicBezTo>
                  <a:pt x="3" y="278"/>
                  <a:pt x="1" y="278"/>
                  <a:pt x="0" y="277"/>
                </a:cubicBezTo>
                <a:cubicBezTo>
                  <a:pt x="6" y="275"/>
                  <a:pt x="11" y="269"/>
                  <a:pt x="11" y="262"/>
                </a:cubicBezTo>
                <a:cubicBezTo>
                  <a:pt x="11" y="255"/>
                  <a:pt x="6" y="249"/>
                  <a:pt x="0" y="247"/>
                </a:cubicBezTo>
                <a:cubicBezTo>
                  <a:pt x="1" y="247"/>
                  <a:pt x="3" y="246"/>
                  <a:pt x="4" y="246"/>
                </a:cubicBezTo>
                <a:cubicBezTo>
                  <a:pt x="13" y="246"/>
                  <a:pt x="20" y="253"/>
                  <a:pt x="20" y="262"/>
                </a:cubicBezTo>
                <a:cubicBezTo>
                  <a:pt x="20" y="271"/>
                  <a:pt x="13" y="278"/>
                  <a:pt x="4" y="278"/>
                </a:cubicBezTo>
                <a:close/>
                <a:moveTo>
                  <a:pt x="20" y="508"/>
                </a:moveTo>
                <a:cubicBezTo>
                  <a:pt x="20" y="499"/>
                  <a:pt x="13" y="492"/>
                  <a:pt x="4" y="492"/>
                </a:cubicBezTo>
                <a:cubicBezTo>
                  <a:pt x="3" y="492"/>
                  <a:pt x="1" y="493"/>
                  <a:pt x="0" y="493"/>
                </a:cubicBezTo>
                <a:cubicBezTo>
                  <a:pt x="6" y="495"/>
                  <a:pt x="11" y="501"/>
                  <a:pt x="11" y="508"/>
                </a:cubicBezTo>
                <a:cubicBezTo>
                  <a:pt x="11" y="515"/>
                  <a:pt x="6" y="521"/>
                  <a:pt x="0" y="523"/>
                </a:cubicBezTo>
                <a:cubicBezTo>
                  <a:pt x="1" y="524"/>
                  <a:pt x="3" y="524"/>
                  <a:pt x="4" y="524"/>
                </a:cubicBezTo>
                <a:cubicBezTo>
                  <a:pt x="13" y="524"/>
                  <a:pt x="20" y="517"/>
                  <a:pt x="20" y="508"/>
                </a:cubicBezTo>
                <a:close/>
                <a:moveTo>
                  <a:pt x="20" y="344"/>
                </a:moveTo>
                <a:cubicBezTo>
                  <a:pt x="20" y="335"/>
                  <a:pt x="13" y="328"/>
                  <a:pt x="4" y="328"/>
                </a:cubicBezTo>
                <a:cubicBezTo>
                  <a:pt x="3" y="328"/>
                  <a:pt x="1" y="329"/>
                  <a:pt x="0" y="329"/>
                </a:cubicBezTo>
                <a:cubicBezTo>
                  <a:pt x="6" y="331"/>
                  <a:pt x="11" y="337"/>
                  <a:pt x="11" y="344"/>
                </a:cubicBezTo>
                <a:cubicBezTo>
                  <a:pt x="11" y="351"/>
                  <a:pt x="6" y="357"/>
                  <a:pt x="0" y="359"/>
                </a:cubicBezTo>
                <a:cubicBezTo>
                  <a:pt x="1" y="360"/>
                  <a:pt x="3" y="360"/>
                  <a:pt x="4" y="360"/>
                </a:cubicBezTo>
                <a:cubicBezTo>
                  <a:pt x="13" y="360"/>
                  <a:pt x="20" y="353"/>
                  <a:pt x="20" y="344"/>
                </a:cubicBezTo>
                <a:close/>
                <a:moveTo>
                  <a:pt x="20" y="426"/>
                </a:moveTo>
                <a:cubicBezTo>
                  <a:pt x="20" y="417"/>
                  <a:pt x="13" y="410"/>
                  <a:pt x="4" y="410"/>
                </a:cubicBezTo>
                <a:cubicBezTo>
                  <a:pt x="3" y="410"/>
                  <a:pt x="1" y="411"/>
                  <a:pt x="0" y="411"/>
                </a:cubicBezTo>
                <a:cubicBezTo>
                  <a:pt x="6" y="413"/>
                  <a:pt x="11" y="419"/>
                  <a:pt x="11" y="426"/>
                </a:cubicBezTo>
                <a:cubicBezTo>
                  <a:pt x="11" y="433"/>
                  <a:pt x="6" y="439"/>
                  <a:pt x="0" y="441"/>
                </a:cubicBezTo>
                <a:cubicBezTo>
                  <a:pt x="1" y="442"/>
                  <a:pt x="3" y="442"/>
                  <a:pt x="4" y="442"/>
                </a:cubicBezTo>
                <a:cubicBezTo>
                  <a:pt x="13" y="442"/>
                  <a:pt x="20" y="435"/>
                  <a:pt x="20" y="426"/>
                </a:cubicBezTo>
                <a:close/>
                <a:moveTo>
                  <a:pt x="20" y="98"/>
                </a:moveTo>
                <a:cubicBezTo>
                  <a:pt x="20" y="89"/>
                  <a:pt x="13" y="82"/>
                  <a:pt x="4" y="82"/>
                </a:cubicBezTo>
                <a:cubicBezTo>
                  <a:pt x="3" y="82"/>
                  <a:pt x="1" y="83"/>
                  <a:pt x="0" y="83"/>
                </a:cubicBezTo>
                <a:cubicBezTo>
                  <a:pt x="6" y="85"/>
                  <a:pt x="11" y="91"/>
                  <a:pt x="11" y="98"/>
                </a:cubicBezTo>
                <a:cubicBezTo>
                  <a:pt x="11" y="105"/>
                  <a:pt x="6" y="111"/>
                  <a:pt x="0" y="113"/>
                </a:cubicBezTo>
                <a:cubicBezTo>
                  <a:pt x="1" y="114"/>
                  <a:pt x="3" y="114"/>
                  <a:pt x="4" y="114"/>
                </a:cubicBezTo>
                <a:cubicBezTo>
                  <a:pt x="13" y="114"/>
                  <a:pt x="20" y="107"/>
                  <a:pt x="20" y="98"/>
                </a:cubicBezTo>
                <a:close/>
                <a:moveTo>
                  <a:pt x="20" y="16"/>
                </a:moveTo>
                <a:cubicBezTo>
                  <a:pt x="20" y="7"/>
                  <a:pt x="13" y="0"/>
                  <a:pt x="4" y="0"/>
                </a:cubicBezTo>
                <a:cubicBezTo>
                  <a:pt x="3" y="0"/>
                  <a:pt x="1" y="1"/>
                  <a:pt x="0" y="1"/>
                </a:cubicBezTo>
                <a:cubicBezTo>
                  <a:pt x="6" y="3"/>
                  <a:pt x="11" y="9"/>
                  <a:pt x="11" y="16"/>
                </a:cubicBezTo>
                <a:cubicBezTo>
                  <a:pt x="11" y="23"/>
                  <a:pt x="6" y="29"/>
                  <a:pt x="0" y="31"/>
                </a:cubicBezTo>
                <a:cubicBezTo>
                  <a:pt x="1" y="32"/>
                  <a:pt x="3" y="32"/>
                  <a:pt x="4" y="32"/>
                </a:cubicBezTo>
                <a:cubicBezTo>
                  <a:pt x="13" y="32"/>
                  <a:pt x="20" y="25"/>
                  <a:pt x="20" y="16"/>
                </a:cubicBezTo>
                <a:close/>
                <a:moveTo>
                  <a:pt x="20" y="180"/>
                </a:moveTo>
                <a:cubicBezTo>
                  <a:pt x="20" y="171"/>
                  <a:pt x="13" y="164"/>
                  <a:pt x="4" y="164"/>
                </a:cubicBezTo>
                <a:cubicBezTo>
                  <a:pt x="3" y="164"/>
                  <a:pt x="1" y="165"/>
                  <a:pt x="0" y="165"/>
                </a:cubicBezTo>
                <a:cubicBezTo>
                  <a:pt x="6" y="167"/>
                  <a:pt x="11" y="173"/>
                  <a:pt x="11" y="180"/>
                </a:cubicBezTo>
                <a:cubicBezTo>
                  <a:pt x="11" y="187"/>
                  <a:pt x="6" y="193"/>
                  <a:pt x="0" y="195"/>
                </a:cubicBezTo>
                <a:cubicBezTo>
                  <a:pt x="1" y="196"/>
                  <a:pt x="3" y="196"/>
                  <a:pt x="4" y="196"/>
                </a:cubicBezTo>
                <a:cubicBezTo>
                  <a:pt x="13" y="196"/>
                  <a:pt x="20" y="189"/>
                  <a:pt x="20" y="180"/>
                </a:cubicBezTo>
                <a:close/>
                <a:moveTo>
                  <a:pt x="20" y="918"/>
                </a:moveTo>
                <a:cubicBezTo>
                  <a:pt x="20" y="909"/>
                  <a:pt x="13" y="902"/>
                  <a:pt x="4" y="902"/>
                </a:cubicBezTo>
                <a:cubicBezTo>
                  <a:pt x="3" y="902"/>
                  <a:pt x="1" y="903"/>
                  <a:pt x="0" y="903"/>
                </a:cubicBezTo>
                <a:cubicBezTo>
                  <a:pt x="6" y="905"/>
                  <a:pt x="11" y="911"/>
                  <a:pt x="11" y="918"/>
                </a:cubicBezTo>
                <a:cubicBezTo>
                  <a:pt x="11" y="925"/>
                  <a:pt x="6" y="931"/>
                  <a:pt x="0" y="933"/>
                </a:cubicBezTo>
                <a:cubicBezTo>
                  <a:pt x="1" y="934"/>
                  <a:pt x="3" y="934"/>
                  <a:pt x="4" y="934"/>
                </a:cubicBezTo>
                <a:cubicBezTo>
                  <a:pt x="13" y="934"/>
                  <a:pt x="20" y="927"/>
                  <a:pt x="20" y="918"/>
                </a:cubicBezTo>
                <a:close/>
                <a:moveTo>
                  <a:pt x="0" y="1015"/>
                </a:moveTo>
                <a:cubicBezTo>
                  <a:pt x="1" y="1016"/>
                  <a:pt x="3" y="1016"/>
                  <a:pt x="4" y="1016"/>
                </a:cubicBezTo>
                <a:cubicBezTo>
                  <a:pt x="13" y="1016"/>
                  <a:pt x="20" y="1009"/>
                  <a:pt x="20" y="1000"/>
                </a:cubicBezTo>
                <a:cubicBezTo>
                  <a:pt x="20" y="991"/>
                  <a:pt x="13" y="984"/>
                  <a:pt x="4" y="984"/>
                </a:cubicBezTo>
                <a:cubicBezTo>
                  <a:pt x="3" y="984"/>
                  <a:pt x="1" y="985"/>
                  <a:pt x="0" y="985"/>
                </a:cubicBezTo>
                <a:cubicBezTo>
                  <a:pt x="6" y="987"/>
                  <a:pt x="11" y="993"/>
                  <a:pt x="11" y="1000"/>
                </a:cubicBezTo>
                <a:cubicBezTo>
                  <a:pt x="11" y="1007"/>
                  <a:pt x="6" y="1013"/>
                  <a:pt x="0" y="1015"/>
                </a:cubicBezTo>
                <a:close/>
                <a:moveTo>
                  <a:pt x="20" y="836"/>
                </a:moveTo>
                <a:cubicBezTo>
                  <a:pt x="20" y="827"/>
                  <a:pt x="13" y="820"/>
                  <a:pt x="4" y="820"/>
                </a:cubicBezTo>
                <a:cubicBezTo>
                  <a:pt x="3" y="820"/>
                  <a:pt x="1" y="821"/>
                  <a:pt x="0" y="821"/>
                </a:cubicBezTo>
                <a:cubicBezTo>
                  <a:pt x="6" y="823"/>
                  <a:pt x="11" y="829"/>
                  <a:pt x="11" y="836"/>
                </a:cubicBezTo>
                <a:cubicBezTo>
                  <a:pt x="11" y="843"/>
                  <a:pt x="6" y="849"/>
                  <a:pt x="0" y="851"/>
                </a:cubicBezTo>
                <a:cubicBezTo>
                  <a:pt x="1" y="852"/>
                  <a:pt x="3" y="852"/>
                  <a:pt x="4" y="852"/>
                </a:cubicBezTo>
                <a:cubicBezTo>
                  <a:pt x="13" y="852"/>
                  <a:pt x="20" y="845"/>
                  <a:pt x="20" y="836"/>
                </a:cubicBezTo>
                <a:close/>
                <a:moveTo>
                  <a:pt x="20" y="672"/>
                </a:moveTo>
                <a:cubicBezTo>
                  <a:pt x="20" y="663"/>
                  <a:pt x="13" y="656"/>
                  <a:pt x="4" y="656"/>
                </a:cubicBezTo>
                <a:cubicBezTo>
                  <a:pt x="3" y="656"/>
                  <a:pt x="1" y="657"/>
                  <a:pt x="0" y="657"/>
                </a:cubicBezTo>
                <a:cubicBezTo>
                  <a:pt x="6" y="659"/>
                  <a:pt x="11" y="665"/>
                  <a:pt x="11" y="672"/>
                </a:cubicBezTo>
                <a:cubicBezTo>
                  <a:pt x="11" y="679"/>
                  <a:pt x="6" y="685"/>
                  <a:pt x="0" y="687"/>
                </a:cubicBezTo>
                <a:cubicBezTo>
                  <a:pt x="1" y="688"/>
                  <a:pt x="3" y="688"/>
                  <a:pt x="4" y="688"/>
                </a:cubicBezTo>
                <a:cubicBezTo>
                  <a:pt x="13" y="688"/>
                  <a:pt x="20" y="681"/>
                  <a:pt x="20" y="672"/>
                </a:cubicBezTo>
                <a:close/>
                <a:moveTo>
                  <a:pt x="20" y="754"/>
                </a:moveTo>
                <a:cubicBezTo>
                  <a:pt x="20" y="745"/>
                  <a:pt x="13" y="738"/>
                  <a:pt x="4" y="738"/>
                </a:cubicBezTo>
                <a:cubicBezTo>
                  <a:pt x="3" y="738"/>
                  <a:pt x="1" y="739"/>
                  <a:pt x="0" y="739"/>
                </a:cubicBezTo>
                <a:cubicBezTo>
                  <a:pt x="6" y="741"/>
                  <a:pt x="11" y="747"/>
                  <a:pt x="11" y="754"/>
                </a:cubicBezTo>
                <a:cubicBezTo>
                  <a:pt x="11" y="761"/>
                  <a:pt x="6" y="767"/>
                  <a:pt x="0" y="769"/>
                </a:cubicBezTo>
                <a:cubicBezTo>
                  <a:pt x="1" y="770"/>
                  <a:pt x="3" y="770"/>
                  <a:pt x="4" y="770"/>
                </a:cubicBezTo>
                <a:cubicBezTo>
                  <a:pt x="13" y="770"/>
                  <a:pt x="20" y="763"/>
                  <a:pt x="20" y="754"/>
                </a:cubicBezTo>
                <a:close/>
                <a:moveTo>
                  <a:pt x="20" y="590"/>
                </a:moveTo>
                <a:cubicBezTo>
                  <a:pt x="20" y="581"/>
                  <a:pt x="13" y="574"/>
                  <a:pt x="4" y="574"/>
                </a:cubicBezTo>
                <a:cubicBezTo>
                  <a:pt x="3" y="574"/>
                  <a:pt x="1" y="575"/>
                  <a:pt x="0" y="575"/>
                </a:cubicBezTo>
                <a:cubicBezTo>
                  <a:pt x="6" y="577"/>
                  <a:pt x="11" y="583"/>
                  <a:pt x="11" y="590"/>
                </a:cubicBezTo>
                <a:cubicBezTo>
                  <a:pt x="11" y="597"/>
                  <a:pt x="6" y="603"/>
                  <a:pt x="0" y="605"/>
                </a:cubicBezTo>
                <a:cubicBezTo>
                  <a:pt x="1" y="606"/>
                  <a:pt x="3" y="606"/>
                  <a:pt x="4" y="606"/>
                </a:cubicBezTo>
                <a:cubicBezTo>
                  <a:pt x="13" y="606"/>
                  <a:pt x="20" y="599"/>
                  <a:pt x="20" y="590"/>
                </a:cubicBezTo>
                <a:close/>
              </a:path>
            </a:pathLst>
          </a:custGeom>
          <a:solidFill>
            <a:srgbClr val="7F7F7F"/>
          </a:solidFill>
          <a:ln w="9525">
            <a:noFill/>
          </a:ln>
        </p:spPr>
        <p:txBody>
          <a:bodyPr/>
          <a:lstStyle/>
          <a:p>
            <a:endParaRPr lang="zh-CN" altLang="en-US"/>
          </a:p>
        </p:txBody>
      </p:sp>
      <p:sp>
        <p:nvSpPr>
          <p:cNvPr id="59416" name="任意多边形 64"/>
          <p:cNvSpPr/>
          <p:nvPr>
            <p:custDataLst>
              <p:tags r:id="rId25"/>
            </p:custDataLst>
          </p:nvPr>
        </p:nvSpPr>
        <p:spPr>
          <a:xfrm>
            <a:off x="6205538" y="1624330"/>
            <a:ext cx="646112" cy="4054475"/>
          </a:xfrm>
          <a:custGeom>
            <a:avLst/>
            <a:gdLst/>
            <a:ahLst/>
            <a:cxnLst>
              <a:cxn ang="0">
                <a:pos x="10" y="0"/>
              </a:cxn>
              <a:cxn ang="0">
                <a:pos x="148" y="10"/>
              </a:cxn>
              <a:cxn ang="0">
                <a:pos x="10" y="20"/>
              </a:cxn>
              <a:cxn ang="0">
                <a:pos x="138" y="82"/>
              </a:cxn>
              <a:cxn ang="0">
                <a:pos x="0" y="92"/>
              </a:cxn>
              <a:cxn ang="0">
                <a:pos x="138" y="102"/>
              </a:cxn>
              <a:cxn ang="0">
                <a:pos x="138" y="82"/>
              </a:cxn>
              <a:cxn ang="0">
                <a:pos x="10" y="164"/>
              </a:cxn>
              <a:cxn ang="0">
                <a:pos x="10" y="184"/>
              </a:cxn>
              <a:cxn ang="0">
                <a:pos x="148" y="174"/>
              </a:cxn>
              <a:cxn ang="0">
                <a:pos x="138" y="246"/>
              </a:cxn>
              <a:cxn ang="0">
                <a:pos x="0" y="256"/>
              </a:cxn>
              <a:cxn ang="0">
                <a:pos x="138" y="266"/>
              </a:cxn>
              <a:cxn ang="0">
                <a:pos x="138" y="246"/>
              </a:cxn>
              <a:cxn ang="0">
                <a:pos x="10" y="328"/>
              </a:cxn>
              <a:cxn ang="0">
                <a:pos x="10" y="348"/>
              </a:cxn>
              <a:cxn ang="0">
                <a:pos x="148" y="338"/>
              </a:cxn>
              <a:cxn ang="0">
                <a:pos x="138" y="410"/>
              </a:cxn>
              <a:cxn ang="0">
                <a:pos x="0" y="420"/>
              </a:cxn>
              <a:cxn ang="0">
                <a:pos x="138" y="430"/>
              </a:cxn>
              <a:cxn ang="0">
                <a:pos x="138" y="410"/>
              </a:cxn>
              <a:cxn ang="0">
                <a:pos x="10" y="492"/>
              </a:cxn>
              <a:cxn ang="0">
                <a:pos x="10" y="512"/>
              </a:cxn>
              <a:cxn ang="0">
                <a:pos x="148" y="502"/>
              </a:cxn>
              <a:cxn ang="0">
                <a:pos x="138" y="574"/>
              </a:cxn>
              <a:cxn ang="0">
                <a:pos x="0" y="584"/>
              </a:cxn>
              <a:cxn ang="0">
                <a:pos x="138" y="594"/>
              </a:cxn>
              <a:cxn ang="0">
                <a:pos x="138" y="574"/>
              </a:cxn>
              <a:cxn ang="0">
                <a:pos x="10" y="656"/>
              </a:cxn>
              <a:cxn ang="0">
                <a:pos x="10" y="676"/>
              </a:cxn>
              <a:cxn ang="0">
                <a:pos x="148" y="666"/>
              </a:cxn>
              <a:cxn ang="0">
                <a:pos x="138" y="738"/>
              </a:cxn>
              <a:cxn ang="0">
                <a:pos x="0" y="748"/>
              </a:cxn>
              <a:cxn ang="0">
                <a:pos x="138" y="758"/>
              </a:cxn>
              <a:cxn ang="0">
                <a:pos x="138" y="738"/>
              </a:cxn>
              <a:cxn ang="0">
                <a:pos x="10" y="820"/>
              </a:cxn>
              <a:cxn ang="0">
                <a:pos x="10" y="840"/>
              </a:cxn>
              <a:cxn ang="0">
                <a:pos x="148" y="830"/>
              </a:cxn>
              <a:cxn ang="0">
                <a:pos x="138" y="902"/>
              </a:cxn>
              <a:cxn ang="0">
                <a:pos x="0" y="912"/>
              </a:cxn>
              <a:cxn ang="0">
                <a:pos x="138" y="922"/>
              </a:cxn>
              <a:cxn ang="0">
                <a:pos x="138" y="902"/>
              </a:cxn>
              <a:cxn ang="0">
                <a:pos x="10" y="984"/>
              </a:cxn>
              <a:cxn ang="0">
                <a:pos x="10" y="1004"/>
              </a:cxn>
              <a:cxn ang="0">
                <a:pos x="148" y="994"/>
              </a:cxn>
            </a:cxnLst>
            <a:rect l="0" t="0" r="0" b="0"/>
            <a:pathLst>
              <a:path w="148" h="1004">
                <a:moveTo>
                  <a:pt x="0" y="10"/>
                </a:moveTo>
                <a:cubicBezTo>
                  <a:pt x="0" y="5"/>
                  <a:pt x="5" y="0"/>
                  <a:pt x="10" y="0"/>
                </a:cubicBezTo>
                <a:cubicBezTo>
                  <a:pt x="138" y="0"/>
                  <a:pt x="138" y="0"/>
                  <a:pt x="138" y="0"/>
                </a:cubicBezTo>
                <a:cubicBezTo>
                  <a:pt x="144" y="0"/>
                  <a:pt x="148" y="5"/>
                  <a:pt x="148" y="10"/>
                </a:cubicBezTo>
                <a:cubicBezTo>
                  <a:pt x="148" y="16"/>
                  <a:pt x="144" y="20"/>
                  <a:pt x="138" y="20"/>
                </a:cubicBezTo>
                <a:cubicBezTo>
                  <a:pt x="10" y="20"/>
                  <a:pt x="10" y="20"/>
                  <a:pt x="10" y="20"/>
                </a:cubicBezTo>
                <a:cubicBezTo>
                  <a:pt x="5" y="20"/>
                  <a:pt x="0" y="16"/>
                  <a:pt x="0" y="10"/>
                </a:cubicBezTo>
                <a:close/>
                <a:moveTo>
                  <a:pt x="138" y="82"/>
                </a:moveTo>
                <a:cubicBezTo>
                  <a:pt x="10" y="82"/>
                  <a:pt x="10" y="82"/>
                  <a:pt x="10" y="82"/>
                </a:cubicBezTo>
                <a:cubicBezTo>
                  <a:pt x="5" y="82"/>
                  <a:pt x="0" y="87"/>
                  <a:pt x="0" y="92"/>
                </a:cubicBezTo>
                <a:cubicBezTo>
                  <a:pt x="0" y="98"/>
                  <a:pt x="5" y="102"/>
                  <a:pt x="10" y="102"/>
                </a:cubicBezTo>
                <a:cubicBezTo>
                  <a:pt x="138" y="102"/>
                  <a:pt x="138" y="102"/>
                  <a:pt x="138" y="102"/>
                </a:cubicBezTo>
                <a:cubicBezTo>
                  <a:pt x="144" y="102"/>
                  <a:pt x="148" y="98"/>
                  <a:pt x="148" y="92"/>
                </a:cubicBezTo>
                <a:cubicBezTo>
                  <a:pt x="148" y="87"/>
                  <a:pt x="144" y="82"/>
                  <a:pt x="138" y="82"/>
                </a:cubicBezTo>
                <a:close/>
                <a:moveTo>
                  <a:pt x="138" y="164"/>
                </a:moveTo>
                <a:cubicBezTo>
                  <a:pt x="10" y="164"/>
                  <a:pt x="10" y="164"/>
                  <a:pt x="10" y="164"/>
                </a:cubicBezTo>
                <a:cubicBezTo>
                  <a:pt x="5" y="164"/>
                  <a:pt x="0" y="169"/>
                  <a:pt x="0" y="174"/>
                </a:cubicBezTo>
                <a:cubicBezTo>
                  <a:pt x="0" y="180"/>
                  <a:pt x="5" y="184"/>
                  <a:pt x="10" y="184"/>
                </a:cubicBezTo>
                <a:cubicBezTo>
                  <a:pt x="138" y="184"/>
                  <a:pt x="138" y="184"/>
                  <a:pt x="138" y="184"/>
                </a:cubicBezTo>
                <a:cubicBezTo>
                  <a:pt x="144" y="184"/>
                  <a:pt x="148" y="180"/>
                  <a:pt x="148" y="174"/>
                </a:cubicBezTo>
                <a:cubicBezTo>
                  <a:pt x="148" y="169"/>
                  <a:pt x="144" y="164"/>
                  <a:pt x="138" y="164"/>
                </a:cubicBezTo>
                <a:close/>
                <a:moveTo>
                  <a:pt x="138" y="246"/>
                </a:moveTo>
                <a:cubicBezTo>
                  <a:pt x="10" y="246"/>
                  <a:pt x="10" y="246"/>
                  <a:pt x="10" y="246"/>
                </a:cubicBezTo>
                <a:cubicBezTo>
                  <a:pt x="5" y="246"/>
                  <a:pt x="0" y="251"/>
                  <a:pt x="0" y="256"/>
                </a:cubicBezTo>
                <a:cubicBezTo>
                  <a:pt x="0" y="262"/>
                  <a:pt x="5" y="266"/>
                  <a:pt x="10" y="266"/>
                </a:cubicBezTo>
                <a:cubicBezTo>
                  <a:pt x="138" y="266"/>
                  <a:pt x="138" y="266"/>
                  <a:pt x="138" y="266"/>
                </a:cubicBezTo>
                <a:cubicBezTo>
                  <a:pt x="144" y="266"/>
                  <a:pt x="148" y="262"/>
                  <a:pt x="148" y="256"/>
                </a:cubicBezTo>
                <a:cubicBezTo>
                  <a:pt x="148" y="251"/>
                  <a:pt x="144" y="246"/>
                  <a:pt x="138" y="246"/>
                </a:cubicBezTo>
                <a:close/>
                <a:moveTo>
                  <a:pt x="138" y="328"/>
                </a:moveTo>
                <a:cubicBezTo>
                  <a:pt x="10" y="328"/>
                  <a:pt x="10" y="328"/>
                  <a:pt x="10" y="328"/>
                </a:cubicBezTo>
                <a:cubicBezTo>
                  <a:pt x="5" y="328"/>
                  <a:pt x="0" y="333"/>
                  <a:pt x="0" y="338"/>
                </a:cubicBezTo>
                <a:cubicBezTo>
                  <a:pt x="0" y="344"/>
                  <a:pt x="5" y="348"/>
                  <a:pt x="10" y="348"/>
                </a:cubicBezTo>
                <a:cubicBezTo>
                  <a:pt x="138" y="348"/>
                  <a:pt x="138" y="348"/>
                  <a:pt x="138" y="348"/>
                </a:cubicBezTo>
                <a:cubicBezTo>
                  <a:pt x="144" y="348"/>
                  <a:pt x="148" y="344"/>
                  <a:pt x="148" y="338"/>
                </a:cubicBezTo>
                <a:cubicBezTo>
                  <a:pt x="148" y="333"/>
                  <a:pt x="144" y="328"/>
                  <a:pt x="138" y="328"/>
                </a:cubicBezTo>
                <a:close/>
                <a:moveTo>
                  <a:pt x="138" y="410"/>
                </a:moveTo>
                <a:cubicBezTo>
                  <a:pt x="10" y="410"/>
                  <a:pt x="10" y="410"/>
                  <a:pt x="10" y="410"/>
                </a:cubicBezTo>
                <a:cubicBezTo>
                  <a:pt x="5" y="410"/>
                  <a:pt x="0" y="415"/>
                  <a:pt x="0" y="420"/>
                </a:cubicBezTo>
                <a:cubicBezTo>
                  <a:pt x="0" y="426"/>
                  <a:pt x="5" y="430"/>
                  <a:pt x="10" y="430"/>
                </a:cubicBezTo>
                <a:cubicBezTo>
                  <a:pt x="138" y="430"/>
                  <a:pt x="138" y="430"/>
                  <a:pt x="138" y="430"/>
                </a:cubicBezTo>
                <a:cubicBezTo>
                  <a:pt x="144" y="430"/>
                  <a:pt x="148" y="426"/>
                  <a:pt x="148" y="420"/>
                </a:cubicBezTo>
                <a:cubicBezTo>
                  <a:pt x="148" y="415"/>
                  <a:pt x="144" y="410"/>
                  <a:pt x="138" y="410"/>
                </a:cubicBezTo>
                <a:close/>
                <a:moveTo>
                  <a:pt x="138" y="492"/>
                </a:moveTo>
                <a:cubicBezTo>
                  <a:pt x="10" y="492"/>
                  <a:pt x="10" y="492"/>
                  <a:pt x="10" y="492"/>
                </a:cubicBezTo>
                <a:cubicBezTo>
                  <a:pt x="5" y="492"/>
                  <a:pt x="0" y="497"/>
                  <a:pt x="0" y="502"/>
                </a:cubicBezTo>
                <a:cubicBezTo>
                  <a:pt x="0" y="508"/>
                  <a:pt x="5" y="512"/>
                  <a:pt x="10" y="512"/>
                </a:cubicBezTo>
                <a:cubicBezTo>
                  <a:pt x="138" y="512"/>
                  <a:pt x="138" y="512"/>
                  <a:pt x="138" y="512"/>
                </a:cubicBezTo>
                <a:cubicBezTo>
                  <a:pt x="144" y="512"/>
                  <a:pt x="148" y="508"/>
                  <a:pt x="148" y="502"/>
                </a:cubicBezTo>
                <a:cubicBezTo>
                  <a:pt x="148" y="497"/>
                  <a:pt x="144" y="492"/>
                  <a:pt x="138" y="492"/>
                </a:cubicBezTo>
                <a:close/>
                <a:moveTo>
                  <a:pt x="138" y="574"/>
                </a:moveTo>
                <a:cubicBezTo>
                  <a:pt x="10" y="574"/>
                  <a:pt x="10" y="574"/>
                  <a:pt x="10" y="574"/>
                </a:cubicBezTo>
                <a:cubicBezTo>
                  <a:pt x="5" y="574"/>
                  <a:pt x="0" y="579"/>
                  <a:pt x="0" y="584"/>
                </a:cubicBezTo>
                <a:cubicBezTo>
                  <a:pt x="0" y="590"/>
                  <a:pt x="5" y="594"/>
                  <a:pt x="10" y="594"/>
                </a:cubicBezTo>
                <a:cubicBezTo>
                  <a:pt x="138" y="594"/>
                  <a:pt x="138" y="594"/>
                  <a:pt x="138" y="594"/>
                </a:cubicBezTo>
                <a:cubicBezTo>
                  <a:pt x="144" y="594"/>
                  <a:pt x="148" y="590"/>
                  <a:pt x="148" y="584"/>
                </a:cubicBezTo>
                <a:cubicBezTo>
                  <a:pt x="148" y="579"/>
                  <a:pt x="144" y="574"/>
                  <a:pt x="138" y="574"/>
                </a:cubicBezTo>
                <a:close/>
                <a:moveTo>
                  <a:pt x="138" y="656"/>
                </a:moveTo>
                <a:cubicBezTo>
                  <a:pt x="10" y="656"/>
                  <a:pt x="10" y="656"/>
                  <a:pt x="10" y="656"/>
                </a:cubicBezTo>
                <a:cubicBezTo>
                  <a:pt x="5" y="656"/>
                  <a:pt x="0" y="661"/>
                  <a:pt x="0" y="666"/>
                </a:cubicBezTo>
                <a:cubicBezTo>
                  <a:pt x="0" y="672"/>
                  <a:pt x="5" y="676"/>
                  <a:pt x="10" y="676"/>
                </a:cubicBezTo>
                <a:cubicBezTo>
                  <a:pt x="138" y="676"/>
                  <a:pt x="138" y="676"/>
                  <a:pt x="138" y="676"/>
                </a:cubicBezTo>
                <a:cubicBezTo>
                  <a:pt x="144" y="676"/>
                  <a:pt x="148" y="672"/>
                  <a:pt x="148" y="666"/>
                </a:cubicBezTo>
                <a:cubicBezTo>
                  <a:pt x="148" y="661"/>
                  <a:pt x="144" y="656"/>
                  <a:pt x="138" y="656"/>
                </a:cubicBezTo>
                <a:close/>
                <a:moveTo>
                  <a:pt x="138" y="738"/>
                </a:moveTo>
                <a:cubicBezTo>
                  <a:pt x="10" y="738"/>
                  <a:pt x="10" y="738"/>
                  <a:pt x="10" y="738"/>
                </a:cubicBezTo>
                <a:cubicBezTo>
                  <a:pt x="5" y="738"/>
                  <a:pt x="0" y="743"/>
                  <a:pt x="0" y="748"/>
                </a:cubicBezTo>
                <a:cubicBezTo>
                  <a:pt x="0" y="754"/>
                  <a:pt x="5" y="758"/>
                  <a:pt x="10" y="758"/>
                </a:cubicBezTo>
                <a:cubicBezTo>
                  <a:pt x="138" y="758"/>
                  <a:pt x="138" y="758"/>
                  <a:pt x="138" y="758"/>
                </a:cubicBezTo>
                <a:cubicBezTo>
                  <a:pt x="144" y="758"/>
                  <a:pt x="148" y="754"/>
                  <a:pt x="148" y="748"/>
                </a:cubicBezTo>
                <a:cubicBezTo>
                  <a:pt x="148" y="743"/>
                  <a:pt x="144" y="738"/>
                  <a:pt x="138" y="738"/>
                </a:cubicBezTo>
                <a:close/>
                <a:moveTo>
                  <a:pt x="138" y="820"/>
                </a:moveTo>
                <a:cubicBezTo>
                  <a:pt x="10" y="820"/>
                  <a:pt x="10" y="820"/>
                  <a:pt x="10" y="820"/>
                </a:cubicBezTo>
                <a:cubicBezTo>
                  <a:pt x="5" y="820"/>
                  <a:pt x="0" y="825"/>
                  <a:pt x="0" y="830"/>
                </a:cubicBezTo>
                <a:cubicBezTo>
                  <a:pt x="0" y="836"/>
                  <a:pt x="5" y="840"/>
                  <a:pt x="10" y="840"/>
                </a:cubicBezTo>
                <a:cubicBezTo>
                  <a:pt x="138" y="840"/>
                  <a:pt x="138" y="840"/>
                  <a:pt x="138" y="840"/>
                </a:cubicBezTo>
                <a:cubicBezTo>
                  <a:pt x="144" y="840"/>
                  <a:pt x="148" y="836"/>
                  <a:pt x="148" y="830"/>
                </a:cubicBezTo>
                <a:cubicBezTo>
                  <a:pt x="148" y="825"/>
                  <a:pt x="144" y="820"/>
                  <a:pt x="138" y="820"/>
                </a:cubicBezTo>
                <a:close/>
                <a:moveTo>
                  <a:pt x="138" y="902"/>
                </a:moveTo>
                <a:cubicBezTo>
                  <a:pt x="10" y="902"/>
                  <a:pt x="10" y="902"/>
                  <a:pt x="10" y="902"/>
                </a:cubicBezTo>
                <a:cubicBezTo>
                  <a:pt x="5" y="902"/>
                  <a:pt x="0" y="907"/>
                  <a:pt x="0" y="912"/>
                </a:cubicBezTo>
                <a:cubicBezTo>
                  <a:pt x="0" y="918"/>
                  <a:pt x="5" y="922"/>
                  <a:pt x="10" y="922"/>
                </a:cubicBezTo>
                <a:cubicBezTo>
                  <a:pt x="138" y="922"/>
                  <a:pt x="138" y="922"/>
                  <a:pt x="138" y="922"/>
                </a:cubicBezTo>
                <a:cubicBezTo>
                  <a:pt x="144" y="922"/>
                  <a:pt x="148" y="918"/>
                  <a:pt x="148" y="912"/>
                </a:cubicBezTo>
                <a:cubicBezTo>
                  <a:pt x="148" y="907"/>
                  <a:pt x="144" y="902"/>
                  <a:pt x="138" y="902"/>
                </a:cubicBezTo>
                <a:close/>
                <a:moveTo>
                  <a:pt x="138" y="984"/>
                </a:moveTo>
                <a:cubicBezTo>
                  <a:pt x="10" y="984"/>
                  <a:pt x="10" y="984"/>
                  <a:pt x="10" y="984"/>
                </a:cubicBezTo>
                <a:cubicBezTo>
                  <a:pt x="5" y="984"/>
                  <a:pt x="0" y="989"/>
                  <a:pt x="0" y="994"/>
                </a:cubicBezTo>
                <a:cubicBezTo>
                  <a:pt x="0" y="1000"/>
                  <a:pt x="5" y="1004"/>
                  <a:pt x="10" y="1004"/>
                </a:cubicBezTo>
                <a:cubicBezTo>
                  <a:pt x="138" y="1004"/>
                  <a:pt x="138" y="1004"/>
                  <a:pt x="138" y="1004"/>
                </a:cubicBezTo>
                <a:cubicBezTo>
                  <a:pt x="144" y="1004"/>
                  <a:pt x="148" y="1000"/>
                  <a:pt x="148" y="994"/>
                </a:cubicBezTo>
                <a:cubicBezTo>
                  <a:pt x="148" y="989"/>
                  <a:pt x="144" y="984"/>
                  <a:pt x="138" y="984"/>
                </a:cubicBezTo>
                <a:close/>
              </a:path>
            </a:pathLst>
          </a:custGeom>
          <a:gradFill rotWithShape="1">
            <a:gsLst>
              <a:gs pos="0">
                <a:srgbClr val="7F7F7F">
                  <a:alpha val="100000"/>
                </a:srgbClr>
              </a:gs>
              <a:gs pos="14998">
                <a:srgbClr val="A6A6A6">
                  <a:alpha val="100000"/>
                </a:srgbClr>
              </a:gs>
              <a:gs pos="50000">
                <a:srgbClr val="FFFFFF">
                  <a:alpha val="100000"/>
                </a:srgbClr>
              </a:gs>
              <a:gs pos="85002">
                <a:srgbClr val="A6A6A6">
                  <a:alpha val="100000"/>
                </a:srgbClr>
              </a:gs>
              <a:gs pos="100000">
                <a:srgbClr val="7F7F7F">
                  <a:alpha val="100000"/>
                </a:srgbClr>
              </a:gs>
            </a:gsLst>
            <a:lin ang="0" scaled="1"/>
            <a:tileRect/>
          </a:gradFill>
          <a:ln w="9525">
            <a:noFill/>
          </a:ln>
        </p:spPr>
        <p:txBody>
          <a:bodyPr/>
          <a:lstStyle/>
          <a:p>
            <a:endParaRPr lang="zh-CN" altLang="en-US"/>
          </a:p>
        </p:txBody>
      </p:sp>
      <p:sp>
        <p:nvSpPr>
          <p:cNvPr id="59417" name="任意多边形 65"/>
          <p:cNvSpPr/>
          <p:nvPr>
            <p:custDataLst>
              <p:tags r:id="rId26"/>
            </p:custDataLst>
          </p:nvPr>
        </p:nvSpPr>
        <p:spPr>
          <a:xfrm>
            <a:off x="6223000" y="1617980"/>
            <a:ext cx="615950" cy="3984625"/>
          </a:xfrm>
          <a:custGeom>
            <a:avLst/>
            <a:gdLst/>
            <a:ahLst/>
            <a:cxnLst>
              <a:cxn ang="0">
                <a:pos x="141" y="659"/>
              </a:cxn>
              <a:cxn ang="0">
                <a:pos x="6" y="656"/>
              </a:cxn>
              <a:cxn ang="0">
                <a:pos x="6" y="410"/>
              </a:cxn>
              <a:cxn ang="0">
                <a:pos x="141" y="413"/>
              </a:cxn>
              <a:cxn ang="0">
                <a:pos x="6" y="410"/>
              </a:cxn>
              <a:cxn ang="0">
                <a:pos x="0" y="495"/>
              </a:cxn>
              <a:cxn ang="0">
                <a:pos x="134" y="492"/>
              </a:cxn>
              <a:cxn ang="0">
                <a:pos x="6" y="574"/>
              </a:cxn>
              <a:cxn ang="0">
                <a:pos x="141" y="577"/>
              </a:cxn>
              <a:cxn ang="0">
                <a:pos x="6" y="574"/>
              </a:cxn>
              <a:cxn ang="0">
                <a:pos x="0" y="741"/>
              </a:cxn>
              <a:cxn ang="0">
                <a:pos x="134" y="738"/>
              </a:cxn>
              <a:cxn ang="0">
                <a:pos x="6" y="902"/>
              </a:cxn>
              <a:cxn ang="0">
                <a:pos x="141" y="905"/>
              </a:cxn>
              <a:cxn ang="0">
                <a:pos x="6" y="902"/>
              </a:cxn>
              <a:cxn ang="0">
                <a:pos x="0" y="823"/>
              </a:cxn>
              <a:cxn ang="0">
                <a:pos x="134" y="820"/>
              </a:cxn>
              <a:cxn ang="0">
                <a:pos x="6" y="984"/>
              </a:cxn>
              <a:cxn ang="0">
                <a:pos x="141" y="987"/>
              </a:cxn>
              <a:cxn ang="0">
                <a:pos x="6" y="984"/>
              </a:cxn>
              <a:cxn ang="0">
                <a:pos x="0" y="85"/>
              </a:cxn>
              <a:cxn ang="0">
                <a:pos x="134" y="82"/>
              </a:cxn>
              <a:cxn ang="0">
                <a:pos x="134" y="0"/>
              </a:cxn>
              <a:cxn ang="0">
                <a:pos x="0" y="3"/>
              </a:cxn>
              <a:cxn ang="0">
                <a:pos x="134" y="0"/>
              </a:cxn>
              <a:cxn ang="0">
                <a:pos x="0" y="331"/>
              </a:cxn>
              <a:cxn ang="0">
                <a:pos x="134" y="328"/>
              </a:cxn>
              <a:cxn ang="0">
                <a:pos x="6" y="164"/>
              </a:cxn>
              <a:cxn ang="0">
                <a:pos x="141" y="167"/>
              </a:cxn>
              <a:cxn ang="0">
                <a:pos x="6" y="164"/>
              </a:cxn>
              <a:cxn ang="0">
                <a:pos x="0" y="249"/>
              </a:cxn>
              <a:cxn ang="0">
                <a:pos x="134" y="246"/>
              </a:cxn>
            </a:cxnLst>
            <a:rect l="0" t="0" r="0" b="0"/>
            <a:pathLst>
              <a:path w="141" h="987">
                <a:moveTo>
                  <a:pt x="134" y="656"/>
                </a:moveTo>
                <a:cubicBezTo>
                  <a:pt x="137" y="656"/>
                  <a:pt x="139" y="657"/>
                  <a:pt x="141" y="659"/>
                </a:cubicBezTo>
                <a:cubicBezTo>
                  <a:pt x="0" y="659"/>
                  <a:pt x="0" y="659"/>
                  <a:pt x="0" y="659"/>
                </a:cubicBezTo>
                <a:cubicBezTo>
                  <a:pt x="1" y="657"/>
                  <a:pt x="4" y="656"/>
                  <a:pt x="6" y="656"/>
                </a:cubicBezTo>
                <a:lnTo>
                  <a:pt x="134" y="656"/>
                </a:lnTo>
                <a:close/>
                <a:moveTo>
                  <a:pt x="6" y="410"/>
                </a:moveTo>
                <a:cubicBezTo>
                  <a:pt x="4" y="410"/>
                  <a:pt x="1" y="411"/>
                  <a:pt x="0" y="413"/>
                </a:cubicBezTo>
                <a:cubicBezTo>
                  <a:pt x="141" y="413"/>
                  <a:pt x="141" y="413"/>
                  <a:pt x="141" y="413"/>
                </a:cubicBezTo>
                <a:cubicBezTo>
                  <a:pt x="139" y="411"/>
                  <a:pt x="137" y="410"/>
                  <a:pt x="134" y="410"/>
                </a:cubicBezTo>
                <a:lnTo>
                  <a:pt x="6" y="410"/>
                </a:lnTo>
                <a:close/>
                <a:moveTo>
                  <a:pt x="6" y="492"/>
                </a:moveTo>
                <a:cubicBezTo>
                  <a:pt x="4" y="492"/>
                  <a:pt x="1" y="493"/>
                  <a:pt x="0" y="495"/>
                </a:cubicBezTo>
                <a:cubicBezTo>
                  <a:pt x="141" y="495"/>
                  <a:pt x="141" y="495"/>
                  <a:pt x="141" y="495"/>
                </a:cubicBezTo>
                <a:cubicBezTo>
                  <a:pt x="139" y="493"/>
                  <a:pt x="137" y="492"/>
                  <a:pt x="134" y="492"/>
                </a:cubicBezTo>
                <a:lnTo>
                  <a:pt x="6" y="492"/>
                </a:lnTo>
                <a:close/>
                <a:moveTo>
                  <a:pt x="6" y="574"/>
                </a:moveTo>
                <a:cubicBezTo>
                  <a:pt x="4" y="574"/>
                  <a:pt x="1" y="575"/>
                  <a:pt x="0" y="577"/>
                </a:cubicBezTo>
                <a:cubicBezTo>
                  <a:pt x="141" y="577"/>
                  <a:pt x="141" y="577"/>
                  <a:pt x="141" y="577"/>
                </a:cubicBezTo>
                <a:cubicBezTo>
                  <a:pt x="139" y="575"/>
                  <a:pt x="137" y="574"/>
                  <a:pt x="134" y="574"/>
                </a:cubicBezTo>
                <a:lnTo>
                  <a:pt x="6" y="574"/>
                </a:lnTo>
                <a:close/>
                <a:moveTo>
                  <a:pt x="6" y="738"/>
                </a:moveTo>
                <a:cubicBezTo>
                  <a:pt x="4" y="738"/>
                  <a:pt x="1" y="739"/>
                  <a:pt x="0" y="741"/>
                </a:cubicBezTo>
                <a:cubicBezTo>
                  <a:pt x="141" y="741"/>
                  <a:pt x="141" y="741"/>
                  <a:pt x="141" y="741"/>
                </a:cubicBezTo>
                <a:cubicBezTo>
                  <a:pt x="139" y="739"/>
                  <a:pt x="137" y="738"/>
                  <a:pt x="134" y="738"/>
                </a:cubicBezTo>
                <a:lnTo>
                  <a:pt x="6" y="738"/>
                </a:lnTo>
                <a:close/>
                <a:moveTo>
                  <a:pt x="6" y="902"/>
                </a:moveTo>
                <a:cubicBezTo>
                  <a:pt x="4" y="902"/>
                  <a:pt x="1" y="903"/>
                  <a:pt x="0" y="905"/>
                </a:cubicBezTo>
                <a:cubicBezTo>
                  <a:pt x="141" y="905"/>
                  <a:pt x="141" y="905"/>
                  <a:pt x="141" y="905"/>
                </a:cubicBezTo>
                <a:cubicBezTo>
                  <a:pt x="139" y="903"/>
                  <a:pt x="137" y="902"/>
                  <a:pt x="134" y="902"/>
                </a:cubicBezTo>
                <a:lnTo>
                  <a:pt x="6" y="902"/>
                </a:lnTo>
                <a:close/>
                <a:moveTo>
                  <a:pt x="6" y="820"/>
                </a:moveTo>
                <a:cubicBezTo>
                  <a:pt x="4" y="820"/>
                  <a:pt x="1" y="821"/>
                  <a:pt x="0" y="823"/>
                </a:cubicBezTo>
                <a:cubicBezTo>
                  <a:pt x="141" y="823"/>
                  <a:pt x="141" y="823"/>
                  <a:pt x="141" y="823"/>
                </a:cubicBezTo>
                <a:cubicBezTo>
                  <a:pt x="139" y="821"/>
                  <a:pt x="137" y="820"/>
                  <a:pt x="134" y="820"/>
                </a:cubicBezTo>
                <a:lnTo>
                  <a:pt x="6" y="820"/>
                </a:lnTo>
                <a:close/>
                <a:moveTo>
                  <a:pt x="6" y="984"/>
                </a:moveTo>
                <a:cubicBezTo>
                  <a:pt x="4" y="984"/>
                  <a:pt x="1" y="985"/>
                  <a:pt x="0" y="987"/>
                </a:cubicBezTo>
                <a:cubicBezTo>
                  <a:pt x="141" y="987"/>
                  <a:pt x="141" y="987"/>
                  <a:pt x="141" y="987"/>
                </a:cubicBezTo>
                <a:cubicBezTo>
                  <a:pt x="139" y="985"/>
                  <a:pt x="137" y="984"/>
                  <a:pt x="134" y="984"/>
                </a:cubicBezTo>
                <a:lnTo>
                  <a:pt x="6" y="984"/>
                </a:lnTo>
                <a:close/>
                <a:moveTo>
                  <a:pt x="6" y="82"/>
                </a:moveTo>
                <a:cubicBezTo>
                  <a:pt x="4" y="82"/>
                  <a:pt x="1" y="83"/>
                  <a:pt x="0" y="85"/>
                </a:cubicBezTo>
                <a:cubicBezTo>
                  <a:pt x="141" y="85"/>
                  <a:pt x="141" y="85"/>
                  <a:pt x="141" y="85"/>
                </a:cubicBezTo>
                <a:cubicBezTo>
                  <a:pt x="139" y="83"/>
                  <a:pt x="137" y="82"/>
                  <a:pt x="134" y="82"/>
                </a:cubicBezTo>
                <a:lnTo>
                  <a:pt x="6" y="82"/>
                </a:lnTo>
                <a:close/>
                <a:moveTo>
                  <a:pt x="134" y="0"/>
                </a:moveTo>
                <a:cubicBezTo>
                  <a:pt x="6" y="0"/>
                  <a:pt x="6" y="0"/>
                  <a:pt x="6" y="0"/>
                </a:cubicBezTo>
                <a:cubicBezTo>
                  <a:pt x="4" y="0"/>
                  <a:pt x="1" y="1"/>
                  <a:pt x="0" y="3"/>
                </a:cubicBezTo>
                <a:cubicBezTo>
                  <a:pt x="141" y="3"/>
                  <a:pt x="141" y="3"/>
                  <a:pt x="141" y="3"/>
                </a:cubicBezTo>
                <a:cubicBezTo>
                  <a:pt x="139" y="1"/>
                  <a:pt x="137" y="0"/>
                  <a:pt x="134" y="0"/>
                </a:cubicBezTo>
                <a:close/>
                <a:moveTo>
                  <a:pt x="6" y="328"/>
                </a:moveTo>
                <a:cubicBezTo>
                  <a:pt x="4" y="328"/>
                  <a:pt x="1" y="329"/>
                  <a:pt x="0" y="331"/>
                </a:cubicBezTo>
                <a:cubicBezTo>
                  <a:pt x="141" y="331"/>
                  <a:pt x="141" y="331"/>
                  <a:pt x="141" y="331"/>
                </a:cubicBezTo>
                <a:cubicBezTo>
                  <a:pt x="139" y="329"/>
                  <a:pt x="137" y="328"/>
                  <a:pt x="134" y="328"/>
                </a:cubicBezTo>
                <a:lnTo>
                  <a:pt x="6" y="328"/>
                </a:lnTo>
                <a:close/>
                <a:moveTo>
                  <a:pt x="6" y="164"/>
                </a:moveTo>
                <a:cubicBezTo>
                  <a:pt x="4" y="164"/>
                  <a:pt x="1" y="165"/>
                  <a:pt x="0" y="167"/>
                </a:cubicBezTo>
                <a:cubicBezTo>
                  <a:pt x="141" y="167"/>
                  <a:pt x="141" y="167"/>
                  <a:pt x="141" y="167"/>
                </a:cubicBezTo>
                <a:cubicBezTo>
                  <a:pt x="139" y="165"/>
                  <a:pt x="137" y="164"/>
                  <a:pt x="134" y="164"/>
                </a:cubicBezTo>
                <a:lnTo>
                  <a:pt x="6" y="164"/>
                </a:lnTo>
                <a:close/>
                <a:moveTo>
                  <a:pt x="6" y="246"/>
                </a:moveTo>
                <a:cubicBezTo>
                  <a:pt x="4" y="246"/>
                  <a:pt x="1" y="247"/>
                  <a:pt x="0" y="249"/>
                </a:cubicBezTo>
                <a:cubicBezTo>
                  <a:pt x="141" y="249"/>
                  <a:pt x="141" y="249"/>
                  <a:pt x="141" y="249"/>
                </a:cubicBezTo>
                <a:cubicBezTo>
                  <a:pt x="139" y="247"/>
                  <a:pt x="137" y="246"/>
                  <a:pt x="134" y="246"/>
                </a:cubicBezTo>
                <a:lnTo>
                  <a:pt x="6" y="246"/>
                </a:lnTo>
                <a:close/>
              </a:path>
            </a:pathLst>
          </a:custGeom>
          <a:solidFill>
            <a:srgbClr val="A6A6A6"/>
          </a:solidFill>
          <a:ln w="9525">
            <a:noFill/>
          </a:ln>
        </p:spPr>
        <p:txBody>
          <a:bodyPr/>
          <a:lstStyle/>
          <a:p>
            <a:endParaRPr lang="zh-CN" altLang="en-US"/>
          </a:p>
        </p:txBody>
      </p:sp>
      <p:sp>
        <p:nvSpPr>
          <p:cNvPr id="59418" name="任意多边形 66"/>
          <p:cNvSpPr/>
          <p:nvPr>
            <p:custDataLst>
              <p:tags r:id="rId27"/>
            </p:custDataLst>
          </p:nvPr>
        </p:nvSpPr>
        <p:spPr>
          <a:xfrm>
            <a:off x="6205538" y="1678305"/>
            <a:ext cx="646112" cy="4000500"/>
          </a:xfrm>
          <a:custGeom>
            <a:avLst/>
            <a:gdLst/>
            <a:ahLst/>
            <a:cxnLst>
              <a:cxn ang="0">
                <a:pos x="138" y="663"/>
              </a:cxn>
              <a:cxn ang="0">
                <a:pos x="0" y="656"/>
              </a:cxn>
              <a:cxn ang="0">
                <a:pos x="142" y="657"/>
              </a:cxn>
              <a:cxn ang="0">
                <a:pos x="142" y="739"/>
              </a:cxn>
              <a:cxn ang="0">
                <a:pos x="0" y="738"/>
              </a:cxn>
              <a:cxn ang="0">
                <a:pos x="138" y="745"/>
              </a:cxn>
              <a:cxn ang="0">
                <a:pos x="142" y="739"/>
              </a:cxn>
              <a:cxn ang="0">
                <a:pos x="6" y="575"/>
              </a:cxn>
              <a:cxn ang="0">
                <a:pos x="10" y="581"/>
              </a:cxn>
              <a:cxn ang="0">
                <a:pos x="148" y="574"/>
              </a:cxn>
              <a:cxn ang="0">
                <a:pos x="148" y="902"/>
              </a:cxn>
              <a:cxn ang="0">
                <a:pos x="6" y="903"/>
              </a:cxn>
              <a:cxn ang="0">
                <a:pos x="10" y="909"/>
              </a:cxn>
              <a:cxn ang="0">
                <a:pos x="148" y="902"/>
              </a:cxn>
              <a:cxn ang="0">
                <a:pos x="6" y="821"/>
              </a:cxn>
              <a:cxn ang="0">
                <a:pos x="10" y="827"/>
              </a:cxn>
              <a:cxn ang="0">
                <a:pos x="148" y="820"/>
              </a:cxn>
              <a:cxn ang="0">
                <a:pos x="10" y="7"/>
              </a:cxn>
              <a:cxn ang="0">
                <a:pos x="148" y="0"/>
              </a:cxn>
              <a:cxn ang="0">
                <a:pos x="6" y="1"/>
              </a:cxn>
              <a:cxn ang="0">
                <a:pos x="10" y="7"/>
              </a:cxn>
              <a:cxn ang="0">
                <a:pos x="6" y="493"/>
              </a:cxn>
              <a:cxn ang="0">
                <a:pos x="10" y="499"/>
              </a:cxn>
              <a:cxn ang="0">
                <a:pos x="148" y="492"/>
              </a:cxn>
              <a:cxn ang="0">
                <a:pos x="142" y="83"/>
              </a:cxn>
              <a:cxn ang="0">
                <a:pos x="0" y="82"/>
              </a:cxn>
              <a:cxn ang="0">
                <a:pos x="138" y="89"/>
              </a:cxn>
              <a:cxn ang="0">
                <a:pos x="142" y="83"/>
              </a:cxn>
              <a:cxn ang="0">
                <a:pos x="6" y="985"/>
              </a:cxn>
              <a:cxn ang="0">
                <a:pos x="10" y="991"/>
              </a:cxn>
              <a:cxn ang="0">
                <a:pos x="148" y="984"/>
              </a:cxn>
              <a:cxn ang="0">
                <a:pos x="142" y="411"/>
              </a:cxn>
              <a:cxn ang="0">
                <a:pos x="0" y="410"/>
              </a:cxn>
              <a:cxn ang="0">
                <a:pos x="138" y="417"/>
              </a:cxn>
              <a:cxn ang="0">
                <a:pos x="142" y="411"/>
              </a:cxn>
              <a:cxn ang="0">
                <a:pos x="6" y="165"/>
              </a:cxn>
              <a:cxn ang="0">
                <a:pos x="10" y="171"/>
              </a:cxn>
              <a:cxn ang="0">
                <a:pos x="148" y="164"/>
              </a:cxn>
              <a:cxn ang="0">
                <a:pos x="142" y="329"/>
              </a:cxn>
              <a:cxn ang="0">
                <a:pos x="0" y="328"/>
              </a:cxn>
              <a:cxn ang="0">
                <a:pos x="138" y="335"/>
              </a:cxn>
              <a:cxn ang="0">
                <a:pos x="142" y="329"/>
              </a:cxn>
              <a:cxn ang="0">
                <a:pos x="6" y="247"/>
              </a:cxn>
              <a:cxn ang="0">
                <a:pos x="10" y="253"/>
              </a:cxn>
              <a:cxn ang="0">
                <a:pos x="148" y="246"/>
              </a:cxn>
            </a:cxnLst>
            <a:rect l="0" t="0" r="0" b="0"/>
            <a:pathLst>
              <a:path w="148" h="991">
                <a:moveTo>
                  <a:pt x="148" y="656"/>
                </a:moveTo>
                <a:cubicBezTo>
                  <a:pt x="147" y="660"/>
                  <a:pt x="143" y="663"/>
                  <a:pt x="138" y="663"/>
                </a:cubicBezTo>
                <a:cubicBezTo>
                  <a:pt x="10" y="663"/>
                  <a:pt x="10" y="663"/>
                  <a:pt x="10" y="663"/>
                </a:cubicBezTo>
                <a:cubicBezTo>
                  <a:pt x="5" y="663"/>
                  <a:pt x="2" y="660"/>
                  <a:pt x="0" y="656"/>
                </a:cubicBezTo>
                <a:cubicBezTo>
                  <a:pt x="2" y="657"/>
                  <a:pt x="4" y="657"/>
                  <a:pt x="6" y="657"/>
                </a:cubicBezTo>
                <a:cubicBezTo>
                  <a:pt x="142" y="657"/>
                  <a:pt x="142" y="657"/>
                  <a:pt x="142" y="657"/>
                </a:cubicBezTo>
                <a:cubicBezTo>
                  <a:pt x="144" y="657"/>
                  <a:pt x="146" y="657"/>
                  <a:pt x="148" y="656"/>
                </a:cubicBezTo>
                <a:close/>
                <a:moveTo>
                  <a:pt x="142" y="739"/>
                </a:moveTo>
                <a:cubicBezTo>
                  <a:pt x="6" y="739"/>
                  <a:pt x="6" y="739"/>
                  <a:pt x="6" y="739"/>
                </a:cubicBezTo>
                <a:cubicBezTo>
                  <a:pt x="4" y="739"/>
                  <a:pt x="2" y="739"/>
                  <a:pt x="0" y="738"/>
                </a:cubicBezTo>
                <a:cubicBezTo>
                  <a:pt x="2" y="742"/>
                  <a:pt x="5" y="745"/>
                  <a:pt x="10" y="745"/>
                </a:cubicBezTo>
                <a:cubicBezTo>
                  <a:pt x="138" y="745"/>
                  <a:pt x="138" y="745"/>
                  <a:pt x="138" y="745"/>
                </a:cubicBezTo>
                <a:cubicBezTo>
                  <a:pt x="143" y="745"/>
                  <a:pt x="147" y="742"/>
                  <a:pt x="148" y="738"/>
                </a:cubicBezTo>
                <a:cubicBezTo>
                  <a:pt x="146" y="739"/>
                  <a:pt x="144" y="739"/>
                  <a:pt x="142" y="739"/>
                </a:cubicBezTo>
                <a:close/>
                <a:moveTo>
                  <a:pt x="142" y="575"/>
                </a:moveTo>
                <a:cubicBezTo>
                  <a:pt x="6" y="575"/>
                  <a:pt x="6" y="575"/>
                  <a:pt x="6" y="575"/>
                </a:cubicBezTo>
                <a:cubicBezTo>
                  <a:pt x="4" y="575"/>
                  <a:pt x="2" y="575"/>
                  <a:pt x="0" y="574"/>
                </a:cubicBezTo>
                <a:cubicBezTo>
                  <a:pt x="2" y="578"/>
                  <a:pt x="5" y="581"/>
                  <a:pt x="10" y="581"/>
                </a:cubicBezTo>
                <a:cubicBezTo>
                  <a:pt x="138" y="581"/>
                  <a:pt x="138" y="581"/>
                  <a:pt x="138" y="581"/>
                </a:cubicBezTo>
                <a:cubicBezTo>
                  <a:pt x="143" y="581"/>
                  <a:pt x="147" y="578"/>
                  <a:pt x="148" y="574"/>
                </a:cubicBezTo>
                <a:cubicBezTo>
                  <a:pt x="146" y="575"/>
                  <a:pt x="144" y="575"/>
                  <a:pt x="142" y="575"/>
                </a:cubicBezTo>
                <a:close/>
                <a:moveTo>
                  <a:pt x="148" y="902"/>
                </a:moveTo>
                <a:cubicBezTo>
                  <a:pt x="146" y="903"/>
                  <a:pt x="144" y="903"/>
                  <a:pt x="142" y="903"/>
                </a:cubicBezTo>
                <a:cubicBezTo>
                  <a:pt x="6" y="903"/>
                  <a:pt x="6" y="903"/>
                  <a:pt x="6" y="903"/>
                </a:cubicBezTo>
                <a:cubicBezTo>
                  <a:pt x="4" y="903"/>
                  <a:pt x="2" y="903"/>
                  <a:pt x="0" y="902"/>
                </a:cubicBezTo>
                <a:cubicBezTo>
                  <a:pt x="2" y="906"/>
                  <a:pt x="5" y="909"/>
                  <a:pt x="10" y="909"/>
                </a:cubicBezTo>
                <a:cubicBezTo>
                  <a:pt x="138" y="909"/>
                  <a:pt x="138" y="909"/>
                  <a:pt x="138" y="909"/>
                </a:cubicBezTo>
                <a:cubicBezTo>
                  <a:pt x="143" y="909"/>
                  <a:pt x="147" y="906"/>
                  <a:pt x="148" y="902"/>
                </a:cubicBezTo>
                <a:close/>
                <a:moveTo>
                  <a:pt x="142" y="821"/>
                </a:moveTo>
                <a:cubicBezTo>
                  <a:pt x="6" y="821"/>
                  <a:pt x="6" y="821"/>
                  <a:pt x="6" y="821"/>
                </a:cubicBezTo>
                <a:cubicBezTo>
                  <a:pt x="4" y="821"/>
                  <a:pt x="2" y="821"/>
                  <a:pt x="0" y="820"/>
                </a:cubicBezTo>
                <a:cubicBezTo>
                  <a:pt x="2" y="824"/>
                  <a:pt x="5" y="827"/>
                  <a:pt x="10" y="827"/>
                </a:cubicBezTo>
                <a:cubicBezTo>
                  <a:pt x="138" y="827"/>
                  <a:pt x="138" y="827"/>
                  <a:pt x="138" y="827"/>
                </a:cubicBezTo>
                <a:cubicBezTo>
                  <a:pt x="143" y="827"/>
                  <a:pt x="147" y="824"/>
                  <a:pt x="148" y="820"/>
                </a:cubicBezTo>
                <a:cubicBezTo>
                  <a:pt x="146" y="821"/>
                  <a:pt x="144" y="821"/>
                  <a:pt x="142" y="821"/>
                </a:cubicBezTo>
                <a:close/>
                <a:moveTo>
                  <a:pt x="10" y="7"/>
                </a:moveTo>
                <a:cubicBezTo>
                  <a:pt x="138" y="7"/>
                  <a:pt x="138" y="7"/>
                  <a:pt x="138" y="7"/>
                </a:cubicBezTo>
                <a:cubicBezTo>
                  <a:pt x="143" y="7"/>
                  <a:pt x="147" y="4"/>
                  <a:pt x="148" y="0"/>
                </a:cubicBezTo>
                <a:cubicBezTo>
                  <a:pt x="146" y="1"/>
                  <a:pt x="144" y="1"/>
                  <a:pt x="142" y="1"/>
                </a:cubicBezTo>
                <a:cubicBezTo>
                  <a:pt x="6" y="1"/>
                  <a:pt x="6" y="1"/>
                  <a:pt x="6" y="1"/>
                </a:cubicBezTo>
                <a:cubicBezTo>
                  <a:pt x="4" y="1"/>
                  <a:pt x="2" y="1"/>
                  <a:pt x="0" y="0"/>
                </a:cubicBezTo>
                <a:cubicBezTo>
                  <a:pt x="2" y="4"/>
                  <a:pt x="5" y="7"/>
                  <a:pt x="10" y="7"/>
                </a:cubicBezTo>
                <a:close/>
                <a:moveTo>
                  <a:pt x="142" y="493"/>
                </a:moveTo>
                <a:cubicBezTo>
                  <a:pt x="6" y="493"/>
                  <a:pt x="6" y="493"/>
                  <a:pt x="6" y="493"/>
                </a:cubicBezTo>
                <a:cubicBezTo>
                  <a:pt x="4" y="493"/>
                  <a:pt x="2" y="493"/>
                  <a:pt x="0" y="492"/>
                </a:cubicBezTo>
                <a:cubicBezTo>
                  <a:pt x="2" y="496"/>
                  <a:pt x="5" y="499"/>
                  <a:pt x="10" y="499"/>
                </a:cubicBezTo>
                <a:cubicBezTo>
                  <a:pt x="138" y="499"/>
                  <a:pt x="138" y="499"/>
                  <a:pt x="138" y="499"/>
                </a:cubicBezTo>
                <a:cubicBezTo>
                  <a:pt x="143" y="499"/>
                  <a:pt x="147" y="496"/>
                  <a:pt x="148" y="492"/>
                </a:cubicBezTo>
                <a:cubicBezTo>
                  <a:pt x="146" y="493"/>
                  <a:pt x="144" y="493"/>
                  <a:pt x="142" y="493"/>
                </a:cubicBezTo>
                <a:close/>
                <a:moveTo>
                  <a:pt x="142" y="83"/>
                </a:moveTo>
                <a:cubicBezTo>
                  <a:pt x="6" y="83"/>
                  <a:pt x="6" y="83"/>
                  <a:pt x="6" y="83"/>
                </a:cubicBezTo>
                <a:cubicBezTo>
                  <a:pt x="4" y="83"/>
                  <a:pt x="2" y="83"/>
                  <a:pt x="0" y="82"/>
                </a:cubicBezTo>
                <a:cubicBezTo>
                  <a:pt x="2" y="86"/>
                  <a:pt x="5" y="89"/>
                  <a:pt x="10" y="89"/>
                </a:cubicBezTo>
                <a:cubicBezTo>
                  <a:pt x="138" y="89"/>
                  <a:pt x="138" y="89"/>
                  <a:pt x="138" y="89"/>
                </a:cubicBezTo>
                <a:cubicBezTo>
                  <a:pt x="143" y="89"/>
                  <a:pt x="147" y="86"/>
                  <a:pt x="148" y="82"/>
                </a:cubicBezTo>
                <a:cubicBezTo>
                  <a:pt x="146" y="83"/>
                  <a:pt x="144" y="83"/>
                  <a:pt x="142" y="83"/>
                </a:cubicBezTo>
                <a:close/>
                <a:moveTo>
                  <a:pt x="142" y="985"/>
                </a:moveTo>
                <a:cubicBezTo>
                  <a:pt x="6" y="985"/>
                  <a:pt x="6" y="985"/>
                  <a:pt x="6" y="985"/>
                </a:cubicBezTo>
                <a:cubicBezTo>
                  <a:pt x="4" y="985"/>
                  <a:pt x="2" y="985"/>
                  <a:pt x="0" y="984"/>
                </a:cubicBezTo>
                <a:cubicBezTo>
                  <a:pt x="2" y="988"/>
                  <a:pt x="5" y="991"/>
                  <a:pt x="10" y="991"/>
                </a:cubicBezTo>
                <a:cubicBezTo>
                  <a:pt x="138" y="991"/>
                  <a:pt x="138" y="991"/>
                  <a:pt x="138" y="991"/>
                </a:cubicBezTo>
                <a:cubicBezTo>
                  <a:pt x="143" y="991"/>
                  <a:pt x="147" y="988"/>
                  <a:pt x="148" y="984"/>
                </a:cubicBezTo>
                <a:cubicBezTo>
                  <a:pt x="146" y="985"/>
                  <a:pt x="144" y="985"/>
                  <a:pt x="142" y="985"/>
                </a:cubicBezTo>
                <a:close/>
                <a:moveTo>
                  <a:pt x="142" y="411"/>
                </a:moveTo>
                <a:cubicBezTo>
                  <a:pt x="6" y="411"/>
                  <a:pt x="6" y="411"/>
                  <a:pt x="6" y="411"/>
                </a:cubicBezTo>
                <a:cubicBezTo>
                  <a:pt x="4" y="411"/>
                  <a:pt x="2" y="411"/>
                  <a:pt x="0" y="410"/>
                </a:cubicBezTo>
                <a:cubicBezTo>
                  <a:pt x="2" y="414"/>
                  <a:pt x="5" y="417"/>
                  <a:pt x="10" y="417"/>
                </a:cubicBezTo>
                <a:cubicBezTo>
                  <a:pt x="138" y="417"/>
                  <a:pt x="138" y="417"/>
                  <a:pt x="138" y="417"/>
                </a:cubicBezTo>
                <a:cubicBezTo>
                  <a:pt x="143" y="417"/>
                  <a:pt x="147" y="414"/>
                  <a:pt x="148" y="410"/>
                </a:cubicBezTo>
                <a:cubicBezTo>
                  <a:pt x="146" y="411"/>
                  <a:pt x="144" y="411"/>
                  <a:pt x="142" y="411"/>
                </a:cubicBezTo>
                <a:close/>
                <a:moveTo>
                  <a:pt x="142" y="165"/>
                </a:moveTo>
                <a:cubicBezTo>
                  <a:pt x="6" y="165"/>
                  <a:pt x="6" y="165"/>
                  <a:pt x="6" y="165"/>
                </a:cubicBezTo>
                <a:cubicBezTo>
                  <a:pt x="4" y="165"/>
                  <a:pt x="2" y="165"/>
                  <a:pt x="0" y="164"/>
                </a:cubicBezTo>
                <a:cubicBezTo>
                  <a:pt x="2" y="168"/>
                  <a:pt x="5" y="171"/>
                  <a:pt x="10" y="171"/>
                </a:cubicBezTo>
                <a:cubicBezTo>
                  <a:pt x="138" y="171"/>
                  <a:pt x="138" y="171"/>
                  <a:pt x="138" y="171"/>
                </a:cubicBezTo>
                <a:cubicBezTo>
                  <a:pt x="143" y="171"/>
                  <a:pt x="147" y="168"/>
                  <a:pt x="148" y="164"/>
                </a:cubicBezTo>
                <a:cubicBezTo>
                  <a:pt x="146" y="165"/>
                  <a:pt x="144" y="165"/>
                  <a:pt x="142" y="165"/>
                </a:cubicBezTo>
                <a:close/>
                <a:moveTo>
                  <a:pt x="142" y="329"/>
                </a:moveTo>
                <a:cubicBezTo>
                  <a:pt x="6" y="329"/>
                  <a:pt x="6" y="329"/>
                  <a:pt x="6" y="329"/>
                </a:cubicBezTo>
                <a:cubicBezTo>
                  <a:pt x="4" y="329"/>
                  <a:pt x="2" y="329"/>
                  <a:pt x="0" y="328"/>
                </a:cubicBezTo>
                <a:cubicBezTo>
                  <a:pt x="2" y="332"/>
                  <a:pt x="5" y="335"/>
                  <a:pt x="10" y="335"/>
                </a:cubicBezTo>
                <a:cubicBezTo>
                  <a:pt x="138" y="335"/>
                  <a:pt x="138" y="335"/>
                  <a:pt x="138" y="335"/>
                </a:cubicBezTo>
                <a:cubicBezTo>
                  <a:pt x="143" y="335"/>
                  <a:pt x="147" y="332"/>
                  <a:pt x="148" y="328"/>
                </a:cubicBezTo>
                <a:cubicBezTo>
                  <a:pt x="146" y="329"/>
                  <a:pt x="144" y="329"/>
                  <a:pt x="142" y="329"/>
                </a:cubicBezTo>
                <a:close/>
                <a:moveTo>
                  <a:pt x="142" y="247"/>
                </a:moveTo>
                <a:cubicBezTo>
                  <a:pt x="6" y="247"/>
                  <a:pt x="6" y="247"/>
                  <a:pt x="6" y="247"/>
                </a:cubicBezTo>
                <a:cubicBezTo>
                  <a:pt x="4" y="247"/>
                  <a:pt x="2" y="247"/>
                  <a:pt x="0" y="246"/>
                </a:cubicBezTo>
                <a:cubicBezTo>
                  <a:pt x="2" y="250"/>
                  <a:pt x="5" y="253"/>
                  <a:pt x="10" y="253"/>
                </a:cubicBezTo>
                <a:cubicBezTo>
                  <a:pt x="138" y="253"/>
                  <a:pt x="138" y="253"/>
                  <a:pt x="138" y="253"/>
                </a:cubicBezTo>
                <a:cubicBezTo>
                  <a:pt x="143" y="253"/>
                  <a:pt x="147" y="250"/>
                  <a:pt x="148" y="246"/>
                </a:cubicBezTo>
                <a:cubicBezTo>
                  <a:pt x="146" y="247"/>
                  <a:pt x="144" y="247"/>
                  <a:pt x="142" y="247"/>
                </a:cubicBezTo>
                <a:close/>
              </a:path>
            </a:pathLst>
          </a:custGeom>
          <a:solidFill>
            <a:srgbClr val="404040"/>
          </a:solidFill>
          <a:ln w="9525">
            <a:noFill/>
          </a:ln>
        </p:spPr>
        <p:txBody>
          <a:bodyPr/>
          <a:lstStyle/>
          <a:p>
            <a:endParaRPr lang="zh-CN" altLang="en-US"/>
          </a:p>
        </p:txBody>
      </p:sp>
      <p:sp>
        <p:nvSpPr>
          <p:cNvPr id="59419" name="文本框 22"/>
          <p:cNvSpPr/>
          <p:nvPr>
            <p:custDataLst>
              <p:tags r:id="rId28"/>
            </p:custDataLst>
          </p:nvPr>
        </p:nvSpPr>
        <p:spPr>
          <a:xfrm>
            <a:off x="7146925" y="1478280"/>
            <a:ext cx="4329113" cy="4398963"/>
          </a:xfrm>
          <a:prstGeom prst="rect">
            <a:avLst/>
          </a:prstGeom>
          <a:noFill/>
          <a:ln w="9525">
            <a:noFill/>
          </a:ln>
        </p:spPr>
        <p:txBody>
          <a:bodyPr lIns="90000" tIns="0" rIns="90000" bIns="46800" anchor="t"/>
          <a:lstStyle/>
          <a:p>
            <a:pPr>
              <a:lnSpc>
                <a:spcPct val="120000"/>
              </a:lnSpc>
              <a:buSzTx/>
            </a:pPr>
            <a:r>
              <a:rPr lang="en-US" altLang="zh-CN" sz="2400">
                <a:latin typeface="微软雅黑" panose="020B0503020204020204" pitchFamily="34" charset="-122"/>
                <a:ea typeface="微软雅黑" panose="020B0503020204020204" pitchFamily="34" charset="-122"/>
              </a:rPr>
              <a:t>       </a:t>
            </a:r>
            <a:r>
              <a:rPr lang="zh-CN" altLang="zh-CN" sz="2400">
                <a:solidFill>
                  <a:srgbClr val="0000FF"/>
                </a:solidFill>
                <a:latin typeface="微软雅黑" panose="020B0503020204020204" pitchFamily="34" charset="-122"/>
                <a:ea typeface="微软雅黑" panose="020B0503020204020204" pitchFamily="34" charset="-122"/>
              </a:rPr>
              <a:t>　　</a:t>
            </a:r>
            <a:endParaRPr lang="zh-CN" altLang="en-US" sz="2400" b="1" dirty="0">
              <a:solidFill>
                <a:srgbClr val="1F2DA8"/>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custDataLst>
              <p:tags r:id="rId29"/>
            </p:custDataLst>
          </p:nvPr>
        </p:nvPicPr>
        <p:blipFill>
          <a:blip r:embed="rId33"/>
          <a:stretch>
            <a:fillRect/>
          </a:stretch>
        </p:blipFill>
        <p:spPr>
          <a:xfrm>
            <a:off x="1511300" y="1437005"/>
            <a:ext cx="4528185" cy="4440555"/>
          </a:xfrm>
          <a:prstGeom prst="rect">
            <a:avLst/>
          </a:prstGeom>
        </p:spPr>
      </p:pic>
      <p:pic>
        <p:nvPicPr>
          <p:cNvPr id="4" name="图片 3"/>
          <p:cNvPicPr>
            <a:picLocks noChangeAspect="1"/>
          </p:cNvPicPr>
          <p:nvPr>
            <p:custDataLst>
              <p:tags r:id="rId30"/>
            </p:custDataLst>
          </p:nvPr>
        </p:nvPicPr>
        <p:blipFill>
          <a:blip r:embed="rId34"/>
          <a:stretch>
            <a:fillRect/>
          </a:stretch>
        </p:blipFill>
        <p:spPr>
          <a:xfrm>
            <a:off x="7146925" y="1478280"/>
            <a:ext cx="4370070" cy="4514215"/>
          </a:xfrm>
          <a:prstGeom prst="rect">
            <a:avLst/>
          </a:prstGeom>
        </p:spPr>
      </p:pic>
      <p:sp>
        <p:nvSpPr>
          <p:cNvPr id="100" name="文本框 99"/>
          <p:cNvSpPr txBox="1"/>
          <p:nvPr>
            <p:custDataLst>
              <p:tags r:id="rId31"/>
            </p:custDataLst>
          </p:nvPr>
        </p:nvSpPr>
        <p:spPr>
          <a:xfrm>
            <a:off x="3193415" y="395605"/>
            <a:ext cx="7026275" cy="583565"/>
          </a:xfrm>
          <a:prstGeom prst="rect">
            <a:avLst/>
          </a:prstGeom>
          <a:noFill/>
          <a:ln w="9525">
            <a:noFill/>
          </a:ln>
        </p:spPr>
        <p:txBody>
          <a:bodyPr wrap="square">
            <a:spAutoFit/>
            <a:scene3d>
              <a:camera prst="orthographicFront"/>
              <a:lightRig rig="threePt" dir="t"/>
            </a:scene3d>
          </a:bodyPr>
          <a:lstStyle/>
          <a:p>
            <a:r>
              <a:rPr lang="zh-CN" sz="3200" b="1">
                <a:ln/>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同心同德，团结奋进，共建美好社会</a:t>
            </a:r>
            <a:endParaRPr lang="zh-CN" altLang="en-US" sz="3200" b="1">
              <a:ln/>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6"/>
          <p:cNvSpPr/>
          <p:nvPr>
            <p:custDataLst>
              <p:tags r:id="rId2"/>
            </p:custDataLst>
          </p:nvPr>
        </p:nvSpPr>
        <p:spPr bwMode="auto">
          <a:xfrm>
            <a:off x="644175" y="663388"/>
            <a:ext cx="10884436" cy="5531224"/>
          </a:xfrm>
          <a:prstGeom prst="rect">
            <a:avLst/>
          </a:prstGeom>
          <a:noFill/>
          <a:ln w="38100">
            <a:solidFill>
              <a:schemeClr val="tx1">
                <a:lumMod val="50000"/>
                <a:lumOff val="50000"/>
              </a:schemeClr>
            </a:solidFill>
          </a:ln>
        </p:spPr>
        <p:txBody>
          <a:bodyPr vert="horz" wrap="square" lIns="91440" tIns="45721" rIns="91440" bIns="45721" numCol="1" rtlCol="0" anchor="t" anchorCtr="0" compatLnSpc="1"/>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_tradnl"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Title 6"/>
          <p:cNvSpPr txBox="1"/>
          <p:nvPr>
            <p:custDataLst>
              <p:tags r:id="rId3"/>
            </p:custDataLst>
          </p:nvPr>
        </p:nvSpPr>
        <p:spPr>
          <a:xfrm>
            <a:off x="997585" y="2579370"/>
            <a:ext cx="4303395" cy="3001645"/>
          </a:xfrm>
          <a:prstGeom prst="rect">
            <a:avLst/>
          </a:prstGeom>
          <a:noFill/>
          <a:ln w="3175">
            <a:noFill/>
            <a:prstDash val="dash"/>
          </a:ln>
        </p:spPr>
        <p:txBody>
          <a:bodyPr wrap="square" lIns="72000" tIns="36000" rIns="72000" bIns="36000" anchor="b"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indent="304800" algn="l" defTabSz="914400">
              <a:lnSpc>
                <a:spcPct val="150000"/>
              </a:lnSpc>
              <a:spcBef>
                <a:spcPts val="0"/>
              </a:spcBef>
              <a:buClrTx/>
              <a:buSzTx/>
              <a:buNone/>
            </a:pPr>
            <a:r>
              <a:rPr lang="zh-CN" altLang="zh-CN" sz="3200" b="1" spc="0">
                <a:solidFill>
                  <a:schemeClr val="tx2"/>
                </a:solidFill>
                <a:latin typeface="微软雅黑" panose="020B0503020204020204" pitchFamily="34" charset="-122"/>
                <a:ea typeface="微软雅黑" panose="020B0503020204020204" pitchFamily="34" charset="-122"/>
                <a:cs typeface="+mn-cs"/>
                <a:sym typeface="+mn-ea"/>
              </a:rPr>
              <a:t>提问：</a:t>
            </a:r>
          </a:p>
          <a:p>
            <a:pPr marL="0" indent="304800" algn="l" defTabSz="914400">
              <a:lnSpc>
                <a:spcPct val="150000"/>
              </a:lnSpc>
              <a:spcBef>
                <a:spcPts val="0"/>
              </a:spcBef>
              <a:buClrTx/>
              <a:buSzTx/>
              <a:buNone/>
            </a:pPr>
            <a:r>
              <a:rPr lang="zh-CN" altLang="zh-CN" sz="3200" spc="0">
                <a:solidFill>
                  <a:schemeClr val="tx2"/>
                </a:solidFill>
                <a:latin typeface="微软雅黑" panose="020B0503020204020204" pitchFamily="34" charset="-122"/>
                <a:ea typeface="微软雅黑" panose="020B0503020204020204" pitchFamily="34" charset="-122"/>
                <a:cs typeface="+mn-cs"/>
                <a:sym typeface="+mn-ea"/>
              </a:rPr>
              <a:t>     毕业了，你想从事什么职业？</a:t>
            </a:r>
            <a:endParaRPr lang="zh-CN" altLang="zh-CN" sz="3200" spc="0">
              <a:solidFill>
                <a:schemeClr val="tx2"/>
              </a:solidFill>
              <a:latin typeface="微软雅黑" panose="020B0503020204020204" pitchFamily="34" charset="-122"/>
              <a:ea typeface="微软雅黑" panose="020B0503020204020204" pitchFamily="34" charset="-122"/>
              <a:cs typeface="+mn-cs"/>
            </a:endParaRPr>
          </a:p>
          <a:p>
            <a:pPr marL="0" indent="0" algn="l" fontAlgn="auto">
              <a:lnSpc>
                <a:spcPct val="100000"/>
              </a:lnSpc>
              <a:spcBef>
                <a:spcPts val="0"/>
              </a:spcBef>
              <a:spcAft>
                <a:spcPts val="0"/>
              </a:spcAft>
              <a:buSzPct val="100000"/>
              <a:buNone/>
              <a:defRPr/>
            </a:pPr>
            <a:r>
              <a:rPr lang="zh-CN" altLang="zh-CN" sz="3200" b="1" kern="0" spc="300">
                <a:ln w="3175">
                  <a:noFill/>
                  <a:prstDash val="dash"/>
                </a:ln>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    </a:t>
            </a:r>
          </a:p>
        </p:txBody>
      </p:sp>
      <p:pic>
        <p:nvPicPr>
          <p:cNvPr id="3" name="图片 2"/>
          <p:cNvPicPr>
            <a:picLocks noChangeAspect="1"/>
          </p:cNvPicPr>
          <p:nvPr>
            <p:custDataLst>
              <p:tags r:id="rId4"/>
            </p:custDataLst>
          </p:nvPr>
        </p:nvPicPr>
        <p:blipFill>
          <a:blip r:embed="rId7"/>
          <a:stretch>
            <a:fillRect/>
          </a:stretch>
        </p:blipFill>
        <p:spPr>
          <a:xfrm>
            <a:off x="5813425" y="707390"/>
            <a:ext cx="5715000" cy="5441950"/>
          </a:xfrm>
          <a:prstGeom prst="rect">
            <a:avLst/>
          </a:prstGeom>
        </p:spPr>
      </p:pic>
      <p:sp>
        <p:nvSpPr>
          <p:cNvPr id="18" name="Title 6"/>
          <p:cNvSpPr txBox="1"/>
          <p:nvPr>
            <p:custDataLst>
              <p:tags r:id="rId5"/>
            </p:custDataLst>
          </p:nvPr>
        </p:nvSpPr>
        <p:spPr>
          <a:xfrm>
            <a:off x="824229" y="1484243"/>
            <a:ext cx="5431495" cy="856614"/>
          </a:xfrm>
          <a:prstGeom prst="rect">
            <a:avLst/>
          </a:prstGeom>
          <a:noFill/>
          <a:ln w="3175">
            <a:noFill/>
            <a:prstDash val="dash"/>
          </a:ln>
        </p:spPr>
        <p:txBody>
          <a:bodyPr wrap="square" lIns="72000" tIns="36000" rIns="72000" bIns="10800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3765" rtl="0" eaLnBrk="1" fontAlgn="auto" latinLnBrk="0" hangingPunct="1">
              <a:lnSpc>
                <a:spcPct val="130000"/>
              </a:lnSpc>
              <a:spcBef>
                <a:spcPts val="0"/>
              </a:spcBef>
              <a:spcAft>
                <a:spcPts val="800"/>
              </a:spcAft>
              <a:buSzPct val="100000"/>
              <a:buFontTx/>
              <a:buNone/>
              <a:defRPr/>
            </a:pPr>
            <a:r>
              <a:rPr lang="zh-CN" altLang="en-US" sz="3600" b="1" spc="300" dirty="0">
                <a:ln w="3175">
                  <a:noFill/>
                  <a:prstDash val="dash"/>
                </a:ln>
                <a:solidFill>
                  <a:srgbClr val="262626"/>
                </a:solidFill>
                <a:latin typeface="微软雅黑" panose="020B0503020204020204" pitchFamily="34" charset="-122"/>
                <a:ea typeface="微软雅黑" panose="020B0503020204020204" pitchFamily="34" charset="-122"/>
                <a:cs typeface="微软雅黑" panose="020B0503020204020204" pitchFamily="34" charset="-122"/>
                <a:sym typeface="黑体" panose="02010609060101010101" charset="-122"/>
              </a:rPr>
              <a:t>二、职业道德</a:t>
            </a: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2"/>
            </p:custDataLst>
          </p:nvPr>
        </p:nvPicPr>
        <p:blipFill rotWithShape="1">
          <a:blip r:embed="rId8"/>
          <a:srcRect t="11541" b="11541"/>
          <a:stretch>
            <a:fillRect/>
          </a:stretch>
        </p:blipFill>
        <p:spPr>
          <a:xfrm>
            <a:off x="115201" y="105674"/>
            <a:ext cx="5252677" cy="3256470"/>
          </a:xfrm>
          <a:prstGeom prst="rect">
            <a:avLst/>
          </a:prstGeom>
        </p:spPr>
      </p:pic>
      <p:pic>
        <p:nvPicPr>
          <p:cNvPr id="9" name="图片 8"/>
          <p:cNvPicPr>
            <a:picLocks noChangeAspect="1"/>
          </p:cNvPicPr>
          <p:nvPr>
            <p:custDataLst>
              <p:tags r:id="rId3"/>
            </p:custDataLst>
          </p:nvPr>
        </p:nvPicPr>
        <p:blipFill rotWithShape="1">
          <a:blip r:embed="rId9"/>
          <a:srcRect l="10553" r="10553"/>
          <a:stretch>
            <a:fillRect/>
          </a:stretch>
        </p:blipFill>
        <p:spPr>
          <a:xfrm>
            <a:off x="5482178" y="105674"/>
            <a:ext cx="2569189" cy="3256470"/>
          </a:xfrm>
          <a:prstGeom prst="rect">
            <a:avLst/>
          </a:prstGeom>
        </p:spPr>
      </p:pic>
      <p:pic>
        <p:nvPicPr>
          <p:cNvPr id="12" name="图片 11"/>
          <p:cNvPicPr>
            <a:picLocks noChangeAspect="1"/>
          </p:cNvPicPr>
          <p:nvPr>
            <p:custDataLst>
              <p:tags r:id="rId4"/>
            </p:custDataLst>
          </p:nvPr>
        </p:nvPicPr>
        <p:blipFill rotWithShape="1">
          <a:blip r:embed="rId10"/>
          <a:srcRect/>
          <a:stretch>
            <a:fillRect/>
          </a:stretch>
        </p:blipFill>
        <p:spPr>
          <a:xfrm>
            <a:off x="3144518" y="3476445"/>
            <a:ext cx="4561021" cy="3256470"/>
          </a:xfrm>
          <a:prstGeom prst="rect">
            <a:avLst/>
          </a:prstGeom>
        </p:spPr>
      </p:pic>
      <p:pic>
        <p:nvPicPr>
          <p:cNvPr id="11" name="图片 10"/>
          <p:cNvPicPr>
            <a:picLocks noChangeAspect="1"/>
          </p:cNvPicPr>
          <p:nvPr>
            <p:custDataLst>
              <p:tags r:id="rId5"/>
            </p:custDataLst>
          </p:nvPr>
        </p:nvPicPr>
        <p:blipFill rotWithShape="1">
          <a:blip r:embed="rId11"/>
          <a:srcRect/>
          <a:stretch>
            <a:fillRect/>
          </a:stretch>
        </p:blipFill>
        <p:spPr>
          <a:xfrm>
            <a:off x="115201" y="4057867"/>
            <a:ext cx="2569189" cy="2093626"/>
          </a:xfrm>
          <a:prstGeom prst="rect">
            <a:avLst/>
          </a:prstGeom>
        </p:spPr>
      </p:pic>
      <p:pic>
        <p:nvPicPr>
          <p:cNvPr id="14" name="图片 13"/>
          <p:cNvPicPr>
            <a:picLocks noChangeAspect="1"/>
          </p:cNvPicPr>
          <p:nvPr>
            <p:custDataLst>
              <p:tags r:id="rId6"/>
            </p:custDataLst>
          </p:nvPr>
        </p:nvPicPr>
        <p:blipFill rotWithShape="1">
          <a:blip r:embed="rId12"/>
          <a:srcRect l="7820" r="7820"/>
          <a:stretch>
            <a:fillRect/>
          </a:stretch>
        </p:blipFill>
        <p:spPr>
          <a:xfrm>
            <a:off x="8165667" y="105674"/>
            <a:ext cx="3910933" cy="6627240"/>
          </a:xfrm>
          <a:prstGeom prst="rect">
            <a:avLst/>
          </a:prstGeom>
        </p:spPr>
      </p:pic>
      <p:sp>
        <p:nvSpPr>
          <p:cNvPr id="2" name="文本框 1"/>
          <p:cNvSpPr txBox="1"/>
          <p:nvPr/>
        </p:nvSpPr>
        <p:spPr>
          <a:xfrm>
            <a:off x="152400" y="3844290"/>
            <a:ext cx="10546080" cy="2306955"/>
          </a:xfrm>
          <a:prstGeom prst="rect">
            <a:avLst/>
          </a:prstGeom>
          <a:solidFill>
            <a:schemeClr val="bg1"/>
          </a:solidFill>
        </p:spPr>
        <p:txBody>
          <a:bodyPr wrap="none" rtlCol="0">
            <a:spAutoFit/>
          </a:bodyPr>
          <a:lstStyle/>
          <a:p>
            <a:pPr>
              <a:lnSpc>
                <a:spcPct val="150000"/>
              </a:lnSpc>
            </a:pPr>
            <a:r>
              <a:rPr lang="zh-CN" altLang="en-US" sz="4800" b="1">
                <a:solidFill>
                  <a:schemeClr val="tx2"/>
                </a:solidFill>
                <a:latin typeface="微软雅黑" panose="020B0503020204020204" pitchFamily="34" charset="-122"/>
                <a:ea typeface="微软雅黑" panose="020B0503020204020204" pitchFamily="34" charset="-122"/>
              </a:rPr>
              <a:t>是你喜欢的职业，或者想干的工作吗？</a:t>
            </a:r>
          </a:p>
          <a:p>
            <a:pPr>
              <a:lnSpc>
                <a:spcPct val="150000"/>
              </a:lnSpc>
            </a:pPr>
            <a:r>
              <a:rPr lang="zh-CN" altLang="en-US" sz="4800" b="1">
                <a:solidFill>
                  <a:schemeClr val="tx2"/>
                </a:solidFill>
                <a:latin typeface="微软雅黑" panose="020B0503020204020204" pitchFamily="34" charset="-122"/>
                <a:ea typeface="微软雅黑" panose="020B0503020204020204" pitchFamily="34" charset="-122"/>
              </a:rPr>
              <a:t>各行各业，有没有共同的要求？</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2"/>
            </p:custDataLst>
          </p:nvPr>
        </p:nvPicPr>
        <p:blipFill rotWithShape="1">
          <a:blip r:embed="rId7"/>
          <a:srcRect t="956" b="956"/>
          <a:stretch>
            <a:fillRect/>
          </a:stretch>
        </p:blipFill>
        <p:spPr>
          <a:xfrm>
            <a:off x="5779135" y="1316990"/>
            <a:ext cx="5735320" cy="5193665"/>
          </a:xfrm>
          <a:prstGeom prst="rect">
            <a:avLst/>
          </a:prstGeom>
        </p:spPr>
      </p:pic>
      <p:sp>
        <p:nvSpPr>
          <p:cNvPr id="3" name="文本框 2"/>
          <p:cNvSpPr txBox="1"/>
          <p:nvPr>
            <p:custDataLst>
              <p:tags r:id="rId3"/>
            </p:custDataLst>
          </p:nvPr>
        </p:nvSpPr>
        <p:spPr>
          <a:xfrm>
            <a:off x="739777" y="2571402"/>
            <a:ext cx="4262438" cy="3811587"/>
          </a:xfrm>
          <a:prstGeom prst="rect">
            <a:avLst/>
          </a:prstGeom>
        </p:spPr>
        <p:txBody>
          <a:bodyPr vert="horz" lIns="91440" tIns="45720" rIns="91440" bIns="45720" rtlCol="0">
            <a:normAutofit/>
          </a:bodyPr>
          <a:lstStyle>
            <a:lvl1pPr marL="228600" indent="-228600">
              <a:lnSpc>
                <a:spcPct val="90000"/>
              </a:lnSpc>
              <a:spcBef>
                <a:spcPts val="1000"/>
              </a:spcBef>
              <a:buFont typeface="Arial" panose="020B0604020202020204" pitchFamily="34" charset="0"/>
              <a:buChar char="•"/>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28600" indent="-228600" algn="l">
              <a:lnSpc>
                <a:spcPct val="150000"/>
              </a:lnSpc>
              <a:spcBef>
                <a:spcPts val="1000"/>
              </a:spcBef>
              <a:spcAft>
                <a:spcPts val="0"/>
              </a:spcAft>
              <a:buSzPct val="100000"/>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有业</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前提</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a:p>
            <a:pPr marL="228600" indent="-228600" algn="l">
              <a:lnSpc>
                <a:spcPct val="150000"/>
              </a:lnSpc>
              <a:spcBef>
                <a:spcPts val="1000"/>
              </a:spcBef>
              <a:spcAft>
                <a:spcPts val="0"/>
              </a:spcAft>
              <a:buSzPct val="100000"/>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敬业</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基础</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a:p>
            <a:pPr marL="228600" indent="-228600" algn="l">
              <a:lnSpc>
                <a:spcPct val="150000"/>
              </a:lnSpc>
              <a:spcBef>
                <a:spcPts val="1000"/>
              </a:spcBef>
              <a:spcAft>
                <a:spcPts val="0"/>
              </a:spcAft>
              <a:buSzPct val="100000"/>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乐业</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最高境界</a:t>
            </a:r>
          </a:p>
        </p:txBody>
      </p:sp>
      <p:sp>
        <p:nvSpPr>
          <p:cNvPr id="4" name="文本框 3"/>
          <p:cNvSpPr txBox="1"/>
          <p:nvPr>
            <p:custDataLst>
              <p:tags r:id="rId4"/>
            </p:custDataLst>
          </p:nvPr>
        </p:nvSpPr>
        <p:spPr>
          <a:xfrm>
            <a:off x="159385" y="0"/>
            <a:ext cx="11581765" cy="1603375"/>
          </a:xfrm>
          <a:prstGeom prst="rect">
            <a:avLst/>
          </a:prstGeom>
        </p:spPr>
        <p:txBody>
          <a:bodyPr vert="horz" lIns="91440" tIns="45720" rIns="91440" bIns="45720" rtlCol="0" anchor="ctr">
            <a:normAutofit/>
          </a:bodyPr>
          <a:lstStyle>
            <a:lvl1pPr>
              <a:lnSpc>
                <a:spcPct val="90000"/>
              </a:lnSpc>
              <a:spcBef>
                <a:spcPct val="0"/>
              </a:spcBef>
              <a:buNone/>
              <a:defRPr sz="4000">
                <a:solidFill>
                  <a:srgbClr val="4868A2"/>
                </a:solidFill>
                <a:latin typeface="+mj-lt"/>
                <a:ea typeface="+mj-ea"/>
                <a:cs typeface="+mj-cs"/>
              </a:defRPr>
            </a:lvl1pPr>
          </a:lstStyle>
          <a:p>
            <a:pPr marL="0" indent="0" algn="l">
              <a:lnSpc>
                <a:spcPct val="90000"/>
              </a:lnSpc>
              <a:spcBef>
                <a:spcPts val="0"/>
              </a:spcBef>
              <a:spcAft>
                <a:spcPts val="0"/>
              </a:spcAft>
              <a:buSzPct val="100000"/>
            </a:pPr>
            <a:r>
              <a:rPr lang="zh-CN" altLang="en-US" b="1">
                <a:solidFill>
                  <a:srgbClr val="826951"/>
                </a:solidFill>
                <a:sym typeface="+mn-ea"/>
              </a:rPr>
              <a:t>责任心、趣味</a:t>
            </a:r>
            <a:r>
              <a:rPr lang="en-US" altLang="zh-CN" b="1">
                <a:solidFill>
                  <a:srgbClr val="826951"/>
                </a:solidFill>
                <a:sym typeface="+mn-ea"/>
              </a:rPr>
              <a:t>——</a:t>
            </a:r>
            <a:r>
              <a:rPr lang="zh-CN" b="1">
                <a:solidFill>
                  <a:srgbClr val="826951"/>
                </a:solidFill>
              </a:rPr>
              <a:t>从业人员的职业观念、职业态度</a:t>
            </a:r>
            <a:endParaRPr lang="en-US" altLang="zh-CN" b="1">
              <a:solidFill>
                <a:srgbClr val="826951"/>
              </a:solidFill>
              <a:sym typeface="+mn-ea"/>
            </a:endParaRPr>
          </a:p>
        </p:txBody>
      </p:sp>
      <p:sp>
        <p:nvSpPr>
          <p:cNvPr id="100" name="文本框 99"/>
          <p:cNvSpPr txBox="1"/>
          <p:nvPr/>
        </p:nvSpPr>
        <p:spPr>
          <a:xfrm>
            <a:off x="436245" y="2760345"/>
            <a:ext cx="10788015" cy="2306955"/>
          </a:xfrm>
          <a:prstGeom prst="rect">
            <a:avLst/>
          </a:prstGeom>
          <a:solidFill>
            <a:schemeClr val="bg1"/>
          </a:solidFill>
          <a:ln w="9525">
            <a:noFill/>
          </a:ln>
        </p:spPr>
        <p:txBody>
          <a:bodyPr wrap="square">
            <a:spAutoFit/>
            <a:scene3d>
              <a:camera prst="orthographicFront"/>
              <a:lightRig rig="soft" dir="t">
                <a:rot lat="0" lon="0" rev="15600000"/>
              </a:lightRig>
            </a:scene3d>
            <a:sp3d extrusionH="57150" prstMaterial="softEdge">
              <a:bevelT w="25400" h="38100"/>
            </a:sp3d>
          </a:bodyPr>
          <a:lstStyle/>
          <a:p>
            <a:pPr algn="l">
              <a:lnSpc>
                <a:spcPct val="200000"/>
              </a:lnSpc>
              <a:spcBef>
                <a:spcPts val="0"/>
              </a:spcBef>
              <a:spcAft>
                <a:spcPts val="0"/>
              </a:spcAft>
              <a:buClrTx/>
              <a:buSzTx/>
              <a:buFontTx/>
            </a:pPr>
            <a:r>
              <a:rPr lang="en-US" altLang="zh-CN" sz="3200" b="1">
                <a:solidFill>
                  <a:srgbClr val="1552D1"/>
                </a:solidFill>
                <a:effectLst/>
                <a:latin typeface="微软雅黑" panose="020B0503020204020204" pitchFamily="34" charset="-122"/>
                <a:ea typeface="微软雅黑" panose="020B0503020204020204" pitchFamily="34" charset="-122"/>
              </a:rPr>
              <a:t>      </a:t>
            </a:r>
            <a:r>
              <a:rPr lang="zh-CN" altLang="en-US" sz="3600" b="1">
                <a:solidFill>
                  <a:srgbClr val="826951"/>
                </a:solidFill>
                <a:latin typeface="+mj-lt"/>
                <a:ea typeface="+mj-ea"/>
                <a:cs typeface="+mj-cs"/>
              </a:rPr>
              <a:t>随着经济全球化的发展，对职业观念、职业态度、职业纪律和职业作风的要求越来越高.....</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0"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p:nvPr userDrawn="1">
            <p:custDataLst>
              <p:tags r:id="rId2"/>
            </p:custDataLst>
          </p:nvPr>
        </p:nvPicPr>
        <p:blipFill>
          <a:blip r:embed="rId12" r:link="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矩形 19"/>
          <p:cNvSpPr/>
          <p:nvPr userDrawn="1">
            <p:custDataLst>
              <p:tags r:id="rId3"/>
            </p:custDataLst>
          </p:nvPr>
        </p:nvSpPr>
        <p:spPr>
          <a:xfrm>
            <a:off x="292075" y="304444"/>
            <a:ext cx="11607851" cy="6250382"/>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800">
              <a:solidFill>
                <a:srgbClr val="FFFFFF"/>
              </a:solidFill>
              <a:latin typeface="微软雅黑" panose="020B0503020204020204" pitchFamily="34" charset="-122"/>
              <a:ea typeface="微软雅黑" panose="020B0503020204020204" pitchFamily="34" charset="-122"/>
            </a:endParaRPr>
          </a:p>
        </p:txBody>
      </p:sp>
      <p:pic>
        <p:nvPicPr>
          <p:cNvPr id="16" name="图片 15" descr="C:\Users\kingsoft\Desktop\图片1.png图片1"/>
          <p:cNvPicPr>
            <a:picLocks noChangeAspect="1"/>
          </p:cNvPicPr>
          <p:nvPr>
            <p:custDataLst>
              <p:tags r:id="rId4"/>
            </p:custDataLst>
          </p:nvPr>
        </p:nvPicPr>
        <p:blipFill rotWithShape="1">
          <a:blip r:embed="rId14"/>
          <a:srcRect t="622" b="41202"/>
          <a:stretch>
            <a:fillRect/>
          </a:stretch>
        </p:blipFill>
        <p:spPr>
          <a:xfrm>
            <a:off x="6954520" y="531495"/>
            <a:ext cx="4629150" cy="2840355"/>
          </a:xfrm>
          <a:prstGeom prst="rect">
            <a:avLst/>
          </a:prstGeom>
        </p:spPr>
      </p:pic>
      <p:pic>
        <p:nvPicPr>
          <p:cNvPr id="17" name="图片 16" descr="C:\Users\kingsoft\Desktop\图片2.png图片2"/>
          <p:cNvPicPr>
            <a:picLocks noChangeAspect="1"/>
          </p:cNvPicPr>
          <p:nvPr>
            <p:custDataLst>
              <p:tags r:id="rId5"/>
            </p:custDataLst>
          </p:nvPr>
        </p:nvPicPr>
        <p:blipFill rotWithShape="1">
          <a:blip r:embed="rId15"/>
          <a:srcRect t="1768" b="1768"/>
          <a:stretch>
            <a:fillRect/>
          </a:stretch>
        </p:blipFill>
        <p:spPr>
          <a:xfrm>
            <a:off x="6954294" y="3486150"/>
            <a:ext cx="4629305" cy="2763448"/>
          </a:xfrm>
          <a:prstGeom prst="rect">
            <a:avLst/>
          </a:prstGeom>
        </p:spPr>
      </p:pic>
      <p:sp>
        <p:nvSpPr>
          <p:cNvPr id="19" name="Title 6"/>
          <p:cNvSpPr txBox="1"/>
          <p:nvPr>
            <p:custDataLst>
              <p:tags r:id="rId6"/>
            </p:custDataLst>
          </p:nvPr>
        </p:nvSpPr>
        <p:spPr>
          <a:xfrm>
            <a:off x="986790" y="2384425"/>
            <a:ext cx="5431790" cy="2088515"/>
          </a:xfrm>
          <a:prstGeom prst="rect">
            <a:avLst/>
          </a:prstGeom>
          <a:noFill/>
          <a:ln w="3175">
            <a:noFill/>
            <a:prstDash val="dash"/>
          </a:ln>
        </p:spPr>
        <p:txBody>
          <a:bodyPr wrap="square" lIns="72000" tIns="36000" rIns="72000" bIns="3600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130000"/>
              </a:lnSpc>
              <a:spcBef>
                <a:spcPts val="0"/>
              </a:spcBef>
              <a:spcAft>
                <a:spcPts val="800"/>
              </a:spcAft>
              <a:buSzPct val="100000"/>
              <a:buNone/>
            </a:pPr>
            <a:r>
              <a:rPr altLang="zh-CN" sz="2400" spc="50">
                <a:ln w="3175">
                  <a:noFill/>
                  <a:prstDash val="dash"/>
                </a:ln>
                <a:solidFill>
                  <a:srgbClr val="262626"/>
                </a:solidFill>
                <a:latin typeface="微软雅黑" panose="020B0503020204020204" pitchFamily="34" charset="-122"/>
                <a:ea typeface="微软雅黑" panose="020B0503020204020204" pitchFamily="34" charset="-122"/>
                <a:cs typeface="微软雅黑" panose="020B0503020204020204" pitchFamily="34" charset="-122"/>
              </a:rPr>
              <a:t>     </a:t>
            </a:r>
            <a:r>
              <a:rPr lang="zh-CN" sz="2400" spc="50">
                <a:ln w="3175">
                  <a:noFill/>
                  <a:prstDash val="dash"/>
                </a:ln>
                <a:solidFill>
                  <a:srgbClr val="262626"/>
                </a:solidFill>
                <a:latin typeface="微软雅黑" panose="020B0503020204020204" pitchFamily="34" charset="-122"/>
                <a:ea typeface="微软雅黑" panose="020B0503020204020204" pitchFamily="34" charset="-122"/>
                <a:cs typeface="微软雅黑" panose="020B0503020204020204" pitchFamily="34" charset="-122"/>
              </a:rPr>
              <a:t>职业生活中的道德规范，不仅能够对从业者有引导和约束作用，而且也是促进社会持续健康发展的必要条件。</a:t>
            </a:r>
          </a:p>
        </p:txBody>
      </p:sp>
      <p:sp>
        <p:nvSpPr>
          <p:cNvPr id="3" name="同心圆 1"/>
          <p:cNvSpPr/>
          <p:nvPr>
            <p:custDataLst>
              <p:tags r:id="rId7"/>
            </p:custDataLst>
          </p:nvPr>
        </p:nvSpPr>
        <p:spPr>
          <a:xfrm>
            <a:off x="5926795" y="4552373"/>
            <a:ext cx="419100" cy="419100"/>
          </a:xfrm>
          <a:prstGeom prst="donut">
            <a:avLst>
              <a:gd name="adj" fmla="val 20455"/>
            </a:avLst>
          </a:prstGeom>
          <a:solidFill>
            <a:srgbClr val="D6EA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0000"/>
              </a:solidFill>
              <a:latin typeface="微软雅黑" panose="020B0503020204020204" pitchFamily="34" charset="-122"/>
              <a:ea typeface="微软雅黑" panose="020B0503020204020204" pitchFamily="34" charset="-122"/>
            </a:endParaRPr>
          </a:p>
        </p:txBody>
      </p:sp>
      <p:cxnSp>
        <p:nvCxnSpPr>
          <p:cNvPr id="9" name="直接连接符 8"/>
          <p:cNvCxnSpPr/>
          <p:nvPr>
            <p:custDataLst>
              <p:tags r:id="rId8"/>
            </p:custDataLst>
          </p:nvPr>
        </p:nvCxnSpPr>
        <p:spPr>
          <a:xfrm>
            <a:off x="829309" y="2346955"/>
            <a:ext cx="5432400" cy="0"/>
          </a:xfrm>
          <a:prstGeom prst="line">
            <a:avLst/>
          </a:prstGeom>
          <a:ln w="12700">
            <a:solidFill>
              <a:srgbClr val="83C1D9"/>
            </a:solidFill>
          </a:ln>
        </p:spPr>
        <p:style>
          <a:lnRef idx="1">
            <a:schemeClr val="accent1"/>
          </a:lnRef>
          <a:fillRef idx="0">
            <a:schemeClr val="accent1"/>
          </a:fillRef>
          <a:effectRef idx="0">
            <a:schemeClr val="accent1"/>
          </a:effectRef>
          <a:fontRef idx="minor">
            <a:schemeClr val="tx1"/>
          </a:fontRef>
        </p:style>
      </p:cxnSp>
      <p:sp>
        <p:nvSpPr>
          <p:cNvPr id="14" name="椭圆 13"/>
          <p:cNvSpPr/>
          <p:nvPr>
            <p:custDataLst>
              <p:tags r:id="rId9"/>
            </p:custDataLst>
          </p:nvPr>
        </p:nvSpPr>
        <p:spPr>
          <a:xfrm>
            <a:off x="199390" y="2466340"/>
            <a:ext cx="629920" cy="629920"/>
          </a:xfrm>
          <a:prstGeom prst="ellipse">
            <a:avLst/>
          </a:prstGeom>
          <a:solidFill>
            <a:srgbClr val="ACD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15" name="椭圆 14"/>
          <p:cNvSpPr/>
          <p:nvPr>
            <p:custDataLst>
              <p:tags r:id="rId10"/>
            </p:custDataLst>
          </p:nvPr>
        </p:nvSpPr>
        <p:spPr>
          <a:xfrm>
            <a:off x="582295" y="2964790"/>
            <a:ext cx="404495" cy="404495"/>
          </a:xfrm>
          <a:prstGeom prst="ellipse">
            <a:avLst/>
          </a:prstGeom>
          <a:solidFill>
            <a:srgbClr val="D6EA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FFFFFF"/>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custDataLst>
              <p:tags r:id="rId2"/>
            </p:custDataLst>
          </p:nvPr>
        </p:nvSpPr>
        <p:spPr>
          <a:xfrm>
            <a:off x="4923651" y="4260388"/>
            <a:ext cx="6846074" cy="2438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120000"/>
              </a:lnSpc>
            </a:pPr>
            <a:endParaRPr lang="zh-CN" altLang="en-US" sz="1800">
              <a:latin typeface="微软雅黑" panose="020B0503020204020204" pitchFamily="34" charset="-122"/>
              <a:ea typeface="微软雅黑" panose="020B0503020204020204" pitchFamily="34" charset="-122"/>
            </a:endParaRPr>
          </a:p>
        </p:txBody>
      </p:sp>
      <p:sp>
        <p:nvSpPr>
          <p:cNvPr id="6" name="矩形 5"/>
          <p:cNvSpPr/>
          <p:nvPr>
            <p:custDataLst>
              <p:tags r:id="rId3"/>
            </p:custDataLst>
          </p:nvPr>
        </p:nvSpPr>
        <p:spPr>
          <a:xfrm>
            <a:off x="0" y="0"/>
            <a:ext cx="471805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120000"/>
              </a:lnSpc>
            </a:pPr>
            <a:endParaRPr lang="zh-CN" altLang="en-US" sz="1800">
              <a:latin typeface="微软雅黑" panose="020B0503020204020204" pitchFamily="34" charset="-122"/>
              <a:ea typeface="微软雅黑" panose="020B0503020204020204" pitchFamily="34" charset="-122"/>
            </a:endParaRPr>
          </a:p>
        </p:txBody>
      </p:sp>
      <p:pic>
        <p:nvPicPr>
          <p:cNvPr id="13" name="图片 12"/>
          <p:cNvPicPr>
            <a:picLocks noChangeAspect="1"/>
          </p:cNvPicPr>
          <p:nvPr>
            <p:custDataLst>
              <p:tags r:id="rId4"/>
            </p:custDataLst>
          </p:nvPr>
        </p:nvPicPr>
        <p:blipFill rotWithShape="1">
          <a:blip r:embed="rId13"/>
          <a:srcRect l="15602" r="15602"/>
          <a:stretch>
            <a:fillRect/>
          </a:stretch>
        </p:blipFill>
        <p:spPr>
          <a:xfrm>
            <a:off x="0" y="0"/>
            <a:ext cx="4718049" cy="6858000"/>
          </a:xfrm>
          <a:custGeom>
            <a:avLst/>
            <a:gdLst>
              <a:gd name="connsiteX0" fmla="*/ 0 w 4718049"/>
              <a:gd name="connsiteY0" fmla="*/ 0 h 6858000"/>
              <a:gd name="connsiteX1" fmla="*/ 4718049 w 4718049"/>
              <a:gd name="connsiteY1" fmla="*/ 0 h 6858000"/>
              <a:gd name="connsiteX2" fmla="*/ 4718049 w 4718049"/>
              <a:gd name="connsiteY2" fmla="*/ 6858000 h 6858000"/>
              <a:gd name="connsiteX3" fmla="*/ 0 w 47180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718049" h="6858000">
                <a:moveTo>
                  <a:pt x="0" y="0"/>
                </a:moveTo>
                <a:lnTo>
                  <a:pt x="4718049" y="0"/>
                </a:lnTo>
                <a:lnTo>
                  <a:pt x="4718049" y="6858000"/>
                </a:lnTo>
                <a:lnTo>
                  <a:pt x="0" y="6858000"/>
                </a:lnTo>
                <a:close/>
              </a:path>
            </a:pathLst>
          </a:custGeom>
        </p:spPr>
      </p:pic>
      <p:sp>
        <p:nvSpPr>
          <p:cNvPr id="14" name="文本框 13"/>
          <p:cNvSpPr txBox="1"/>
          <p:nvPr>
            <p:custDataLst>
              <p:tags r:id="rId5"/>
            </p:custDataLst>
          </p:nvPr>
        </p:nvSpPr>
        <p:spPr>
          <a:xfrm>
            <a:off x="5271072" y="1860331"/>
            <a:ext cx="6230048" cy="2292350"/>
          </a:xfrm>
          <a:prstGeom prst="rect">
            <a:avLst/>
          </a:prstGeom>
          <a:noFill/>
        </p:spPr>
        <p:txBody>
          <a:bodyPr wrap="square" tIns="0" rtlCol="0">
            <a:spAutoFit/>
          </a:bodyPr>
          <a:lstStyle/>
          <a:p>
            <a:pPr marL="0" lvl="0" indent="0" algn="l">
              <a:lnSpc>
                <a:spcPct val="120000"/>
              </a:lnSpc>
              <a:spcBef>
                <a:spcPts val="0"/>
              </a:spcBef>
              <a:spcAft>
                <a:spcPts val="2000"/>
              </a:spcAft>
              <a:buSzPct val="100000"/>
            </a:pPr>
            <a:r>
              <a:rPr lang="zh-CN" altLang="zh-CN" sz="2000" spc="150">
                <a:latin typeface="微软雅黑" panose="020B0503020204020204" pitchFamily="34" charset="-122"/>
                <a:ea typeface="微软雅黑" panose="020B0503020204020204" pitchFamily="34" charset="-122"/>
              </a:rPr>
              <a:t>假如没有摄影师，我们的生活什么样？</a:t>
            </a:r>
          </a:p>
          <a:p>
            <a:pPr marL="0" lvl="0" indent="0" algn="l">
              <a:lnSpc>
                <a:spcPct val="120000"/>
              </a:lnSpc>
              <a:spcBef>
                <a:spcPts val="0"/>
              </a:spcBef>
              <a:spcAft>
                <a:spcPts val="2000"/>
              </a:spcAft>
              <a:buSzPct val="100000"/>
            </a:pPr>
            <a:r>
              <a:rPr lang="zh-CN" altLang="zh-CN" sz="2000" spc="150">
                <a:latin typeface="微软雅黑" panose="020B0503020204020204" pitchFamily="34" charset="-122"/>
                <a:ea typeface="微软雅黑" panose="020B0503020204020204" pitchFamily="34" charset="-122"/>
              </a:rPr>
              <a:t>摄影师主要干什么？</a:t>
            </a:r>
          </a:p>
          <a:p>
            <a:pPr marL="0" lvl="0" indent="0" algn="l">
              <a:lnSpc>
                <a:spcPct val="120000"/>
              </a:lnSpc>
              <a:spcBef>
                <a:spcPts val="0"/>
              </a:spcBef>
              <a:spcAft>
                <a:spcPts val="2000"/>
              </a:spcAft>
              <a:buSzPct val="100000"/>
            </a:pPr>
            <a:r>
              <a:rPr lang="zh-CN" altLang="zh-CN" sz="2000" spc="150">
                <a:latin typeface="微软雅黑" panose="020B0503020204020204" pitchFamily="34" charset="-122"/>
                <a:ea typeface="微软雅黑" panose="020B0503020204020204" pitchFamily="34" charset="-122"/>
              </a:rPr>
              <a:t>摄影师如果不负责任，工作效果什么样？</a:t>
            </a:r>
            <a:endParaRPr lang="zh-CN" altLang="en-US" sz="2000" spc="150">
              <a:latin typeface="微软雅黑" panose="020B0503020204020204" pitchFamily="34" charset="-122"/>
              <a:ea typeface="微软雅黑" panose="020B0503020204020204" pitchFamily="34" charset="-122"/>
            </a:endParaRPr>
          </a:p>
          <a:p>
            <a:pPr marL="0" lvl="0" indent="0" algn="l">
              <a:lnSpc>
                <a:spcPct val="120000"/>
              </a:lnSpc>
              <a:spcBef>
                <a:spcPts val="0"/>
              </a:spcBef>
              <a:spcAft>
                <a:spcPts val="2000"/>
              </a:spcAft>
              <a:buSzPct val="100000"/>
            </a:pPr>
            <a:r>
              <a:rPr lang="zh-CN" altLang="en-US" sz="2000" spc="150">
                <a:latin typeface="微软雅黑" panose="020B0503020204020204" pitchFamily="34" charset="-122"/>
                <a:ea typeface="微软雅黑" panose="020B0503020204020204" pitchFamily="34" charset="-122"/>
              </a:rPr>
              <a:t>摄影师的收入怎么样？</a:t>
            </a:r>
          </a:p>
        </p:txBody>
      </p:sp>
      <p:sp>
        <p:nvSpPr>
          <p:cNvPr id="15" name="文本框 14"/>
          <p:cNvSpPr txBox="1"/>
          <p:nvPr>
            <p:custDataLst>
              <p:tags r:id="rId6"/>
            </p:custDataLst>
          </p:nvPr>
        </p:nvSpPr>
        <p:spPr>
          <a:xfrm>
            <a:off x="5422201" y="514653"/>
            <a:ext cx="6230048" cy="636270"/>
          </a:xfrm>
          <a:prstGeom prst="rect">
            <a:avLst/>
          </a:prstGeom>
          <a:noFill/>
        </p:spPr>
        <p:txBody>
          <a:bodyPr wrap="square" bIns="0" rtlCol="0">
            <a:spAutoFit/>
          </a:bodyPr>
          <a:lstStyle/>
          <a:p>
            <a:pPr marL="0" indent="0" algn="l">
              <a:lnSpc>
                <a:spcPct val="120000"/>
              </a:lnSpc>
              <a:spcBef>
                <a:spcPts val="0"/>
              </a:spcBef>
              <a:spcAft>
                <a:spcPts val="0"/>
              </a:spcAft>
              <a:buSzPct val="100000"/>
            </a:pPr>
            <a:r>
              <a:rPr lang="en-US" altLang="zh-CN" sz="3200" b="1" spc="30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      </a:t>
            </a:r>
            <a:r>
              <a:rPr lang="zh-CN" altLang="zh-CN" sz="3200" b="1" spc="30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摄影师是一份职业</a:t>
            </a:r>
          </a:p>
        </p:txBody>
      </p:sp>
      <p:cxnSp>
        <p:nvCxnSpPr>
          <p:cNvPr id="19" name="直接连接符 18"/>
          <p:cNvCxnSpPr/>
          <p:nvPr>
            <p:custDataLst>
              <p:tags r:id="rId7"/>
            </p:custDataLst>
          </p:nvPr>
        </p:nvCxnSpPr>
        <p:spPr>
          <a:xfrm>
            <a:off x="8331200" y="5221605"/>
            <a:ext cx="0" cy="5778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文本框 15"/>
          <p:cNvSpPr txBox="1"/>
          <p:nvPr>
            <p:custDataLst>
              <p:tags r:id="rId8"/>
            </p:custDataLst>
          </p:nvPr>
        </p:nvSpPr>
        <p:spPr>
          <a:xfrm>
            <a:off x="6085205" y="5103495"/>
            <a:ext cx="2233930" cy="377825"/>
          </a:xfrm>
          <a:prstGeom prst="rect">
            <a:avLst/>
          </a:prstGeom>
          <a:noFill/>
        </p:spPr>
        <p:txBody>
          <a:bodyPr wrap="square" bIns="0" rtlCol="0">
            <a:spAutoFit/>
          </a:bodyPr>
          <a:lstStyle/>
          <a:p>
            <a:pPr marL="0" lvl="0" indent="0" algn="l">
              <a:lnSpc>
                <a:spcPct val="120000"/>
              </a:lnSpc>
              <a:spcBef>
                <a:spcPts val="0"/>
              </a:spcBef>
              <a:spcAft>
                <a:spcPts val="2000"/>
              </a:spcAft>
              <a:buSzPct val="100000"/>
            </a:pPr>
            <a:r>
              <a:rPr lang="en-US" altLang="zh-CN" sz="1800" b="1" spc="300">
                <a:latin typeface="微软雅黑" panose="020B0503020204020204" pitchFamily="34" charset="-122"/>
                <a:ea typeface="微软雅黑" panose="020B0503020204020204" pitchFamily="34" charset="-122"/>
                <a:cs typeface="Arial" panose="020B0604020202020204" pitchFamily="34" charset="0"/>
                <a:sym typeface="+mn-ea"/>
              </a:rPr>
              <a:t>——</a:t>
            </a:r>
            <a:r>
              <a:rPr lang="zh-CN" altLang="en-US" sz="1800" b="1" spc="300">
                <a:latin typeface="微软雅黑" panose="020B0503020204020204" pitchFamily="34" charset="-122"/>
                <a:ea typeface="微软雅黑" panose="020B0503020204020204" pitchFamily="34" charset="-122"/>
                <a:cs typeface="Arial" panose="020B0604020202020204" pitchFamily="34" charset="0"/>
                <a:sym typeface="+mn-ea"/>
              </a:rPr>
              <a:t>社会分工</a:t>
            </a:r>
          </a:p>
        </p:txBody>
      </p:sp>
      <p:sp>
        <p:nvSpPr>
          <p:cNvPr id="17" name="文本框 16"/>
          <p:cNvSpPr txBox="1"/>
          <p:nvPr>
            <p:custDataLst>
              <p:tags r:id="rId9"/>
            </p:custDataLst>
          </p:nvPr>
        </p:nvSpPr>
        <p:spPr>
          <a:xfrm>
            <a:off x="6085205" y="5704205"/>
            <a:ext cx="2154555" cy="414655"/>
          </a:xfrm>
          <a:prstGeom prst="rect">
            <a:avLst/>
          </a:prstGeom>
          <a:noFill/>
        </p:spPr>
        <p:txBody>
          <a:bodyPr wrap="square" tIns="0" rtlCol="0">
            <a:spAutoFit/>
          </a:bodyPr>
          <a:lstStyle/>
          <a:p>
            <a:pPr marL="0" lvl="0" indent="0" algn="l">
              <a:lnSpc>
                <a:spcPct val="120000"/>
              </a:lnSpc>
              <a:spcBef>
                <a:spcPts val="0"/>
              </a:spcBef>
              <a:spcAft>
                <a:spcPts val="2000"/>
              </a:spcAft>
              <a:buSzPct val="100000"/>
            </a:pPr>
            <a:r>
              <a:rPr lang="zh-CN" altLang="en-US" sz="2000" b="1" spc="150">
                <a:latin typeface="微软雅黑" panose="020B0503020204020204" pitchFamily="34" charset="-122"/>
                <a:ea typeface="微软雅黑" panose="020B0503020204020204" pitchFamily="34" charset="-122"/>
                <a:sym typeface="+mn-ea"/>
              </a:rPr>
              <a:t>——承担责任</a:t>
            </a:r>
          </a:p>
        </p:txBody>
      </p:sp>
      <p:sp>
        <p:nvSpPr>
          <p:cNvPr id="20" name="文本框 19"/>
          <p:cNvSpPr txBox="1"/>
          <p:nvPr>
            <p:custDataLst>
              <p:tags r:id="rId10"/>
            </p:custDataLst>
          </p:nvPr>
        </p:nvSpPr>
        <p:spPr>
          <a:xfrm>
            <a:off x="8507095" y="5116830"/>
            <a:ext cx="2094865" cy="377825"/>
          </a:xfrm>
          <a:prstGeom prst="rect">
            <a:avLst/>
          </a:prstGeom>
          <a:noFill/>
        </p:spPr>
        <p:txBody>
          <a:bodyPr wrap="square" bIns="0" rtlCol="0">
            <a:spAutoFit/>
          </a:bodyPr>
          <a:lstStyle/>
          <a:p>
            <a:pPr marL="0" lvl="0" indent="0" algn="l">
              <a:lnSpc>
                <a:spcPct val="120000"/>
              </a:lnSpc>
              <a:spcBef>
                <a:spcPts val="0"/>
              </a:spcBef>
              <a:spcAft>
                <a:spcPts val="2000"/>
              </a:spcAft>
              <a:buSzPct val="100000"/>
            </a:pPr>
            <a:r>
              <a:rPr lang="zh-CN" altLang="en-US" sz="1800" b="1" spc="30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rPr>
              <a:t>——专门的业务</a:t>
            </a:r>
          </a:p>
        </p:txBody>
      </p:sp>
      <p:sp>
        <p:nvSpPr>
          <p:cNvPr id="21" name="文本框 20"/>
          <p:cNvSpPr txBox="1"/>
          <p:nvPr>
            <p:custDataLst>
              <p:tags r:id="rId11"/>
            </p:custDataLst>
          </p:nvPr>
        </p:nvSpPr>
        <p:spPr>
          <a:xfrm>
            <a:off x="8507095" y="5704205"/>
            <a:ext cx="2100580" cy="414655"/>
          </a:xfrm>
          <a:prstGeom prst="rect">
            <a:avLst/>
          </a:prstGeom>
          <a:noFill/>
        </p:spPr>
        <p:txBody>
          <a:bodyPr wrap="square" tIns="0" rtlCol="0">
            <a:spAutoFit/>
          </a:bodyPr>
          <a:lstStyle/>
          <a:p>
            <a:pPr marL="0" lvl="0" indent="0" algn="l">
              <a:lnSpc>
                <a:spcPct val="120000"/>
              </a:lnSpc>
              <a:spcBef>
                <a:spcPts val="0"/>
              </a:spcBef>
              <a:spcAft>
                <a:spcPts val="2000"/>
              </a:spcAft>
              <a:buSzPct val="100000"/>
            </a:pPr>
            <a:r>
              <a:rPr lang="zh-CN" altLang="en-US" sz="2000" b="1" spc="150">
                <a:solidFill>
                  <a:schemeClr val="tx1">
                    <a:lumMod val="75000"/>
                    <a:lumOff val="25000"/>
                  </a:schemeClr>
                </a:solidFill>
                <a:latin typeface="微软雅黑" panose="020B0503020204020204" pitchFamily="34" charset="-122"/>
                <a:ea typeface="微软雅黑" panose="020B0503020204020204" pitchFamily="34" charset="-122"/>
                <a:sym typeface="+mn-ea"/>
              </a:rPr>
              <a:t>——可以挣钱</a:t>
            </a:r>
          </a:p>
        </p:txBody>
      </p:sp>
      <p:sp>
        <p:nvSpPr>
          <p:cNvPr id="2" name="文本框 1"/>
          <p:cNvSpPr txBox="1"/>
          <p:nvPr/>
        </p:nvSpPr>
        <p:spPr>
          <a:xfrm>
            <a:off x="429895" y="3026410"/>
            <a:ext cx="11762105" cy="1568450"/>
          </a:xfrm>
          <a:prstGeom prst="rect">
            <a:avLst/>
          </a:prstGeom>
          <a:solidFill>
            <a:schemeClr val="accent3">
              <a:lumMod val="20000"/>
              <a:lumOff val="80000"/>
            </a:schemeClr>
          </a:solidFill>
        </p:spPr>
        <p:txBody>
          <a:bodyPr wrap="none" rtlCol="0" anchor="t">
            <a:spAutoFit/>
          </a:bodyPr>
          <a:lstStyle/>
          <a:p>
            <a:pPr>
              <a:lnSpc>
                <a:spcPct val="150000"/>
              </a:lnSpc>
            </a:pPr>
            <a:r>
              <a:rPr lang="en-US" altLang="zh-CN" sz="3200" b="1">
                <a:latin typeface="微软雅黑" panose="020B0503020204020204" pitchFamily="34" charset="-122"/>
                <a:ea typeface="微软雅黑" panose="020B0503020204020204" pitchFamily="34" charset="-122"/>
                <a:sym typeface="+mn-ea"/>
              </a:rPr>
              <a:t>     </a:t>
            </a:r>
            <a:r>
              <a:rPr lang="zh-CN" sz="3200" b="1">
                <a:latin typeface="微软雅黑" panose="020B0503020204020204" pitchFamily="34" charset="-122"/>
                <a:ea typeface="微软雅黑" panose="020B0503020204020204" pitchFamily="34" charset="-122"/>
                <a:sym typeface="+mn-ea"/>
              </a:rPr>
              <a:t>职业</a:t>
            </a:r>
            <a:r>
              <a:rPr lang="zh-CN" sz="3200">
                <a:latin typeface="微软雅黑" panose="020B0503020204020204" pitchFamily="34" charset="-122"/>
                <a:ea typeface="微软雅黑" panose="020B0503020204020204" pitchFamily="34" charset="-122"/>
                <a:sym typeface="+mn-ea"/>
              </a:rPr>
              <a:t>是人们由于</a:t>
            </a:r>
            <a:r>
              <a:rPr lang="zh-CN" sz="3200" u="sng">
                <a:solidFill>
                  <a:srgbClr val="FF0000"/>
                </a:solidFill>
                <a:latin typeface="微软雅黑" panose="020B0503020204020204" pitchFamily="34" charset="-122"/>
                <a:ea typeface="微软雅黑" panose="020B0503020204020204" pitchFamily="34" charset="-122"/>
                <a:sym typeface="+mn-ea"/>
              </a:rPr>
              <a:t>社会分工</a:t>
            </a:r>
            <a:r>
              <a:rPr lang="zh-CN" sz="3200">
                <a:latin typeface="微软雅黑" panose="020B0503020204020204" pitchFamily="34" charset="-122"/>
                <a:ea typeface="微软雅黑" panose="020B0503020204020204" pitchFamily="34" charset="-122"/>
                <a:sym typeface="+mn-ea"/>
              </a:rPr>
              <a:t>所从事的具有</a:t>
            </a:r>
            <a:r>
              <a:rPr lang="zh-CN" sz="3200" u="sng">
                <a:solidFill>
                  <a:srgbClr val="FF0000"/>
                </a:solidFill>
                <a:latin typeface="微软雅黑" panose="020B0503020204020204" pitchFamily="34" charset="-122"/>
                <a:ea typeface="微软雅黑" panose="020B0503020204020204" pitchFamily="34" charset="-122"/>
                <a:sym typeface="+mn-ea"/>
              </a:rPr>
              <a:t>专门业务</a:t>
            </a:r>
            <a:r>
              <a:rPr lang="zh-CN" sz="3200">
                <a:latin typeface="微软雅黑" panose="020B0503020204020204" pitchFamily="34" charset="-122"/>
                <a:ea typeface="微软雅黑" panose="020B0503020204020204" pitchFamily="34" charset="-122"/>
                <a:sym typeface="+mn-ea"/>
              </a:rPr>
              <a:t>和</a:t>
            </a:r>
            <a:r>
              <a:rPr lang="zh-CN" sz="3200" u="sng">
                <a:solidFill>
                  <a:srgbClr val="FF0000"/>
                </a:solidFill>
                <a:latin typeface="微软雅黑" panose="020B0503020204020204" pitchFamily="34" charset="-122"/>
                <a:ea typeface="微软雅黑" panose="020B0503020204020204" pitchFamily="34" charset="-122"/>
                <a:sym typeface="+mn-ea"/>
              </a:rPr>
              <a:t>特定职责</a:t>
            </a:r>
            <a:r>
              <a:rPr lang="zh-CN" sz="3200">
                <a:latin typeface="微软雅黑" panose="020B0503020204020204" pitchFamily="34" charset="-122"/>
                <a:ea typeface="微软雅黑" panose="020B0503020204020204" pitchFamily="34" charset="-122"/>
                <a:sym typeface="+mn-ea"/>
              </a:rPr>
              <a:t>，</a:t>
            </a:r>
          </a:p>
          <a:p>
            <a:pPr>
              <a:lnSpc>
                <a:spcPct val="150000"/>
              </a:lnSpc>
            </a:pPr>
            <a:r>
              <a:rPr lang="zh-CN" sz="3200">
                <a:latin typeface="微软雅黑" panose="020B0503020204020204" pitchFamily="34" charset="-122"/>
                <a:ea typeface="微软雅黑" panose="020B0503020204020204" pitchFamily="34" charset="-122"/>
                <a:sym typeface="+mn-ea"/>
              </a:rPr>
              <a:t>并以此作为主要</a:t>
            </a:r>
            <a:r>
              <a:rPr lang="zh-CN" sz="3200" u="sng">
                <a:solidFill>
                  <a:srgbClr val="FF0000"/>
                </a:solidFill>
                <a:latin typeface="微软雅黑" panose="020B0503020204020204" pitchFamily="34" charset="-122"/>
                <a:ea typeface="微软雅黑" panose="020B0503020204020204" pitchFamily="34" charset="-122"/>
                <a:sym typeface="+mn-ea"/>
              </a:rPr>
              <a:t>生活来源</a:t>
            </a:r>
            <a:r>
              <a:rPr lang="zh-CN" sz="3200">
                <a:latin typeface="微软雅黑" panose="020B0503020204020204" pitchFamily="34" charset="-122"/>
                <a:ea typeface="微软雅黑" panose="020B0503020204020204" pitchFamily="34" charset="-122"/>
                <a:sym typeface="+mn-ea"/>
              </a:rPr>
              <a:t>的</a:t>
            </a:r>
            <a:r>
              <a:rPr lang="zh-CN" sz="3200" b="1">
                <a:solidFill>
                  <a:srgbClr val="FF0000"/>
                </a:solidFill>
                <a:latin typeface="微软雅黑" panose="020B0503020204020204" pitchFamily="34" charset="-122"/>
                <a:ea typeface="微软雅黑" panose="020B0503020204020204" pitchFamily="34" charset="-122"/>
                <a:sym typeface="+mn-ea"/>
              </a:rPr>
              <a:t>社会活动。</a:t>
            </a:r>
            <a:endParaRPr lang="zh-CN" altLang="en-US" sz="320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20" grpId="0"/>
      <p:bldP spid="21" grpId="0"/>
      <p:bldP spid="2"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666115" y="5438775"/>
            <a:ext cx="10540365" cy="1198880"/>
          </a:xfrm>
          <a:prstGeom prst="rect">
            <a:avLst/>
          </a:prstGeom>
          <a:noFill/>
          <a:ln w="9525">
            <a:noFill/>
          </a:ln>
        </p:spPr>
        <p:txBody>
          <a:bodyPr wrap="square">
            <a:spAutoFit/>
          </a:bodyPr>
          <a:lstStyle/>
          <a:p>
            <a:pPr>
              <a:lnSpc>
                <a:spcPct val="150000"/>
              </a:lnSpc>
            </a:pPr>
            <a:r>
              <a:rPr lang="en-US" altLang="zh-CN" sz="2400" b="1">
                <a:latin typeface="微软雅黑" panose="020B0503020204020204" pitchFamily="34" charset="-122"/>
                <a:ea typeface="微软雅黑" panose="020B0503020204020204" pitchFamily="34" charset="-122"/>
              </a:rPr>
              <a:t>      </a:t>
            </a:r>
            <a:r>
              <a:rPr lang="zh-CN" sz="2400" b="1">
                <a:sym typeface="+mn-ea"/>
              </a:rPr>
              <a:t>   职业生活</a:t>
            </a:r>
            <a:r>
              <a:rPr lang="zh-CN" sz="2400" b="1">
                <a:solidFill>
                  <a:schemeClr val="accent2"/>
                </a:solidFill>
                <a:latin typeface="微软雅黑" panose="020B0503020204020204" pitchFamily="34" charset="-122"/>
                <a:ea typeface="微软雅黑" panose="020B0503020204020204" pitchFamily="34" charset="-122"/>
                <a:sym typeface="+mn-ea"/>
              </a:rPr>
              <a:t>是</a:t>
            </a:r>
            <a:r>
              <a:rPr lang="zh-CN" sz="2400">
                <a:sym typeface="+mn-ea"/>
              </a:rPr>
              <a:t>人们参与社会分工，</a:t>
            </a:r>
            <a:r>
              <a:rPr lang="zh-CN" sz="2400" b="1" u="sng">
                <a:solidFill>
                  <a:srgbClr val="FF0000"/>
                </a:solidFill>
                <a:sym typeface="+mn-ea"/>
              </a:rPr>
              <a:t>用</a:t>
            </a:r>
            <a:r>
              <a:rPr lang="zh-CN" sz="2400" u="sng">
                <a:solidFill>
                  <a:srgbClr val="1552D1"/>
                </a:solidFill>
                <a:sym typeface="+mn-ea"/>
              </a:rPr>
              <a:t>专业的技能和知识</a:t>
            </a:r>
            <a:r>
              <a:rPr lang="zh-CN" sz="2400" b="1">
                <a:solidFill>
                  <a:srgbClr val="FF0000"/>
                </a:solidFill>
                <a:sym typeface="+mn-ea"/>
              </a:rPr>
              <a:t>创造</a:t>
            </a:r>
            <a:r>
              <a:rPr lang="zh-CN" sz="2400" u="sng">
                <a:sym typeface="+mn-ea"/>
              </a:rPr>
              <a:t>物质财富或精神财富</a:t>
            </a:r>
            <a:r>
              <a:rPr lang="zh-CN" sz="2400">
                <a:sym typeface="+mn-ea"/>
              </a:rPr>
              <a:t>，</a:t>
            </a:r>
            <a:r>
              <a:rPr lang="zh-CN" sz="2400" b="1">
                <a:solidFill>
                  <a:srgbClr val="FF0000"/>
                </a:solidFill>
                <a:sym typeface="+mn-ea"/>
              </a:rPr>
              <a:t>获取</a:t>
            </a:r>
            <a:r>
              <a:rPr lang="zh-CN" sz="2400" u="sng">
                <a:sym typeface="+mn-ea"/>
              </a:rPr>
              <a:t>合理报酬</a:t>
            </a:r>
            <a:r>
              <a:rPr lang="zh-CN" sz="2400">
                <a:sym typeface="+mn-ea"/>
              </a:rPr>
              <a:t>，</a:t>
            </a:r>
            <a:r>
              <a:rPr lang="zh-CN" sz="2400" b="1">
                <a:solidFill>
                  <a:srgbClr val="FF0000"/>
                </a:solidFill>
                <a:sym typeface="+mn-ea"/>
              </a:rPr>
              <a:t>丰富</a:t>
            </a:r>
            <a:r>
              <a:rPr lang="zh-CN" sz="2400" u="sng">
                <a:sym typeface="+mn-ea"/>
              </a:rPr>
              <a:t>社会物质生活</a:t>
            </a:r>
            <a:r>
              <a:rPr lang="zh-CN" sz="2400">
                <a:sym typeface="+mn-ea"/>
              </a:rPr>
              <a:t>或</a:t>
            </a:r>
            <a:r>
              <a:rPr lang="zh-CN" sz="2400" u="sng">
                <a:sym typeface="+mn-ea"/>
              </a:rPr>
              <a:t>精神生活</a:t>
            </a:r>
            <a:r>
              <a:rPr lang="zh-CN" sz="2400">
                <a:sym typeface="+mn-ea"/>
              </a:rPr>
              <a:t>的</a:t>
            </a:r>
            <a:r>
              <a:rPr lang="zh-CN" sz="2400" b="1">
                <a:solidFill>
                  <a:schemeClr val="accent2"/>
                </a:solidFill>
                <a:latin typeface="微软雅黑" panose="020B0503020204020204" pitchFamily="34" charset="-122"/>
                <a:ea typeface="微软雅黑" panose="020B0503020204020204" pitchFamily="34" charset="-122"/>
                <a:sym typeface="+mn-ea"/>
              </a:rPr>
              <a:t>生活方式</a:t>
            </a:r>
            <a:r>
              <a:rPr lang="zh-CN" sz="2400" b="1">
                <a:solidFill>
                  <a:srgbClr val="FF0000"/>
                </a:solidFill>
                <a:sym typeface="+mn-ea"/>
              </a:rPr>
              <a:t>。</a:t>
            </a:r>
            <a:endParaRPr lang="zh-CN" altLang="en-US" sz="2400" b="0">
              <a:solidFill>
                <a:srgbClr val="FF0000"/>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971358" y="379095"/>
            <a:ext cx="7251065" cy="1383665"/>
          </a:xfrm>
          <a:prstGeom prst="rect">
            <a:avLst/>
          </a:prstGeom>
          <a:noFill/>
        </p:spPr>
        <p:txBody>
          <a:bodyPr wrap="none" rtlCol="0" anchor="t">
            <a:spAutoFit/>
          </a:bodyPr>
          <a:lstStyle/>
          <a:p>
            <a:pPr algn="ctr">
              <a:lnSpc>
                <a:spcPct val="150000"/>
              </a:lnSpc>
            </a:pPr>
            <a:r>
              <a:rPr lang="zh-CN" altLang="zh-CN" sz="2800" b="1" u="sng">
                <a:solidFill>
                  <a:srgbClr val="1552D1"/>
                </a:solidFill>
                <a:latin typeface="微软雅黑" panose="020B0503020204020204" pitchFamily="34" charset="-122"/>
                <a:ea typeface="微软雅黑" panose="020B0503020204020204" pitchFamily="34" charset="-122"/>
                <a:sym typeface="+mn-ea"/>
              </a:rPr>
              <a:t>提问：是不是任何人都可以成为摄影师？</a:t>
            </a:r>
          </a:p>
          <a:p>
            <a:pPr algn="ctr">
              <a:lnSpc>
                <a:spcPct val="150000"/>
              </a:lnSpc>
            </a:pPr>
            <a:r>
              <a:rPr lang="zh-CN" altLang="zh-CN" sz="2800" b="1">
                <a:solidFill>
                  <a:srgbClr val="1552D1"/>
                </a:solidFill>
                <a:latin typeface="微软雅黑" panose="020B0503020204020204" pitchFamily="34" charset="-122"/>
                <a:ea typeface="微软雅黑" panose="020B0503020204020204" pitchFamily="34" charset="-122"/>
                <a:sym typeface="+mn-ea"/>
              </a:rPr>
              <a:t>            </a:t>
            </a:r>
            <a:r>
              <a:rPr lang="zh-CN" altLang="zh-CN" sz="2800" b="1" u="sng">
                <a:solidFill>
                  <a:srgbClr val="1552D1"/>
                </a:solidFill>
                <a:latin typeface="微软雅黑" panose="020B0503020204020204" pitchFamily="34" charset="-122"/>
                <a:ea typeface="微软雅黑" panose="020B0503020204020204" pitchFamily="34" charset="-122"/>
                <a:sym typeface="+mn-ea"/>
              </a:rPr>
              <a:t> 摄影师需不需要专业的技能和知识？</a:t>
            </a:r>
          </a:p>
        </p:txBody>
      </p:sp>
      <p:pic>
        <p:nvPicPr>
          <p:cNvPr id="5" name="图片 4"/>
          <p:cNvPicPr>
            <a:picLocks noChangeAspect="1"/>
          </p:cNvPicPr>
          <p:nvPr/>
        </p:nvPicPr>
        <p:blipFill>
          <a:blip r:embed="rId2"/>
          <a:stretch>
            <a:fillRect/>
          </a:stretch>
        </p:blipFill>
        <p:spPr>
          <a:xfrm>
            <a:off x="844550" y="2116455"/>
            <a:ext cx="4172585" cy="2781935"/>
          </a:xfrm>
          <a:prstGeom prst="rect">
            <a:avLst/>
          </a:prstGeom>
        </p:spPr>
      </p:pic>
      <p:pic>
        <p:nvPicPr>
          <p:cNvPr id="6" name="图片 5"/>
          <p:cNvPicPr>
            <a:picLocks noChangeAspect="1"/>
          </p:cNvPicPr>
          <p:nvPr/>
        </p:nvPicPr>
        <p:blipFill>
          <a:blip r:embed="rId3"/>
          <a:stretch>
            <a:fillRect/>
          </a:stretch>
        </p:blipFill>
        <p:spPr>
          <a:xfrm>
            <a:off x="6472555" y="1931670"/>
            <a:ext cx="5118735" cy="3271520"/>
          </a:xfrm>
          <a:prstGeom prst="rect">
            <a:avLst/>
          </a:prstGeom>
        </p:spPr>
      </p:pic>
      <p:sp>
        <p:nvSpPr>
          <p:cNvPr id="7" name="文本框 6"/>
          <p:cNvSpPr txBox="1"/>
          <p:nvPr/>
        </p:nvSpPr>
        <p:spPr>
          <a:xfrm>
            <a:off x="7171690" y="2907665"/>
            <a:ext cx="3840480" cy="1753235"/>
          </a:xfrm>
          <a:prstGeom prst="rect">
            <a:avLst/>
          </a:prstGeom>
          <a:solidFill>
            <a:schemeClr val="bg1"/>
          </a:solidFill>
        </p:spPr>
        <p:txBody>
          <a:bodyPr wrap="none" rtlCol="0">
            <a:spAutoFit/>
          </a:bodyPr>
          <a:lstStyle/>
          <a:p>
            <a:pPr>
              <a:lnSpc>
                <a:spcPct val="150000"/>
              </a:lnSpc>
            </a:pPr>
            <a:r>
              <a:rPr lang="zh-CN" altLang="en-US" sz="2400">
                <a:solidFill>
                  <a:srgbClr val="1552D1"/>
                </a:solidFill>
              </a:rPr>
              <a:t>记录精彩瞬间、人间百态！</a:t>
            </a:r>
          </a:p>
          <a:p>
            <a:pPr>
              <a:lnSpc>
                <a:spcPct val="150000"/>
              </a:lnSpc>
            </a:pPr>
            <a:r>
              <a:rPr lang="zh-CN" altLang="en-US" sz="2400">
                <a:solidFill>
                  <a:srgbClr val="1552D1"/>
                </a:solidFill>
              </a:rPr>
              <a:t>完成工作，丰富生活！</a:t>
            </a:r>
          </a:p>
          <a:p>
            <a:pPr>
              <a:lnSpc>
                <a:spcPct val="150000"/>
              </a:lnSpc>
            </a:pPr>
            <a:r>
              <a:rPr lang="zh-CN" altLang="en-US" sz="2400">
                <a:solidFill>
                  <a:srgbClr val="1552D1"/>
                </a:solidFill>
              </a:rPr>
              <a:t>用一个相机，看世界！</a:t>
            </a:r>
          </a:p>
        </p:txBody>
      </p:sp>
      <p:sp>
        <p:nvSpPr>
          <p:cNvPr id="8" name="文本框 7"/>
          <p:cNvSpPr txBox="1"/>
          <p:nvPr/>
        </p:nvSpPr>
        <p:spPr>
          <a:xfrm>
            <a:off x="1182370" y="3728085"/>
            <a:ext cx="3665855" cy="460375"/>
          </a:xfrm>
          <a:prstGeom prst="rect">
            <a:avLst/>
          </a:prstGeom>
          <a:solidFill>
            <a:schemeClr val="bg1"/>
          </a:solidFill>
        </p:spPr>
        <p:txBody>
          <a:bodyPr wrap="square" rtlCol="0">
            <a:spAutoFit/>
          </a:bodyPr>
          <a:lstStyle/>
          <a:p>
            <a:r>
              <a:rPr lang="zh-CN" altLang="en-US" sz="2400">
                <a:solidFill>
                  <a:srgbClr val="1552D1"/>
                </a:solidFill>
                <a:latin typeface="微软雅黑" panose="020B0503020204020204" pitchFamily="34" charset="-122"/>
                <a:ea typeface="微软雅黑" panose="020B0503020204020204" pitchFamily="34" charset="-122"/>
              </a:rPr>
              <a:t>我在摄影专业学习了两年</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0"/>
                                        </p:tgtEl>
                                        <p:attrNameLst>
                                          <p:attrName>style.visibility</p:attrName>
                                        </p:attrNameLst>
                                      </p:cBhvr>
                                      <p:to>
                                        <p:strVal val="visible"/>
                                      </p:to>
                                    </p:set>
                                    <p:anim calcmode="lin" valueType="num">
                                      <p:cBhvr additive="base">
                                        <p:cTn id="27" dur="500" fill="hold"/>
                                        <p:tgtEl>
                                          <p:spTgt spid="100"/>
                                        </p:tgtEl>
                                        <p:attrNameLst>
                                          <p:attrName>ppt_x</p:attrName>
                                        </p:attrNameLst>
                                      </p:cBhvr>
                                      <p:tavLst>
                                        <p:tav tm="0">
                                          <p:val>
                                            <p:strVal val="#ppt_x"/>
                                          </p:val>
                                        </p:tav>
                                        <p:tav tm="100000">
                                          <p:val>
                                            <p:strVal val="#ppt_x"/>
                                          </p:val>
                                        </p:tav>
                                      </p:tavLst>
                                    </p:anim>
                                    <p:anim calcmode="lin" valueType="num">
                                      <p:cBhvr additive="base">
                                        <p:cTn id="2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7" grpId="0" bldLvl="0" animBg="1"/>
      <p:bldP spid="8"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2"/>
            </p:custDataLst>
          </p:nvPr>
        </p:nvSpPr>
        <p:spPr>
          <a:xfrm>
            <a:off x="276225" y="3867785"/>
            <a:ext cx="5036820" cy="2779395"/>
          </a:xfrm>
          <a:prstGeom prst="rect">
            <a:avLst/>
          </a:prstGeom>
          <a:blipFill dpi="0" rotWithShape="1">
            <a:blip r:embed="rId9"/>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800">
              <a:solidFill>
                <a:srgbClr val="FFFFFF"/>
              </a:solidFill>
            </a:endParaRPr>
          </a:p>
        </p:txBody>
      </p:sp>
      <p:sp>
        <p:nvSpPr>
          <p:cNvPr id="7" name="矩形 6"/>
          <p:cNvSpPr/>
          <p:nvPr>
            <p:custDataLst>
              <p:tags r:id="rId3"/>
            </p:custDataLst>
          </p:nvPr>
        </p:nvSpPr>
        <p:spPr>
          <a:xfrm rot="16200000">
            <a:off x="7331075" y="2062480"/>
            <a:ext cx="2771140" cy="63995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800">
              <a:solidFill>
                <a:srgbClr val="FFFFFF"/>
              </a:solidFill>
            </a:endParaRPr>
          </a:p>
        </p:txBody>
      </p:sp>
      <p:sp>
        <p:nvSpPr>
          <p:cNvPr id="8" name="文本框 7"/>
          <p:cNvSpPr txBox="1"/>
          <p:nvPr>
            <p:custDataLst>
              <p:tags r:id="rId4"/>
            </p:custDataLst>
          </p:nvPr>
        </p:nvSpPr>
        <p:spPr>
          <a:xfrm>
            <a:off x="5864225" y="4375785"/>
            <a:ext cx="5704840" cy="1323340"/>
          </a:xfrm>
          <a:prstGeom prst="rect">
            <a:avLst/>
          </a:prstGeom>
          <a:noFill/>
        </p:spPr>
        <p:txBody>
          <a:bodyPr wrap="square" rtlCol="0" anchor="b">
            <a:normAutofit/>
          </a:bodyPr>
          <a:lstStyle/>
          <a:p>
            <a:pPr marL="0" indent="0" algn="l" defTabSz="685800">
              <a:lnSpc>
                <a:spcPct val="100000"/>
              </a:lnSpc>
              <a:spcBef>
                <a:spcPts val="0"/>
              </a:spcBef>
              <a:spcAft>
                <a:spcPts val="0"/>
              </a:spcAft>
              <a:buSzPct val="100000"/>
            </a:pPr>
            <a:r>
              <a:rPr lang="en-US" altLang="zh-CN" sz="4000" b="1">
                <a:solidFill>
                  <a:schemeClr val="bg1"/>
                </a:solidFill>
                <a:latin typeface="+mj-lt"/>
                <a:ea typeface="+mj-ea"/>
                <a:cs typeface="+mj-cs"/>
              </a:rPr>
              <a:t>   </a:t>
            </a:r>
            <a:r>
              <a:rPr lang="zh-CN" altLang="zh-CN" sz="4000" b="1">
                <a:solidFill>
                  <a:schemeClr val="bg1"/>
                </a:solidFill>
                <a:latin typeface="+mj-lt"/>
                <a:ea typeface="+mj-ea"/>
                <a:cs typeface="+mj-cs"/>
              </a:rPr>
              <a:t>摄影属于劳动吗？</a:t>
            </a:r>
          </a:p>
        </p:txBody>
      </p:sp>
      <p:pic>
        <p:nvPicPr>
          <p:cNvPr id="10" name="图片 9" descr="IMG_1398"/>
          <p:cNvPicPr>
            <a:picLocks noChangeAspect="1"/>
          </p:cNvPicPr>
          <p:nvPr>
            <p:custDataLst>
              <p:tags r:id="rId5"/>
            </p:custDataLst>
          </p:nvPr>
        </p:nvPicPr>
        <p:blipFill>
          <a:blip r:embed="rId10"/>
          <a:stretch>
            <a:fillRect/>
          </a:stretch>
        </p:blipFill>
        <p:spPr>
          <a:xfrm>
            <a:off x="768040" y="333829"/>
            <a:ext cx="4198264" cy="3294743"/>
          </a:xfrm>
          <a:prstGeom prst="rect">
            <a:avLst/>
          </a:prstGeom>
        </p:spPr>
      </p:pic>
      <p:sp>
        <p:nvSpPr>
          <p:cNvPr id="6" name="椭圆形标注 5"/>
          <p:cNvSpPr/>
          <p:nvPr/>
        </p:nvSpPr>
        <p:spPr>
          <a:xfrm>
            <a:off x="1019810" y="798195"/>
            <a:ext cx="1259840" cy="970280"/>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12" name="文本框 11"/>
          <p:cNvSpPr txBox="1"/>
          <p:nvPr/>
        </p:nvSpPr>
        <p:spPr>
          <a:xfrm>
            <a:off x="1222375" y="960755"/>
            <a:ext cx="1147445" cy="645160"/>
          </a:xfrm>
          <a:prstGeom prst="rect">
            <a:avLst/>
          </a:prstGeom>
          <a:noFill/>
        </p:spPr>
        <p:txBody>
          <a:bodyPr wrap="square" rtlCol="0">
            <a:spAutoFit/>
          </a:bodyPr>
          <a:lstStyle/>
          <a:p>
            <a:r>
              <a:rPr lang="zh-CN" altLang="zh-CN" b="1"/>
              <a:t>我们的</a:t>
            </a:r>
          </a:p>
          <a:p>
            <a:r>
              <a:rPr lang="zh-CN" altLang="zh-CN" b="1"/>
              <a:t>摄影师</a:t>
            </a:r>
          </a:p>
        </p:txBody>
      </p:sp>
      <p:pic>
        <p:nvPicPr>
          <p:cNvPr id="2" name="图片 1"/>
          <p:cNvPicPr>
            <a:picLocks noChangeAspect="1"/>
          </p:cNvPicPr>
          <p:nvPr>
            <p:custDataLst>
              <p:tags r:id="rId6"/>
            </p:custDataLst>
          </p:nvPr>
        </p:nvPicPr>
        <p:blipFill>
          <a:blip r:embed="rId11"/>
          <a:stretch>
            <a:fillRect/>
          </a:stretch>
        </p:blipFill>
        <p:spPr>
          <a:xfrm>
            <a:off x="5167630" y="600075"/>
            <a:ext cx="6813550" cy="276225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bldLvl="0"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8"/>
          <p:cNvGrpSpPr/>
          <p:nvPr/>
        </p:nvGrpSpPr>
        <p:grpSpPr>
          <a:xfrm>
            <a:off x="3475038" y="3112135"/>
            <a:ext cx="5681662" cy="463550"/>
            <a:chOff x="2060670" y="3107172"/>
            <a:chExt cx="7576580" cy="618025"/>
          </a:xfrm>
        </p:grpSpPr>
        <p:sp>
          <p:nvSpPr>
            <p:cNvPr id="14" name="矩形 13"/>
            <p:cNvSpPr/>
            <p:nvPr/>
          </p:nvSpPr>
          <p:spPr>
            <a:xfrm>
              <a:off x="2060670" y="3140423"/>
              <a:ext cx="7576580" cy="584774"/>
            </a:xfrm>
            <a:prstGeom prst="rect">
              <a:avLst/>
            </a:prstGeom>
            <a:gradFill>
              <a:gsLst>
                <a:gs pos="1000">
                  <a:srgbClr val="FF0000">
                    <a:alpha val="58000"/>
                  </a:srgbClr>
                </a:gs>
                <a:gs pos="100000">
                  <a:srgbClr val="C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5" name="矩形 3"/>
            <p:cNvSpPr/>
            <p:nvPr/>
          </p:nvSpPr>
          <p:spPr>
            <a:xfrm>
              <a:off x="2060670" y="3107172"/>
              <a:ext cx="7576580" cy="613792"/>
            </a:xfrm>
            <a:prstGeom prst="rect">
              <a:avLst/>
            </a:prstGeom>
            <a:noFill/>
            <a:ln w="9525">
              <a:noFill/>
            </a:ln>
          </p:spPr>
          <p:txBody>
            <a:bodyPr wrap="square" anchor="t" anchorCtr="0">
              <a:spAutoFit/>
            </a:bodyPr>
            <a:lstStyle/>
            <a:p>
              <a:pPr algn="ctr">
                <a:buClrTx/>
                <a:buSzTx/>
                <a:buFontTx/>
              </a:pPr>
              <a:r>
                <a:rPr lang="zh-CN" altLang="en-US" sz="2400" b="1" dirty="0">
                  <a:solidFill>
                    <a:srgbClr val="FFFFFF"/>
                  </a:solidFill>
                  <a:latin typeface="Arial" panose="020B0604020202020204" pitchFamily="34" charset="0"/>
                  <a:ea typeface="微软雅黑" panose="020B0503020204020204" pitchFamily="34" charset="-122"/>
                  <a:sym typeface="微软雅黑" panose="020B0503020204020204" pitchFamily="34" charset="-122"/>
                </a:rPr>
                <a:t>第三节：</a:t>
              </a:r>
              <a:r>
                <a:rPr lang="zh-CN" altLang="en-US" sz="2400" b="1" dirty="0">
                  <a:solidFill>
                    <a:srgbClr val="FFFFFF"/>
                  </a:solidFill>
                  <a:ea typeface="微软雅黑" panose="020B0503020204020204" pitchFamily="34" charset="-122"/>
                  <a:sym typeface="Arial" panose="020B0604020202020204" pitchFamily="34" charset="0"/>
                </a:rPr>
                <a:t>投身崇德向善的道德实践</a:t>
              </a:r>
            </a:p>
          </p:txBody>
        </p:sp>
      </p:grpSp>
      <p:cxnSp>
        <p:nvCxnSpPr>
          <p:cNvPr id="16" name="直接连接符 15"/>
          <p:cNvCxnSpPr/>
          <p:nvPr/>
        </p:nvCxnSpPr>
        <p:spPr>
          <a:xfrm>
            <a:off x="2633663" y="3356610"/>
            <a:ext cx="841375" cy="0"/>
          </a:xfrm>
          <a:prstGeom prst="line">
            <a:avLst/>
          </a:prstGeom>
          <a:ln w="38100">
            <a:solidFill>
              <a:srgbClr val="C00000"/>
            </a:solidFill>
            <a:headEnd type="ova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H="1">
            <a:off x="9156700" y="3356610"/>
            <a:ext cx="620713" cy="0"/>
          </a:xfrm>
          <a:prstGeom prst="line">
            <a:avLst/>
          </a:prstGeom>
          <a:ln w="38100">
            <a:solidFill>
              <a:srgbClr val="C00000"/>
            </a:solidFill>
            <a:headEnd type="oval"/>
          </a:ln>
        </p:spPr>
        <p:style>
          <a:lnRef idx="1">
            <a:schemeClr val="accent1"/>
          </a:lnRef>
          <a:fillRef idx="0">
            <a:schemeClr val="accent1"/>
          </a:fillRef>
          <a:effectRef idx="0">
            <a:schemeClr val="accent1"/>
          </a:effectRef>
          <a:fontRef idx="minor">
            <a:schemeClr val="tx1"/>
          </a:fontRef>
        </p:style>
      </p:cxnSp>
      <p:pic>
        <p:nvPicPr>
          <p:cNvPr id="20" name="图片 2"/>
          <p:cNvPicPr>
            <a:picLocks noChangeAspect="1"/>
          </p:cNvPicPr>
          <p:nvPr/>
        </p:nvPicPr>
        <p:blipFill>
          <a:blip r:embed="rId3"/>
          <a:srcRect t="54228"/>
          <a:stretch>
            <a:fillRect/>
          </a:stretch>
        </p:blipFill>
        <p:spPr>
          <a:xfrm>
            <a:off x="5080" y="3486785"/>
            <a:ext cx="12186920" cy="3371215"/>
          </a:xfrm>
          <a:prstGeom prst="rect">
            <a:avLst/>
          </a:prstGeom>
          <a:noFill/>
          <a:ln w="9525">
            <a:noFill/>
          </a:ln>
          <a:effectLst>
            <a:softEdge rad="127000"/>
          </a:effectLst>
        </p:spPr>
      </p:pic>
      <p:sp>
        <p:nvSpPr>
          <p:cNvPr id="4" name="文本框 3"/>
          <p:cNvSpPr txBox="1"/>
          <p:nvPr/>
        </p:nvSpPr>
        <p:spPr>
          <a:xfrm>
            <a:off x="2237740" y="996315"/>
            <a:ext cx="8314055" cy="1579880"/>
          </a:xfrm>
          <a:prstGeom prst="rect">
            <a:avLst/>
          </a:prstGeom>
          <a:noFill/>
        </p:spPr>
        <p:txBody>
          <a:bodyPr wrap="square" rtlCol="0">
            <a:spAutoFit/>
          </a:bodyPr>
          <a:lstStyle/>
          <a:p>
            <a:pPr algn="ctr" eaLnBrk="0" hangingPunct="0">
              <a:lnSpc>
                <a:spcPct val="110000"/>
              </a:lnSpc>
            </a:pPr>
            <a:r>
              <a:rPr lang="zh-CN" altLang="en-US" sz="4400" dirty="0">
                <a:gradFill>
                  <a:gsLst>
                    <a:gs pos="0">
                      <a:srgbClr val="FE4444"/>
                    </a:gs>
                    <a:gs pos="100000">
                      <a:srgbClr val="832B2B"/>
                    </a:gs>
                  </a:gsLst>
                  <a:lin scaled="0"/>
                </a:gra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sym typeface="微软雅黑" panose="020B0503020204020204" pitchFamily="34" charset="-122"/>
              </a:rPr>
              <a:t>第五章</a:t>
            </a:r>
          </a:p>
          <a:p>
            <a:pPr algn="ctr" eaLnBrk="0" hangingPunct="0">
              <a:lnSpc>
                <a:spcPct val="110000"/>
              </a:lnSpc>
            </a:pPr>
            <a:r>
              <a:rPr lang="zh-CN" altLang="en-US" sz="4400" dirty="0">
                <a:gradFill>
                  <a:gsLst>
                    <a:gs pos="0">
                      <a:srgbClr val="FE4444"/>
                    </a:gs>
                    <a:gs pos="100000">
                      <a:srgbClr val="832B2B"/>
                    </a:gs>
                  </a:gsLst>
                  <a:lin scaled="0"/>
                </a:gra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sym typeface="Arial" panose="020B0604020202020204" pitchFamily="34" charset="0"/>
              </a:rPr>
              <a:t>遵守道德规范 锤炼道德品格</a:t>
            </a:r>
            <a:endParaRPr lang="zh-CN" altLang="en-US" sz="4400" noProof="1">
              <a:gradFill>
                <a:gsLst>
                  <a:gs pos="0">
                    <a:srgbClr val="FE4444"/>
                  </a:gs>
                  <a:gs pos="100000">
                    <a:srgbClr val="832B2B"/>
                  </a:gs>
                </a:gsLst>
                <a:lin scaled="0"/>
              </a:gra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rotWithShape="1">
          <a:blip r:embed="rId6"/>
          <a:srcRect l="14478" r="14478"/>
          <a:stretch>
            <a:fillRect/>
          </a:stretch>
        </p:blipFill>
        <p:spPr>
          <a:xfrm>
            <a:off x="687070" y="516890"/>
            <a:ext cx="4599940" cy="5181600"/>
          </a:xfrm>
          <a:prstGeom prst="rect">
            <a:avLst/>
          </a:prstGeom>
        </p:spPr>
      </p:pic>
      <p:sp>
        <p:nvSpPr>
          <p:cNvPr id="4" name="矩形 3"/>
          <p:cNvSpPr/>
          <p:nvPr>
            <p:custDataLst>
              <p:tags r:id="rId3"/>
            </p:custDataLst>
          </p:nvPr>
        </p:nvSpPr>
        <p:spPr>
          <a:xfrm>
            <a:off x="6028690" y="3911600"/>
            <a:ext cx="5186680" cy="567055"/>
          </a:xfrm>
          <a:prstGeom prst="rect">
            <a:avLst/>
          </a:prstGeom>
          <a:solidFill>
            <a:schemeClr val="tx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913765">
              <a:lnSpc>
                <a:spcPct val="130000"/>
              </a:lnSpc>
              <a:spcBef>
                <a:spcPts val="0"/>
              </a:spcBef>
              <a:spcAft>
                <a:spcPts val="0"/>
              </a:spcAft>
              <a:buSzPct val="100000"/>
              <a:buNone/>
            </a:pPr>
            <a:r>
              <a:rPr lang="en-US" altLang="zh-CN" sz="20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2018年9月10日</a:t>
            </a:r>
          </a:p>
        </p:txBody>
      </p:sp>
      <p:sp>
        <p:nvSpPr>
          <p:cNvPr id="8" name="文本框 7"/>
          <p:cNvSpPr txBox="1"/>
          <p:nvPr>
            <p:custDataLst>
              <p:tags r:id="rId4"/>
            </p:custDataLst>
          </p:nvPr>
        </p:nvSpPr>
        <p:spPr>
          <a:xfrm>
            <a:off x="5593080" y="1530350"/>
            <a:ext cx="5622290" cy="1722120"/>
          </a:xfrm>
          <a:prstGeom prst="rect">
            <a:avLst/>
          </a:prstGeom>
        </p:spPr>
        <p:txBody>
          <a:bodyPr wrap="square" anchor="ctr">
            <a:noAutofit/>
          </a:bodyPr>
          <a:lstStyle>
            <a:defPPr>
              <a:defRPr lang="zh-CN"/>
            </a:defPPr>
            <a:lvl1pPr algn="ctr">
              <a:lnSpc>
                <a:spcPct val="130000"/>
              </a:lnSpc>
            </a:lvl1pPr>
          </a:lstStyle>
          <a:p>
            <a:pPr marL="0" lvl="0" indent="0" algn="ctr" defTabSz="685165">
              <a:lnSpc>
                <a:spcPct val="200000"/>
              </a:lnSpc>
              <a:spcBef>
                <a:spcPts val="0"/>
              </a:spcBef>
              <a:spcAft>
                <a:spcPts val="0"/>
              </a:spcAft>
              <a:buSzPct val="100000"/>
              <a:buNone/>
            </a:pPr>
            <a:r>
              <a:rPr lang="en-US" altLang="zh-CN" sz="2700"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“培养德智体美</a:t>
            </a:r>
            <a:r>
              <a:rPr lang="en-US" altLang="zh-CN" sz="2700" b="1">
                <a:solidFill>
                  <a:srgbClr val="1552D1"/>
                </a:solidFill>
                <a:latin typeface="微软雅黑" panose="020B0503020204020204" pitchFamily="34" charset="-122"/>
                <a:ea typeface="微软雅黑" panose="020B0503020204020204" pitchFamily="34" charset="-122"/>
                <a:cs typeface="微软雅黑" panose="020B0503020204020204" pitchFamily="34" charset="-122"/>
              </a:rPr>
              <a:t>劳</a:t>
            </a:r>
            <a:r>
              <a:rPr lang="en-US" altLang="zh-CN" sz="2700"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全面发展的社会主义建设者和接班人......”</a:t>
            </a:r>
          </a:p>
        </p:txBody>
      </p:sp>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249680" y="2190115"/>
            <a:ext cx="9692640" cy="3046095"/>
          </a:xfrm>
          <a:prstGeom prst="rect">
            <a:avLst/>
          </a:prstGeom>
          <a:noFill/>
          <a:ln w="9525">
            <a:noFill/>
          </a:ln>
        </p:spPr>
        <p:txBody>
          <a:bodyPr wrap="square">
            <a:spAutoFit/>
          </a:bodyPr>
          <a:lstStyle/>
          <a:p>
            <a:pPr indent="306070">
              <a:lnSpc>
                <a:spcPct val="200000"/>
              </a:lnSpc>
            </a:pPr>
            <a:r>
              <a:rPr lang="zh-CN" sz="3200" b="1">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人世间的美好梦想，只有通过诚实劳动才能实现；     </a:t>
            </a:r>
          </a:p>
          <a:p>
            <a:pPr indent="306070">
              <a:lnSpc>
                <a:spcPct val="200000"/>
              </a:lnSpc>
            </a:pPr>
            <a:r>
              <a:rPr lang="zh-CN" sz="3200" b="1">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发展中的各种难题，只有通过诚实劳动才能破解；</a:t>
            </a:r>
          </a:p>
          <a:p>
            <a:pPr indent="306070">
              <a:lnSpc>
                <a:spcPct val="200000"/>
              </a:lnSpc>
            </a:pPr>
            <a:r>
              <a:rPr lang="zh-CN" sz="3200" b="1">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生命里的一切辉煌，只有通过诚实劳动才能铸就。</a:t>
            </a:r>
            <a:r>
              <a:rPr lang="en-US" sz="3200" b="1">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en-US" sz="3200" b="1">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p:cNvSpPr/>
          <p:nvPr>
            <p:custDataLst>
              <p:tags r:id="rId2"/>
            </p:custDataLst>
          </p:nvPr>
        </p:nvSpPr>
        <p:spPr>
          <a:xfrm rot="10800000">
            <a:off x="8648700" y="0"/>
            <a:ext cx="3543298" cy="3251200"/>
          </a:xfrm>
          <a:prstGeom prst="rtTriangle">
            <a:avLst/>
          </a:prstGeom>
          <a:pattFill prst="wdDnDiag">
            <a:fgClr>
              <a:srgbClr val="F2F2F2"/>
            </a:fgClr>
            <a:bgClr>
              <a:srgbClr val="FFFFF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rgbClr val="FFFFFF"/>
              </a:solidFill>
              <a:latin typeface="微软雅黑" panose="020B0503020204020204" pitchFamily="34" charset="-122"/>
              <a:ea typeface="微软雅黑" panose="020B0503020204020204" pitchFamily="34" charset="-122"/>
            </a:endParaRPr>
          </a:p>
        </p:txBody>
      </p:sp>
      <p:sp>
        <p:nvSpPr>
          <p:cNvPr id="7" name="直角三角形 6"/>
          <p:cNvSpPr/>
          <p:nvPr>
            <p:custDataLst>
              <p:tags r:id="rId3"/>
            </p:custDataLst>
          </p:nvPr>
        </p:nvSpPr>
        <p:spPr>
          <a:xfrm>
            <a:off x="0" y="4467225"/>
            <a:ext cx="1877695" cy="2390775"/>
          </a:xfrm>
          <a:prstGeom prst="rtTriangle">
            <a:avLst/>
          </a:prstGeom>
          <a:solidFill>
            <a:srgbClr val="F2F2F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rgbClr val="FFFFFF"/>
              </a:solidFill>
              <a:latin typeface="微软雅黑" panose="020B0503020204020204" pitchFamily="34" charset="-122"/>
              <a:ea typeface="微软雅黑" panose="020B0503020204020204" pitchFamily="34" charset="-122"/>
            </a:endParaRPr>
          </a:p>
        </p:txBody>
      </p:sp>
      <p:sp>
        <p:nvSpPr>
          <p:cNvPr id="6" name="文本框 5"/>
          <p:cNvSpPr txBox="1"/>
          <p:nvPr>
            <p:custDataLst>
              <p:tags r:id="rId4"/>
            </p:custDataLst>
          </p:nvPr>
        </p:nvSpPr>
        <p:spPr>
          <a:xfrm>
            <a:off x="914360" y="1435117"/>
            <a:ext cx="4267238" cy="1353184"/>
          </a:xfrm>
          <a:prstGeom prst="rect">
            <a:avLst/>
          </a:prstGeom>
          <a:noFill/>
        </p:spPr>
        <p:txBody>
          <a:bodyPr wrap="square" rtlCol="0" anchor="b">
            <a:noAutofit/>
          </a:bodyPr>
          <a:lstStyle/>
          <a:p>
            <a:pPr marL="0" indent="0" algn="l">
              <a:lnSpc>
                <a:spcPct val="100000"/>
              </a:lnSpc>
              <a:spcBef>
                <a:spcPts val="0"/>
              </a:spcBef>
              <a:spcAft>
                <a:spcPts val="0"/>
              </a:spcAft>
              <a:buSzPct val="100000"/>
              <a:buNone/>
            </a:pPr>
            <a:r>
              <a:rPr lang="zh-CN" altLang="zh-CN" sz="4000" b="1" spc="300">
                <a:solidFill>
                  <a:srgbClr val="2E75B6"/>
                </a:solidFill>
                <a:latin typeface="微软雅黑" panose="020B0503020204020204" pitchFamily="34" charset="-122"/>
                <a:ea typeface="微软雅黑" panose="020B0503020204020204" pitchFamily="34" charset="-122"/>
              </a:rPr>
              <a:t>职业生活与</a:t>
            </a:r>
          </a:p>
          <a:p>
            <a:pPr marL="0" indent="0" algn="l">
              <a:lnSpc>
                <a:spcPct val="100000"/>
              </a:lnSpc>
              <a:spcBef>
                <a:spcPts val="0"/>
              </a:spcBef>
              <a:spcAft>
                <a:spcPts val="0"/>
              </a:spcAft>
              <a:buSzPct val="100000"/>
              <a:buNone/>
            </a:pPr>
            <a:r>
              <a:rPr lang="zh-CN" altLang="zh-CN" sz="4000" b="1" spc="300">
                <a:solidFill>
                  <a:srgbClr val="2E75B6"/>
                </a:solidFill>
                <a:latin typeface="微软雅黑" panose="020B0503020204020204" pitchFamily="34" charset="-122"/>
                <a:ea typeface="微软雅黑" panose="020B0503020204020204" pitchFamily="34" charset="-122"/>
              </a:rPr>
              <a:t>劳动观念</a:t>
            </a:r>
          </a:p>
        </p:txBody>
      </p:sp>
      <p:sp>
        <p:nvSpPr>
          <p:cNvPr id="11" name="Title 6"/>
          <p:cNvSpPr txBox="1"/>
          <p:nvPr>
            <p:custDataLst>
              <p:tags r:id="rId5"/>
            </p:custDataLst>
          </p:nvPr>
        </p:nvSpPr>
        <p:spPr>
          <a:xfrm>
            <a:off x="914360" y="3048024"/>
            <a:ext cx="4267238" cy="1524013"/>
          </a:xfrm>
          <a:prstGeom prst="rect">
            <a:avLst/>
          </a:prstGeom>
          <a:noFill/>
          <a:ln w="3175">
            <a:noFill/>
            <a:prstDash val="dash"/>
          </a:ln>
        </p:spPr>
        <p:txBody>
          <a:bodyPr wrap="square" lIns="91440" tIns="45720" rIns="91440" bIns="4572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200000"/>
              </a:lnSpc>
              <a:spcBef>
                <a:spcPts val="0"/>
              </a:spcBef>
              <a:spcAft>
                <a:spcPts val="800"/>
              </a:spcAft>
              <a:buSzPct val="100000"/>
              <a:buNone/>
            </a:pPr>
            <a:r>
              <a:rPr lang="zh-CN" altLang="zh-CN" sz="2400" u="sng" spc="200">
                <a:ln w="3175">
                  <a:noFill/>
                  <a:prstDash val="dash"/>
                </a:ln>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正确的劳动观念是维系人们职业生活的思想观念保障。</a:t>
            </a:r>
          </a:p>
        </p:txBody>
      </p:sp>
      <p:pic>
        <p:nvPicPr>
          <p:cNvPr id="8" name="图片 7"/>
          <p:cNvPicPr>
            <a:picLocks noChangeAspect="1"/>
          </p:cNvPicPr>
          <p:nvPr>
            <p:custDataLst>
              <p:tags r:id="rId6"/>
            </p:custDataLst>
          </p:nvPr>
        </p:nvPicPr>
        <p:blipFill rotWithShape="1">
          <a:blip r:embed="rId8"/>
          <a:srcRect l="89" r="89"/>
          <a:stretch>
            <a:fillRect/>
          </a:stretch>
        </p:blipFill>
        <p:spPr>
          <a:xfrm>
            <a:off x="5943601" y="609480"/>
            <a:ext cx="5334037" cy="5562632"/>
          </a:xfrm>
          <a:custGeom>
            <a:avLst/>
            <a:gdLst/>
            <a:ahLst/>
            <a:cxnLst>
              <a:cxn ang="3">
                <a:pos x="hc" y="t"/>
              </a:cxn>
              <a:cxn ang="cd2">
                <a:pos x="l" y="vc"/>
              </a:cxn>
              <a:cxn ang="cd4">
                <a:pos x="hc" y="b"/>
              </a:cxn>
              <a:cxn ang="0">
                <a:pos x="r" y="vc"/>
              </a:cxn>
            </a:cxnLst>
            <a:rect l="l" t="t" r="r" b="b"/>
            <a:pathLst>
              <a:path w="8400" h="6240">
                <a:moveTo>
                  <a:pt x="0" y="0"/>
                </a:moveTo>
                <a:lnTo>
                  <a:pt x="8400" y="0"/>
                </a:lnTo>
                <a:lnTo>
                  <a:pt x="8400" y="6240"/>
                </a:lnTo>
                <a:lnTo>
                  <a:pt x="0" y="6240"/>
                </a:lnTo>
                <a:lnTo>
                  <a:pt x="0" y="0"/>
                </a:lnTo>
                <a:close/>
              </a:path>
            </a:pathLst>
          </a:cu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2"/>
            </p:custDataLst>
          </p:nvPr>
        </p:nvSpPr>
        <p:spPr>
          <a:xfrm>
            <a:off x="857250" y="1083310"/>
            <a:ext cx="10476865" cy="1569720"/>
          </a:xfrm>
          <a:prstGeom prst="rect">
            <a:avLst/>
          </a:prstGeom>
        </p:spPr>
        <p:txBody>
          <a:bodyPr wrap="square">
            <a:noAutofit/>
          </a:bodyPr>
          <a:lstStyle/>
          <a:p>
            <a:pPr marL="0" lvl="0" indent="0" algn="l" latinLnBrk="1">
              <a:lnSpc>
                <a:spcPct val="135000"/>
              </a:lnSpc>
              <a:spcBef>
                <a:spcPts val="0"/>
              </a:spcBef>
              <a:spcAft>
                <a:spcPts val="0"/>
              </a:spcAft>
              <a:buSzPct val="100000"/>
              <a:defRPr/>
            </a:pPr>
            <a:r>
              <a:rPr lang="zh-CN" sz="2400">
                <a:latin typeface="微软雅黑" panose="020B0503020204020204" pitchFamily="34" charset="-122"/>
                <a:ea typeface="微软雅黑" panose="020B0503020204020204" pitchFamily="34" charset="-122"/>
              </a:rPr>
              <a:t>希望同学们在未来能成为</a:t>
            </a:r>
            <a:r>
              <a:rPr lang="zh-CN" sz="2400" b="1" u="sng">
                <a:solidFill>
                  <a:schemeClr val="accent1"/>
                </a:solidFill>
                <a:latin typeface="微软雅黑" panose="020B0503020204020204" pitchFamily="34" charset="-122"/>
                <a:ea typeface="微软雅黑" panose="020B0503020204020204" pitchFamily="34" charset="-122"/>
              </a:rPr>
              <a:t>崇尚劳动、敬业守信、敢于创新</a:t>
            </a:r>
            <a:r>
              <a:rPr lang="zh-CN" sz="2400">
                <a:latin typeface="微软雅黑" panose="020B0503020204020204" pitchFamily="34" charset="-122"/>
                <a:ea typeface="微软雅黑" panose="020B0503020204020204" pitchFamily="34" charset="-122"/>
              </a:rPr>
              <a:t>的技能大师，能够学习老一辈劳动模范的先进事迹，</a:t>
            </a:r>
            <a:r>
              <a:rPr lang="zh-CN" sz="2400" u="sng">
                <a:solidFill>
                  <a:schemeClr val="accent1"/>
                </a:solidFill>
                <a:latin typeface="微软雅黑" panose="020B0503020204020204" pitchFamily="34" charset="-122"/>
                <a:ea typeface="微软雅黑" panose="020B0503020204020204" pitchFamily="34" charset="-122"/>
              </a:rPr>
              <a:t>干</a:t>
            </a:r>
            <a:r>
              <a:rPr lang="zh-CN" sz="2400">
                <a:solidFill>
                  <a:schemeClr val="accent1"/>
                </a:solidFill>
                <a:latin typeface="微软雅黑" panose="020B0503020204020204" pitchFamily="34" charset="-122"/>
                <a:ea typeface="微软雅黑" panose="020B0503020204020204" pitchFamily="34" charset="-122"/>
              </a:rPr>
              <a:t>一行、</a:t>
            </a:r>
            <a:r>
              <a:rPr lang="zh-CN" sz="2400" u="sng">
                <a:solidFill>
                  <a:schemeClr val="accent1"/>
                </a:solidFill>
                <a:latin typeface="微软雅黑" panose="020B0503020204020204" pitchFamily="34" charset="-122"/>
                <a:ea typeface="微软雅黑" panose="020B0503020204020204" pitchFamily="34" charset="-122"/>
              </a:rPr>
              <a:t>爱</a:t>
            </a:r>
            <a:r>
              <a:rPr lang="zh-CN" sz="2400">
                <a:solidFill>
                  <a:schemeClr val="accent1"/>
                </a:solidFill>
                <a:latin typeface="微软雅黑" panose="020B0503020204020204" pitchFamily="34" charset="-122"/>
                <a:ea typeface="微软雅黑" panose="020B0503020204020204" pitchFamily="34" charset="-122"/>
              </a:rPr>
              <a:t>一行、</a:t>
            </a:r>
            <a:r>
              <a:rPr lang="zh-CN" sz="2400" u="sng">
                <a:solidFill>
                  <a:schemeClr val="accent1"/>
                </a:solidFill>
                <a:latin typeface="微软雅黑" panose="020B0503020204020204" pitchFamily="34" charset="-122"/>
                <a:ea typeface="微软雅黑" panose="020B0503020204020204" pitchFamily="34" charset="-122"/>
              </a:rPr>
              <a:t>钻</a:t>
            </a:r>
            <a:r>
              <a:rPr lang="zh-CN" sz="2400">
                <a:solidFill>
                  <a:schemeClr val="accent1"/>
                </a:solidFill>
                <a:latin typeface="微软雅黑" panose="020B0503020204020204" pitchFamily="34" charset="-122"/>
                <a:ea typeface="微软雅黑" panose="020B0503020204020204" pitchFamily="34" charset="-122"/>
              </a:rPr>
              <a:t>一行</a:t>
            </a:r>
            <a:r>
              <a:rPr lang="zh-CN" sz="2400">
                <a:latin typeface="微软雅黑" panose="020B0503020204020204" pitchFamily="34" charset="-122"/>
                <a:ea typeface="微软雅黑" panose="020B0503020204020204" pitchFamily="34" charset="-122"/>
              </a:rPr>
              <a:t>，用自身行为来弘扬劳动光荣、技能宝贵、创造伟大的新风尚！</a:t>
            </a:r>
          </a:p>
        </p:txBody>
      </p:sp>
      <p:sp>
        <p:nvSpPr>
          <p:cNvPr id="5" name="矩形 4"/>
          <p:cNvSpPr/>
          <p:nvPr>
            <p:custDataLst>
              <p:tags r:id="rId3"/>
            </p:custDataLst>
          </p:nvPr>
        </p:nvSpPr>
        <p:spPr>
          <a:xfrm>
            <a:off x="448614" y="4867193"/>
            <a:ext cx="11294772" cy="1776025"/>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bg1"/>
              </a:solidFill>
            </a:endParaRPr>
          </a:p>
        </p:txBody>
      </p:sp>
      <p:sp>
        <p:nvSpPr>
          <p:cNvPr id="8" name="文本框 7"/>
          <p:cNvSpPr txBox="1"/>
          <p:nvPr>
            <p:custDataLst>
              <p:tags r:id="rId4"/>
            </p:custDataLst>
          </p:nvPr>
        </p:nvSpPr>
        <p:spPr>
          <a:xfrm>
            <a:off x="648335" y="354247"/>
            <a:ext cx="10515600" cy="628709"/>
          </a:xfrm>
          <a:prstGeom prst="rect">
            <a:avLst/>
          </a:prstGeom>
        </p:spPr>
        <p:txBody>
          <a:bodyPr vert="horz" wrap="square" lIns="91440" tIns="45720" rIns="91440" bIns="45720" rtlCol="0" anchor="ctr">
            <a:normAutofit/>
          </a:bodyPr>
          <a:lstStyle>
            <a:lvl1pPr>
              <a:lnSpc>
                <a:spcPct val="90000"/>
              </a:lnSpc>
              <a:spcBef>
                <a:spcPct val="0"/>
              </a:spcBef>
              <a:buNone/>
              <a:defRPr sz="3200">
                <a:solidFill>
                  <a:schemeClr val="accent1"/>
                </a:solidFill>
                <a:latin typeface="+mj-lt"/>
                <a:ea typeface="+mj-ea"/>
                <a:cs typeface="+mj-cs"/>
              </a:defRPr>
            </a:lvl1pPr>
          </a:lstStyle>
          <a:p>
            <a:pPr marL="0" indent="0" algn="ctr">
              <a:lnSpc>
                <a:spcPct val="90000"/>
              </a:lnSpc>
              <a:spcBef>
                <a:spcPts val="0"/>
              </a:spcBef>
              <a:spcAft>
                <a:spcPts val="0"/>
              </a:spcAft>
              <a:buSzPct val="100000"/>
            </a:pPr>
            <a:r>
              <a:rPr lang="zh-CN" altLang="en-US" b="1"/>
              <a:t>匠心筑梦、思政铸魂</a:t>
            </a:r>
          </a:p>
        </p:txBody>
      </p:sp>
      <p:pic>
        <p:nvPicPr>
          <p:cNvPr id="2" name="图片 1"/>
          <p:cNvPicPr>
            <a:picLocks noChangeAspect="1"/>
          </p:cNvPicPr>
          <p:nvPr>
            <p:custDataLst>
              <p:tags r:id="rId5"/>
            </p:custDataLst>
          </p:nvPr>
        </p:nvPicPr>
        <p:blipFill>
          <a:blip r:embed="rId8"/>
          <a:srcRect t="10637" b="23955"/>
          <a:stretch>
            <a:fillRect/>
          </a:stretch>
        </p:blipFill>
        <p:spPr>
          <a:xfrm>
            <a:off x="3186430" y="2763520"/>
            <a:ext cx="5106035" cy="2695575"/>
          </a:xfrm>
          <a:prstGeom prst="rect">
            <a:avLst/>
          </a:prstGeom>
        </p:spPr>
      </p:pic>
      <p:sp>
        <p:nvSpPr>
          <p:cNvPr id="100" name="文本框 99"/>
          <p:cNvSpPr txBox="1"/>
          <p:nvPr/>
        </p:nvSpPr>
        <p:spPr>
          <a:xfrm>
            <a:off x="1001395" y="5459095"/>
            <a:ext cx="9867265" cy="645160"/>
          </a:xfrm>
          <a:prstGeom prst="rect">
            <a:avLst/>
          </a:prstGeom>
          <a:noFill/>
          <a:ln w="9525">
            <a:noFill/>
          </a:ln>
        </p:spPr>
        <p:txBody>
          <a:bodyPr wrap="square">
            <a:spAutoFit/>
          </a:bodyPr>
          <a:lstStyle/>
          <a:p>
            <a:pPr>
              <a:lnSpc>
                <a:spcPct val="150000"/>
              </a:lnSpc>
            </a:pPr>
            <a:r>
              <a:rPr lang="zh-CN" sz="2400" b="1">
                <a:solidFill>
                  <a:schemeClr val="bg1"/>
                </a:solidFill>
                <a:latin typeface="微软雅黑" panose="020B0503020204020204" pitchFamily="34" charset="-122"/>
                <a:ea typeface="微软雅黑" panose="020B0503020204020204" pitchFamily="34" charset="-122"/>
              </a:rPr>
              <a:t>追求卓越的创造精神、精益求精的品质精神、用户至上的服务精神</a:t>
            </a:r>
            <a:endParaRPr lang="zh-CN" altLang="en-US" sz="2400" b="1">
              <a:solidFill>
                <a:schemeClr val="bg1"/>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2"/>
            </p:custDataLst>
          </p:nvPr>
        </p:nvSpPr>
        <p:spPr>
          <a:xfrm>
            <a:off x="8528312" y="5049982"/>
            <a:ext cx="2964581" cy="615046"/>
          </a:xfrm>
          <a:prstGeom prst="rect">
            <a:avLst/>
          </a:prstGeom>
          <a:noFill/>
          <a:ln>
            <a:noFill/>
          </a:ln>
        </p:spPr>
        <p:txBody>
          <a:bodyPr lIns="90000" tIns="46800" rIns="90000" bIns="46800" anchor="t" anchorCtr="0">
            <a:noAutofit/>
          </a:bodyPr>
          <a:lstStyle>
            <a:defPPr marR="0" lvl="0" algn="l" rtl="0">
              <a:lnSpc>
                <a:spcPct val="100000"/>
              </a:lnSpc>
              <a:spcBef>
                <a:spcPts val="0"/>
              </a:spcBef>
              <a:spcAft>
                <a:spcPts val="0"/>
              </a:spcAft>
              <a:defRPr lang="zh-CN"/>
            </a:defPPr>
            <a:lvl1pPr marR="0" lvl="0">
              <a:lnSpc>
                <a:spcPct val="130000"/>
              </a:lnSpc>
              <a:spcBef>
                <a:spcPts val="0"/>
              </a:spcBef>
              <a:spcAft>
                <a:spcPts val="0"/>
              </a:spcAft>
              <a:buSzPct val="25000"/>
              <a:buNone/>
              <a:defRPr b="0" i="0" u="none" strike="noStrike" cap="none">
                <a:solidFill>
                  <a:schemeClr val="bg1"/>
                </a:solidFill>
                <a:ea typeface="Montserrat" panose="02000505000000020004"/>
                <a:cs typeface="Arial" panose="020B0604020202020204" pitchFamily="34" charset="0"/>
              </a:defRPr>
            </a:lvl1pPr>
            <a:lvl2pPr marR="0" lvl="1">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defRPr>
            </a:lvl2pPr>
            <a:lvl3pPr marR="0" lvl="2">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defRPr>
            </a:lvl3pPr>
            <a:lvl4pPr marR="0" lvl="3">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defRPr>
            </a:lvl4pPr>
            <a:lvl5pPr marR="0" lvl="4">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defRPr>
            </a:lvl5pPr>
            <a:lvl6pPr marR="0" lvl="5">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defRPr>
            </a:lvl6pPr>
            <a:lvl7pPr marR="0" lvl="6">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defRPr>
            </a:lvl7pPr>
            <a:lvl8pPr marR="0" lvl="7">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defRPr>
            </a:lvl8pPr>
            <a:lvl9pPr marR="0" lvl="8">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defRPr>
            </a:lvl9pPr>
          </a:lstStyle>
          <a:p>
            <a:pPr marL="0" indent="0" algn="ctr" defTabSz="685800">
              <a:lnSpc>
                <a:spcPct val="130000"/>
              </a:lnSpc>
              <a:spcBef>
                <a:spcPts val="0"/>
              </a:spcBef>
              <a:spcAft>
                <a:spcPts val="0"/>
              </a:spcAft>
            </a:pPr>
            <a:r>
              <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cs typeface="+mn-cs"/>
              </a:rPr>
              <a:t>做好充分的择业准备</a:t>
            </a:r>
          </a:p>
        </p:txBody>
      </p:sp>
      <p:sp>
        <p:nvSpPr>
          <p:cNvPr id="7" name="文本框 6"/>
          <p:cNvSpPr txBox="1"/>
          <p:nvPr>
            <p:custDataLst>
              <p:tags r:id="rId3"/>
            </p:custDataLst>
          </p:nvPr>
        </p:nvSpPr>
        <p:spPr>
          <a:xfrm>
            <a:off x="4366378" y="1192973"/>
            <a:ext cx="2964581" cy="615046"/>
          </a:xfrm>
          <a:prstGeom prst="rect">
            <a:avLst/>
          </a:prstGeom>
          <a:noFill/>
          <a:ln>
            <a:noFill/>
          </a:ln>
        </p:spPr>
        <p:txBody>
          <a:bodyPr lIns="90000" tIns="46800" rIns="90000" bIns="46800" anchor="t" anchorCtr="0">
            <a:noAutofit/>
          </a:bodyPr>
          <a:lstStyle>
            <a:defPPr marR="0" lvl="0" algn="l" rtl="0">
              <a:lnSpc>
                <a:spcPct val="100000"/>
              </a:lnSpc>
              <a:spcBef>
                <a:spcPts val="0"/>
              </a:spcBef>
              <a:spcAft>
                <a:spcPts val="0"/>
              </a:spcAft>
              <a:defRPr lang="zh-CN"/>
            </a:defPPr>
            <a:lvl1pPr marR="0" lvl="0">
              <a:lnSpc>
                <a:spcPct val="130000"/>
              </a:lnSpc>
              <a:spcBef>
                <a:spcPts val="0"/>
              </a:spcBef>
              <a:spcAft>
                <a:spcPts val="0"/>
              </a:spcAft>
              <a:buSzPct val="25000"/>
              <a:buNone/>
              <a:defRPr b="0" i="0" u="none" strike="noStrike" cap="none">
                <a:solidFill>
                  <a:schemeClr val="bg1"/>
                </a:solidFill>
                <a:ea typeface="Montserrat" panose="02000505000000020004"/>
                <a:cs typeface="Arial" panose="020B0604020202020204" pitchFamily="34" charset="0"/>
              </a:defRPr>
            </a:lvl1pPr>
            <a:lvl2pPr marR="0" lvl="1">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defRPr>
            </a:lvl2pPr>
            <a:lvl3pPr marR="0" lvl="2">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defRPr>
            </a:lvl3pPr>
            <a:lvl4pPr marR="0" lvl="3">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defRPr>
            </a:lvl4pPr>
            <a:lvl5pPr marR="0" lvl="4">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defRPr>
            </a:lvl5pPr>
            <a:lvl6pPr marR="0" lvl="5">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defRPr>
            </a:lvl6pPr>
            <a:lvl7pPr marR="0" lvl="6">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defRPr>
            </a:lvl7pPr>
            <a:lvl8pPr marR="0" lvl="7">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defRPr>
            </a:lvl8pPr>
            <a:lvl9pPr marR="0" lvl="8">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defRPr>
            </a:lvl9pPr>
          </a:lstStyle>
          <a:p>
            <a:pPr marL="0" indent="0" algn="ctr" defTabSz="685800">
              <a:lnSpc>
                <a:spcPct val="130000"/>
              </a:lnSpc>
              <a:spcBef>
                <a:spcPts val="0"/>
              </a:spcBef>
              <a:spcAft>
                <a:spcPts val="0"/>
              </a:spcAft>
            </a:pPr>
            <a:r>
              <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cs typeface="+mn-cs"/>
              </a:rPr>
              <a:t>服从社会发展的需要</a:t>
            </a:r>
          </a:p>
        </p:txBody>
      </p:sp>
      <p:cxnSp>
        <p:nvCxnSpPr>
          <p:cNvPr id="15" name="直接连接符 14"/>
          <p:cNvCxnSpPr/>
          <p:nvPr>
            <p:custDataLst>
              <p:tags r:id="rId4"/>
            </p:custDataLst>
          </p:nvPr>
        </p:nvCxnSpPr>
        <p:spPr>
          <a:xfrm>
            <a:off x="3275792" y="1159097"/>
            <a:ext cx="0" cy="483952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custDataLst>
              <p:tags r:id="rId5"/>
            </p:custDataLst>
          </p:nvPr>
        </p:nvSpPr>
        <p:spPr>
          <a:xfrm>
            <a:off x="4778375" y="5998210"/>
            <a:ext cx="3408680" cy="726440"/>
          </a:xfrm>
          <a:prstGeom prst="rect">
            <a:avLst/>
          </a:prstGeom>
          <a:noFill/>
          <a:ln>
            <a:noFill/>
          </a:ln>
        </p:spPr>
        <p:txBody>
          <a:bodyPr lIns="90000" tIns="46800" rIns="90000" bIns="46800" anchor="t" anchorCtr="0">
            <a:noAutofit/>
          </a:bodyPr>
          <a:lstStyle>
            <a:defPPr marR="0" lvl="0" algn="l" rtl="0">
              <a:lnSpc>
                <a:spcPct val="100000"/>
              </a:lnSpc>
              <a:spcBef>
                <a:spcPts val="0"/>
              </a:spcBef>
              <a:spcAft>
                <a:spcPts val="0"/>
              </a:spcAft>
              <a:defRPr lang="zh-CN"/>
            </a:defPPr>
            <a:lvl1pPr marR="0" lvl="0">
              <a:lnSpc>
                <a:spcPct val="130000"/>
              </a:lnSpc>
              <a:spcBef>
                <a:spcPts val="0"/>
              </a:spcBef>
              <a:spcAft>
                <a:spcPts val="0"/>
              </a:spcAft>
              <a:buSzPct val="25000"/>
              <a:buNone/>
              <a:defRPr b="0" i="0" u="none" strike="noStrike" cap="none">
                <a:solidFill>
                  <a:schemeClr val="bg1"/>
                </a:solidFill>
                <a:ea typeface="Montserrat" panose="02000505000000020004"/>
                <a:cs typeface="Arial" panose="020B0604020202020204" pitchFamily="34" charset="0"/>
              </a:defRPr>
            </a:lvl1pPr>
            <a:lvl2pPr marR="0" lvl="1">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defRPr>
            </a:lvl2pPr>
            <a:lvl3pPr marR="0" lvl="2">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defRPr>
            </a:lvl3pPr>
            <a:lvl4pPr marR="0" lvl="3">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defRPr>
            </a:lvl4pPr>
            <a:lvl5pPr marR="0" lvl="4">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defRPr>
            </a:lvl5pPr>
            <a:lvl6pPr marR="0" lvl="5">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defRPr>
            </a:lvl6pPr>
            <a:lvl7pPr marR="0" lvl="6">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defRPr>
            </a:lvl7pPr>
            <a:lvl8pPr marR="0" lvl="7">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defRPr>
            </a:lvl8pPr>
            <a:lvl9pPr marR="0" lvl="8">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defRPr>
            </a:lvl9pPr>
          </a:lstStyle>
          <a:p>
            <a:pPr marL="0" indent="0" algn="ctr" defTabSz="685800">
              <a:lnSpc>
                <a:spcPct val="130000"/>
              </a:lnSpc>
              <a:spcBef>
                <a:spcPts val="0"/>
              </a:spcBef>
              <a:spcAft>
                <a:spcPts val="0"/>
              </a:spcAft>
            </a:pPr>
            <a:r>
              <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cs typeface="+mn-cs"/>
              </a:rPr>
              <a:t>培养创业的勇气和能力</a:t>
            </a:r>
          </a:p>
        </p:txBody>
      </p:sp>
      <p:sp>
        <p:nvSpPr>
          <p:cNvPr id="17" name="文本框 16"/>
          <p:cNvSpPr txBox="1"/>
          <p:nvPr>
            <p:custDataLst>
              <p:tags r:id="rId6"/>
            </p:custDataLst>
          </p:nvPr>
        </p:nvSpPr>
        <p:spPr>
          <a:xfrm>
            <a:off x="7879080" y="338455"/>
            <a:ext cx="2780030" cy="670560"/>
          </a:xfrm>
          <a:prstGeom prst="rect">
            <a:avLst/>
          </a:prstGeom>
          <a:noFill/>
          <a:ln>
            <a:noFill/>
          </a:ln>
        </p:spPr>
        <p:txBody>
          <a:bodyPr lIns="90000" tIns="46800" rIns="90000" bIns="46800" anchor="t" anchorCtr="0">
            <a:noAutofit/>
          </a:bodyPr>
          <a:lstStyle>
            <a:defPPr marR="0" lvl="0" algn="l" rtl="0">
              <a:lnSpc>
                <a:spcPct val="100000"/>
              </a:lnSpc>
              <a:spcBef>
                <a:spcPts val="0"/>
              </a:spcBef>
              <a:spcAft>
                <a:spcPts val="0"/>
              </a:spcAft>
              <a:defRPr lang="zh-CN"/>
            </a:defPPr>
            <a:lvl1pPr marR="0" lvl="0">
              <a:lnSpc>
                <a:spcPct val="130000"/>
              </a:lnSpc>
              <a:spcBef>
                <a:spcPts val="0"/>
              </a:spcBef>
              <a:spcAft>
                <a:spcPts val="0"/>
              </a:spcAft>
              <a:buSzPct val="25000"/>
              <a:buNone/>
              <a:defRPr b="0" i="0" u="none" strike="noStrike" cap="none">
                <a:solidFill>
                  <a:schemeClr val="bg1"/>
                </a:solidFill>
                <a:ea typeface="Montserrat" panose="02000505000000020004"/>
                <a:cs typeface="Arial" panose="020B0604020202020204" pitchFamily="34" charset="0"/>
              </a:defRPr>
            </a:lvl1pPr>
            <a:lvl2pPr marR="0" lvl="1">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defRPr>
            </a:lvl2pPr>
            <a:lvl3pPr marR="0" lvl="2">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defRPr>
            </a:lvl3pPr>
            <a:lvl4pPr marR="0" lvl="3">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defRPr>
            </a:lvl4pPr>
            <a:lvl5pPr marR="0" lvl="4">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defRPr>
            </a:lvl5pPr>
            <a:lvl6pPr marR="0" lvl="5">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defRPr>
            </a:lvl6pPr>
            <a:lvl7pPr marR="0" lvl="6">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defRPr>
            </a:lvl7pPr>
            <a:lvl8pPr marR="0" lvl="7">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defRPr>
            </a:lvl8pPr>
            <a:lvl9pPr marR="0" lvl="8">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defRPr>
            </a:lvl9pPr>
          </a:lstStyle>
          <a:p>
            <a:pPr marL="0" indent="0" algn="ctr" defTabSz="685800">
              <a:lnSpc>
                <a:spcPct val="130000"/>
              </a:lnSpc>
              <a:spcBef>
                <a:spcPts val="0"/>
              </a:spcBef>
              <a:spcAft>
                <a:spcPts val="0"/>
              </a:spcAft>
            </a:pPr>
            <a:r>
              <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cs typeface="+mn-cs"/>
              </a:rPr>
              <a:t>树立崇高的职业理想</a:t>
            </a:r>
          </a:p>
        </p:txBody>
      </p:sp>
      <p:pic>
        <p:nvPicPr>
          <p:cNvPr id="12" name="图片 11"/>
          <p:cNvPicPr>
            <a:picLocks noChangeAspect="1"/>
          </p:cNvPicPr>
          <p:nvPr>
            <p:custDataLst>
              <p:tags r:id="rId7"/>
            </p:custDataLst>
          </p:nvPr>
        </p:nvPicPr>
        <p:blipFill rotWithShape="1">
          <a:blip r:embed="rId14"/>
          <a:srcRect l="2046" r="2046"/>
          <a:stretch>
            <a:fillRect/>
          </a:stretch>
        </p:blipFill>
        <p:spPr>
          <a:xfrm>
            <a:off x="5436770" y="3969327"/>
            <a:ext cx="2964582" cy="1896176"/>
          </a:xfrm>
          <a:prstGeom prst="rect">
            <a:avLst/>
          </a:prstGeom>
        </p:spPr>
      </p:pic>
      <p:pic>
        <p:nvPicPr>
          <p:cNvPr id="16" name="图片 15"/>
          <p:cNvPicPr>
            <a:picLocks noChangeAspect="1"/>
          </p:cNvPicPr>
          <p:nvPr>
            <p:custDataLst>
              <p:tags r:id="rId8"/>
            </p:custDataLst>
          </p:nvPr>
        </p:nvPicPr>
        <p:blipFill rotWithShape="1">
          <a:blip r:embed="rId15"/>
          <a:srcRect l="2587" r="2587"/>
          <a:stretch>
            <a:fillRect/>
          </a:stretch>
        </p:blipFill>
        <p:spPr>
          <a:xfrm>
            <a:off x="4365771" y="1940583"/>
            <a:ext cx="2964582" cy="1896176"/>
          </a:xfrm>
          <a:prstGeom prst="rect">
            <a:avLst/>
          </a:prstGeom>
        </p:spPr>
      </p:pic>
      <p:pic>
        <p:nvPicPr>
          <p:cNvPr id="18" name="图片 17"/>
          <p:cNvPicPr>
            <a:picLocks noChangeAspect="1"/>
          </p:cNvPicPr>
          <p:nvPr>
            <p:custDataLst>
              <p:tags r:id="rId9"/>
            </p:custDataLst>
          </p:nvPr>
        </p:nvPicPr>
        <p:blipFill rotWithShape="1">
          <a:blip r:embed="rId16"/>
          <a:srcRect l="1309" r="1309"/>
          <a:stretch>
            <a:fillRect/>
          </a:stretch>
        </p:blipFill>
        <p:spPr>
          <a:xfrm>
            <a:off x="8528312" y="3021238"/>
            <a:ext cx="3090011" cy="1896176"/>
          </a:xfrm>
          <a:prstGeom prst="rect">
            <a:avLst/>
          </a:prstGeom>
        </p:spPr>
      </p:pic>
      <p:pic>
        <p:nvPicPr>
          <p:cNvPr id="19" name="图片 18"/>
          <p:cNvPicPr>
            <a:picLocks noChangeAspect="1"/>
          </p:cNvPicPr>
          <p:nvPr>
            <p:custDataLst>
              <p:tags r:id="rId10"/>
            </p:custDataLst>
          </p:nvPr>
        </p:nvPicPr>
        <p:blipFill rotWithShape="1">
          <a:blip r:embed="rId17"/>
          <a:srcRect t="2961" b="2961"/>
          <a:stretch>
            <a:fillRect/>
          </a:stretch>
        </p:blipFill>
        <p:spPr>
          <a:xfrm>
            <a:off x="7474271" y="988826"/>
            <a:ext cx="2964579" cy="1896176"/>
          </a:xfrm>
          <a:prstGeom prst="rect">
            <a:avLst/>
          </a:prstGeom>
        </p:spPr>
      </p:pic>
      <p:sp>
        <p:nvSpPr>
          <p:cNvPr id="8" name="文本框 7"/>
          <p:cNvSpPr txBox="1"/>
          <p:nvPr>
            <p:custDataLst>
              <p:tags r:id="rId11"/>
            </p:custDataLst>
          </p:nvPr>
        </p:nvSpPr>
        <p:spPr>
          <a:xfrm>
            <a:off x="699135" y="2924810"/>
            <a:ext cx="2665095" cy="1637030"/>
          </a:xfrm>
          <a:prstGeom prst="rect">
            <a:avLst/>
          </a:prstGeom>
        </p:spPr>
        <p:txBody>
          <a:bodyPr wrap="square" lIns="90000" tIns="46800" rIns="90000" bIns="46800">
            <a:noAutofit/>
          </a:bodyPr>
          <a:lstStyle>
            <a:defPPr>
              <a:defRPr lang="zh-CN"/>
            </a:defPPr>
            <a:lvl1pPr>
              <a:defRPr sz="3200">
                <a:cs typeface="+mn-ea"/>
              </a:defRPr>
            </a:lvl1pPr>
          </a:lstStyle>
          <a:p>
            <a:pPr marL="0" indent="0" algn="l">
              <a:lnSpc>
                <a:spcPct val="150000"/>
              </a:lnSpc>
              <a:spcBef>
                <a:spcPts val="0"/>
              </a:spcBef>
              <a:spcAft>
                <a:spcPts val="0"/>
              </a:spcAft>
              <a:buSzPct val="100000"/>
            </a:pPr>
            <a:r>
              <a:rPr lang="zh-CN" altLang="zh-CN" sz="2800">
                <a:latin typeface="+mj-lt"/>
                <a:ea typeface="+mj-ea"/>
                <a:cs typeface="+mj-cs"/>
              </a:rPr>
              <a:t>树立正确的择业观和创业观</a:t>
            </a:r>
          </a:p>
        </p:txBody>
      </p:sp>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p:nvPr userDrawn="1">
            <p:custDataLst>
              <p:tags r:id="rId2"/>
            </p:custDataLst>
          </p:nvPr>
        </p:nvPicPr>
        <p:blipFill>
          <a:blip r:embed="rId11" r:link="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11"/>
          <p:cNvSpPr/>
          <p:nvPr userDrawn="1">
            <p:custDataLst>
              <p:tags r:id="rId3"/>
            </p:custDataLst>
          </p:nvPr>
        </p:nvSpPr>
        <p:spPr>
          <a:xfrm>
            <a:off x="0" y="2557832"/>
            <a:ext cx="12192000" cy="4300168"/>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800">
              <a:solidFill>
                <a:srgbClr val="FFFFFF"/>
              </a:solidFill>
              <a:latin typeface="微软雅黑" panose="020B0503020204020204" pitchFamily="34" charset="-122"/>
              <a:ea typeface="微软雅黑" panose="020B0503020204020204" pitchFamily="34" charset="-122"/>
            </a:endParaRPr>
          </a:p>
        </p:txBody>
      </p:sp>
      <p:sp>
        <p:nvSpPr>
          <p:cNvPr id="11" name="矩形 10"/>
          <p:cNvSpPr/>
          <p:nvPr userDrawn="1">
            <p:custDataLst>
              <p:tags r:id="rId4"/>
            </p:custDataLst>
          </p:nvPr>
        </p:nvSpPr>
        <p:spPr>
          <a:xfrm>
            <a:off x="0" y="5028971"/>
            <a:ext cx="12192000" cy="1829029"/>
          </a:xfrm>
          <a:prstGeom prst="rect">
            <a:avLst/>
          </a:prstGeom>
          <a:solidFill>
            <a:srgbClr val="ECF3F9"/>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800">
              <a:solidFill>
                <a:srgbClr val="FFFFFF"/>
              </a:solidFill>
              <a:latin typeface="微软雅黑" panose="020B0503020204020204" pitchFamily="34" charset="-122"/>
              <a:ea typeface="微软雅黑" panose="020B0503020204020204" pitchFamily="34" charset="-122"/>
            </a:endParaRPr>
          </a:p>
        </p:txBody>
      </p:sp>
      <p:pic>
        <p:nvPicPr>
          <p:cNvPr id="10" name="图片 9"/>
          <p:cNvPicPr/>
          <p:nvPr userDrawn="1">
            <p:custDataLst>
              <p:tags r:id="rId5"/>
            </p:custDataLst>
          </p:nvPr>
        </p:nvPicPr>
        <p:blipFill>
          <a:blip r:embed="rId13" r:link="rId14">
            <a:extLst>
              <a:ext uri="{28A0092B-C50C-407E-A947-70E740481C1C}">
                <a14:useLocalDpi xmlns:a14="http://schemas.microsoft.com/office/drawing/2010/main" val="0"/>
              </a:ext>
            </a:extLst>
          </a:blip>
          <a:stretch>
            <a:fillRect/>
          </a:stretch>
        </p:blipFill>
        <p:spPr>
          <a:xfrm>
            <a:off x="0" y="0"/>
            <a:ext cx="720090" cy="610709"/>
          </a:xfrm>
          <a:prstGeom prst="rect">
            <a:avLst/>
          </a:prstGeom>
        </p:spPr>
      </p:pic>
      <p:pic>
        <p:nvPicPr>
          <p:cNvPr id="8" name="图片 7"/>
          <p:cNvPicPr/>
          <p:nvPr userDrawn="1">
            <p:custDataLst>
              <p:tags r:id="rId6"/>
            </p:custDataLst>
          </p:nvPr>
        </p:nvPicPr>
        <p:blipFill>
          <a:blip r:embed="rId15" r:link="rId16" cstate="print">
            <a:extLst>
              <a:ext uri="{28A0092B-C50C-407E-A947-70E740481C1C}">
                <a14:useLocalDpi xmlns:a14="http://schemas.microsoft.com/office/drawing/2010/main" val="0"/>
              </a:ext>
            </a:extLst>
          </a:blip>
          <a:stretch>
            <a:fillRect/>
          </a:stretch>
        </p:blipFill>
        <p:spPr>
          <a:xfrm>
            <a:off x="11471910" y="0"/>
            <a:ext cx="720090" cy="553637"/>
          </a:xfrm>
          <a:prstGeom prst="rect">
            <a:avLst/>
          </a:prstGeom>
        </p:spPr>
      </p:pic>
      <p:pic>
        <p:nvPicPr>
          <p:cNvPr id="6" name="图片 5" descr="C:\Users\kingsoft\Pictures\风景\Mac 壁紙, 一群鳥, 免費桌面.jpgMac 壁紙, 一群鳥, 免費桌面"/>
          <p:cNvPicPr>
            <a:picLocks noChangeAspect="1"/>
          </p:cNvPicPr>
          <p:nvPr>
            <p:custDataLst>
              <p:tags r:id="rId7"/>
            </p:custDataLst>
          </p:nvPr>
        </p:nvPicPr>
        <p:blipFill rotWithShape="1">
          <a:blip r:embed="rId17"/>
          <a:srcRect t="-14111" b="-14111"/>
          <a:stretch>
            <a:fillRect/>
          </a:stretch>
        </p:blipFill>
        <p:spPr>
          <a:xfrm>
            <a:off x="610202" y="1778808"/>
            <a:ext cx="5410198" cy="4411951"/>
          </a:xfrm>
          <a:prstGeom prst="rect">
            <a:avLst/>
          </a:prstGeom>
        </p:spPr>
      </p:pic>
      <p:sp>
        <p:nvSpPr>
          <p:cNvPr id="7" name="Title 6"/>
          <p:cNvSpPr txBox="1"/>
          <p:nvPr>
            <p:custDataLst>
              <p:tags r:id="rId8"/>
            </p:custDataLst>
          </p:nvPr>
        </p:nvSpPr>
        <p:spPr>
          <a:xfrm>
            <a:off x="610202" y="608400"/>
            <a:ext cx="10971596" cy="658494"/>
          </a:xfrm>
          <a:prstGeom prst="rect">
            <a:avLst/>
          </a:prstGeom>
          <a:noFill/>
          <a:ln w="3175">
            <a:noFill/>
            <a:prstDash val="dash"/>
          </a:ln>
        </p:spPr>
        <p:txBody>
          <a:bodyPr wrap="square" lIns="72000" tIns="36000" rIns="72000" bIns="3600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indent="0" algn="ctr">
              <a:lnSpc>
                <a:spcPct val="100000"/>
              </a:lnSpc>
              <a:spcBef>
                <a:spcPts val="0"/>
              </a:spcBef>
              <a:spcAft>
                <a:spcPts val="800"/>
              </a:spcAft>
              <a:buSzPct val="100000"/>
              <a:buNone/>
              <a:defRPr/>
            </a:pPr>
            <a:r>
              <a:rPr lang="zh-CN" altLang="en-US" sz="3600" b="1" u="none" strike="noStrike" spc="300" baseline="0" dirty="0">
                <a:ln w="3175">
                  <a:noFill/>
                  <a:prstDash val="dash"/>
                </a:ln>
                <a:solidFill>
                  <a:srgbClr val="404040"/>
                </a:solidFill>
                <a:uLnTx/>
                <a:uFillTx/>
                <a:latin typeface="微软雅黑" panose="020B0503020204020204" pitchFamily="34" charset="-122"/>
                <a:ea typeface="微软雅黑" panose="020B0503020204020204" pitchFamily="34" charset="-122"/>
                <a:cs typeface="微软雅黑" panose="020B0503020204020204" pitchFamily="34" charset="-122"/>
                <a:sym typeface="+mn-ea"/>
              </a:rPr>
              <a:t>大学生应该如何做?</a:t>
            </a:r>
          </a:p>
        </p:txBody>
      </p:sp>
      <p:pic>
        <p:nvPicPr>
          <p:cNvPr id="2" name="图片 1" descr="C:\Users\kingsoft\Pictures\风景\Mac 壁紙, 一群鳥, 免費桌面.jpgMac 壁紙, 一群鳥, 免費桌面"/>
          <p:cNvPicPr>
            <a:picLocks noChangeAspect="1"/>
          </p:cNvPicPr>
          <p:nvPr>
            <p:custDataLst>
              <p:tags r:id="rId9"/>
            </p:custDataLst>
          </p:nvPr>
        </p:nvPicPr>
        <p:blipFill rotWithShape="1">
          <a:blip r:embed="rId18"/>
          <a:srcRect l="4979" r="4979"/>
          <a:stretch>
            <a:fillRect/>
          </a:stretch>
        </p:blipFill>
        <p:spPr>
          <a:xfrm>
            <a:off x="6171599" y="1719967"/>
            <a:ext cx="5410198" cy="4529631"/>
          </a:xfrm>
          <a:prstGeom prst="rect">
            <a:avLst/>
          </a:prstGeom>
        </p:spPr>
      </p:pic>
    </p:spTree>
    <p:custDataLst>
      <p:tags r:id="rId1"/>
    </p:custData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图片 6"/>
          <p:cNvPicPr>
            <a:picLocks noChangeAspect="1"/>
          </p:cNvPicPr>
          <p:nvPr>
            <p:custDataLst>
              <p:tags r:id="rId2"/>
            </p:custDataLst>
          </p:nvPr>
        </p:nvPicPr>
        <p:blipFill>
          <a:blip r:embed="rId18"/>
          <a:stretch>
            <a:fillRect/>
          </a:stretch>
        </p:blipFill>
        <p:spPr>
          <a:xfrm>
            <a:off x="3616325" y="1749425"/>
            <a:ext cx="998538" cy="906463"/>
          </a:xfrm>
          <a:prstGeom prst="rect">
            <a:avLst/>
          </a:prstGeom>
          <a:noFill/>
          <a:ln w="9525">
            <a:noFill/>
          </a:ln>
        </p:spPr>
      </p:pic>
      <p:sp>
        <p:nvSpPr>
          <p:cNvPr id="59395" name="文本框 9"/>
          <p:cNvSpPr txBox="1"/>
          <p:nvPr>
            <p:custDataLst>
              <p:tags r:id="rId3"/>
            </p:custDataLst>
          </p:nvPr>
        </p:nvSpPr>
        <p:spPr>
          <a:xfrm>
            <a:off x="2951163" y="2836863"/>
            <a:ext cx="2621280" cy="460375"/>
          </a:xfrm>
          <a:prstGeom prst="rect">
            <a:avLst/>
          </a:prstGeom>
          <a:noFill/>
          <a:ln w="9525">
            <a:noFill/>
          </a:ln>
        </p:spPr>
        <p:txBody>
          <a:bodyPr wrap="none" anchor="t">
            <a:spAutoFit/>
          </a:bodyPr>
          <a:lstStyle/>
          <a:p>
            <a:r>
              <a:rPr lang="zh-CN" altLang="en-US" sz="2400" b="1" dirty="0">
                <a:solidFill>
                  <a:schemeClr val="tx1"/>
                </a:solidFill>
                <a:latin typeface="微软雅黑" panose="020B0503020204020204" pitchFamily="34" charset="-122"/>
                <a:ea typeface="微软雅黑" panose="020B0503020204020204" pitchFamily="34" charset="-122"/>
              </a:rPr>
              <a:t>正确使用网络工具</a:t>
            </a:r>
          </a:p>
        </p:txBody>
      </p:sp>
      <p:sp>
        <p:nvSpPr>
          <p:cNvPr id="12" name="圆角矩形 11"/>
          <p:cNvSpPr/>
          <p:nvPr>
            <p:custDataLst>
              <p:tags r:id="rId4"/>
            </p:custDataLst>
          </p:nvPr>
        </p:nvSpPr>
        <p:spPr>
          <a:xfrm>
            <a:off x="2820988" y="1522413"/>
            <a:ext cx="2881313" cy="1981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pic>
        <p:nvPicPr>
          <p:cNvPr id="59397" name="图片 8"/>
          <p:cNvPicPr>
            <a:picLocks noChangeAspect="1"/>
          </p:cNvPicPr>
          <p:nvPr>
            <p:custDataLst>
              <p:tags r:id="rId5"/>
            </p:custDataLst>
          </p:nvPr>
        </p:nvPicPr>
        <p:blipFill>
          <a:blip r:embed="rId19"/>
          <a:stretch>
            <a:fillRect/>
          </a:stretch>
        </p:blipFill>
        <p:spPr>
          <a:xfrm>
            <a:off x="7566025" y="1785938"/>
            <a:ext cx="1236663" cy="869950"/>
          </a:xfrm>
          <a:prstGeom prst="rect">
            <a:avLst/>
          </a:prstGeom>
          <a:noFill/>
          <a:ln w="9525">
            <a:noFill/>
          </a:ln>
        </p:spPr>
      </p:pic>
      <p:sp>
        <p:nvSpPr>
          <p:cNvPr id="59398" name="文本框 22"/>
          <p:cNvSpPr txBox="1"/>
          <p:nvPr>
            <p:custDataLst>
              <p:tags r:id="rId6"/>
            </p:custDataLst>
          </p:nvPr>
        </p:nvSpPr>
        <p:spPr>
          <a:xfrm>
            <a:off x="6846888" y="2881313"/>
            <a:ext cx="2621280" cy="460375"/>
          </a:xfrm>
          <a:prstGeom prst="rect">
            <a:avLst/>
          </a:prstGeom>
          <a:noFill/>
          <a:ln w="9525">
            <a:noFill/>
          </a:ln>
        </p:spPr>
        <p:txBody>
          <a:bodyPr wrap="none" anchor="t">
            <a:spAutoFit/>
          </a:bodyPr>
          <a:lstStyle/>
          <a:p>
            <a:r>
              <a:rPr lang="zh-CN" altLang="en-US" sz="2400" b="1" dirty="0">
                <a:solidFill>
                  <a:schemeClr val="tx1"/>
                </a:solidFill>
                <a:latin typeface="微软雅黑" panose="020B0503020204020204" pitchFamily="34" charset="-122"/>
                <a:ea typeface="微软雅黑" panose="020B0503020204020204" pitchFamily="34" charset="-122"/>
              </a:rPr>
              <a:t>健康进行网络交往</a:t>
            </a:r>
          </a:p>
        </p:txBody>
      </p:sp>
      <p:sp>
        <p:nvSpPr>
          <p:cNvPr id="27" name="圆角矩形 26"/>
          <p:cNvSpPr/>
          <p:nvPr>
            <p:custDataLst>
              <p:tags r:id="rId7"/>
            </p:custDataLst>
          </p:nvPr>
        </p:nvSpPr>
        <p:spPr>
          <a:xfrm>
            <a:off x="6407150" y="1522413"/>
            <a:ext cx="3341688" cy="1981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pic>
        <p:nvPicPr>
          <p:cNvPr id="59400" name="图片 5"/>
          <p:cNvPicPr>
            <a:picLocks noChangeAspect="1"/>
          </p:cNvPicPr>
          <p:nvPr>
            <p:custDataLst>
              <p:tags r:id="rId8"/>
            </p:custDataLst>
          </p:nvPr>
        </p:nvPicPr>
        <p:blipFill>
          <a:blip r:embed="rId20"/>
          <a:stretch>
            <a:fillRect/>
          </a:stretch>
        </p:blipFill>
        <p:spPr>
          <a:xfrm>
            <a:off x="5870575" y="4075113"/>
            <a:ext cx="976313" cy="1057275"/>
          </a:xfrm>
          <a:prstGeom prst="rect">
            <a:avLst/>
          </a:prstGeom>
          <a:noFill/>
          <a:ln w="9525">
            <a:noFill/>
          </a:ln>
        </p:spPr>
      </p:pic>
      <p:sp>
        <p:nvSpPr>
          <p:cNvPr id="59401" name="文本框 23"/>
          <p:cNvSpPr txBox="1"/>
          <p:nvPr>
            <p:custDataLst>
              <p:tags r:id="rId9"/>
            </p:custDataLst>
          </p:nvPr>
        </p:nvSpPr>
        <p:spPr>
          <a:xfrm>
            <a:off x="4945063" y="5257800"/>
            <a:ext cx="2621280" cy="460375"/>
          </a:xfrm>
          <a:prstGeom prst="rect">
            <a:avLst/>
          </a:prstGeom>
          <a:noFill/>
          <a:ln w="9525">
            <a:noFill/>
          </a:ln>
        </p:spPr>
        <p:txBody>
          <a:bodyPr wrap="none" anchor="t">
            <a:spAutoFit/>
          </a:bodyPr>
          <a:lstStyle/>
          <a:p>
            <a:r>
              <a:rPr lang="zh-CN" altLang="en-US" sz="2400" b="1" dirty="0">
                <a:solidFill>
                  <a:schemeClr val="tx1"/>
                </a:solidFill>
                <a:latin typeface="微软雅黑" panose="020B0503020204020204" pitchFamily="34" charset="-122"/>
                <a:ea typeface="微软雅黑" panose="020B0503020204020204" pitchFamily="34" charset="-122"/>
              </a:rPr>
              <a:t>加强网络道德自律</a:t>
            </a:r>
          </a:p>
        </p:txBody>
      </p:sp>
      <p:sp>
        <p:nvSpPr>
          <p:cNvPr id="29" name="圆角矩形 28"/>
          <p:cNvSpPr/>
          <p:nvPr>
            <p:custDataLst>
              <p:tags r:id="rId10"/>
            </p:custDataLst>
          </p:nvPr>
        </p:nvSpPr>
        <p:spPr>
          <a:xfrm>
            <a:off x="4865688" y="3900488"/>
            <a:ext cx="2700338" cy="1981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pic>
        <p:nvPicPr>
          <p:cNvPr id="59403" name="图片 3"/>
          <p:cNvPicPr>
            <a:picLocks noChangeAspect="1"/>
          </p:cNvPicPr>
          <p:nvPr>
            <p:custDataLst>
              <p:tags r:id="rId11"/>
            </p:custDataLst>
          </p:nvPr>
        </p:nvPicPr>
        <p:blipFill>
          <a:blip r:embed="rId21"/>
          <a:stretch>
            <a:fillRect/>
          </a:stretch>
        </p:blipFill>
        <p:spPr>
          <a:xfrm>
            <a:off x="8802688" y="4183063"/>
            <a:ext cx="1223962" cy="839787"/>
          </a:xfrm>
          <a:prstGeom prst="rect">
            <a:avLst/>
          </a:prstGeom>
          <a:noFill/>
          <a:ln w="9525">
            <a:noFill/>
          </a:ln>
        </p:spPr>
      </p:pic>
      <p:sp>
        <p:nvSpPr>
          <p:cNvPr id="59404" name="文本框 21"/>
          <p:cNvSpPr txBox="1"/>
          <p:nvPr>
            <p:custDataLst>
              <p:tags r:id="rId12"/>
            </p:custDataLst>
          </p:nvPr>
        </p:nvSpPr>
        <p:spPr>
          <a:xfrm>
            <a:off x="1951038" y="5326063"/>
            <a:ext cx="2663825" cy="460375"/>
          </a:xfrm>
          <a:prstGeom prst="rect">
            <a:avLst/>
          </a:prstGeom>
          <a:noFill/>
          <a:ln w="9525">
            <a:noFill/>
          </a:ln>
        </p:spPr>
        <p:txBody>
          <a:bodyPr wrap="square" anchor="t">
            <a:spAutoFit/>
          </a:bodyPr>
          <a:lstStyle/>
          <a:p>
            <a:r>
              <a:rPr lang="zh-CN" altLang="en-US" sz="2400" b="1" dirty="0">
                <a:solidFill>
                  <a:schemeClr val="tx1"/>
                </a:solidFill>
                <a:latin typeface="微软雅黑" panose="020B0503020204020204" pitchFamily="34" charset="-122"/>
                <a:ea typeface="微软雅黑" panose="020B0503020204020204" pitchFamily="34" charset="-122"/>
              </a:rPr>
              <a:t>自觉避免沉迷网络</a:t>
            </a:r>
          </a:p>
        </p:txBody>
      </p:sp>
      <p:sp>
        <p:nvSpPr>
          <p:cNvPr id="30" name="圆角矩形 29"/>
          <p:cNvSpPr/>
          <p:nvPr>
            <p:custDataLst>
              <p:tags r:id="rId13"/>
            </p:custDataLst>
          </p:nvPr>
        </p:nvSpPr>
        <p:spPr>
          <a:xfrm>
            <a:off x="7826375" y="3816350"/>
            <a:ext cx="2701925" cy="1981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pic>
        <p:nvPicPr>
          <p:cNvPr id="59406" name="图片 3"/>
          <p:cNvPicPr>
            <a:picLocks noChangeAspect="1"/>
          </p:cNvPicPr>
          <p:nvPr>
            <p:custDataLst>
              <p:tags r:id="rId14"/>
            </p:custDataLst>
          </p:nvPr>
        </p:nvPicPr>
        <p:blipFill>
          <a:blip r:embed="rId21"/>
          <a:stretch>
            <a:fillRect/>
          </a:stretch>
        </p:blipFill>
        <p:spPr>
          <a:xfrm>
            <a:off x="2540000" y="4183063"/>
            <a:ext cx="1223963" cy="839787"/>
          </a:xfrm>
          <a:prstGeom prst="rect">
            <a:avLst/>
          </a:prstGeom>
          <a:noFill/>
          <a:ln w="9525">
            <a:noFill/>
          </a:ln>
        </p:spPr>
      </p:pic>
      <p:sp>
        <p:nvSpPr>
          <p:cNvPr id="3" name="圆角矩形 2"/>
          <p:cNvSpPr/>
          <p:nvPr>
            <p:custDataLst>
              <p:tags r:id="rId15"/>
            </p:custDataLst>
          </p:nvPr>
        </p:nvSpPr>
        <p:spPr>
          <a:xfrm>
            <a:off x="1789113" y="3900488"/>
            <a:ext cx="2825750" cy="1981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59408" name="文本框 23"/>
          <p:cNvSpPr txBox="1"/>
          <p:nvPr>
            <p:custDataLst>
              <p:tags r:id="rId16"/>
            </p:custDataLst>
          </p:nvPr>
        </p:nvSpPr>
        <p:spPr>
          <a:xfrm>
            <a:off x="7907338" y="5207000"/>
            <a:ext cx="2621280" cy="460375"/>
          </a:xfrm>
          <a:prstGeom prst="rect">
            <a:avLst/>
          </a:prstGeom>
          <a:noFill/>
          <a:ln w="9525">
            <a:noFill/>
          </a:ln>
        </p:spPr>
        <p:txBody>
          <a:bodyPr wrap="none" anchor="t">
            <a:spAutoFit/>
          </a:bodyPr>
          <a:lstStyle/>
          <a:p>
            <a:r>
              <a:rPr lang="zh-CN" altLang="en-US" sz="2400" b="1" dirty="0">
                <a:solidFill>
                  <a:schemeClr val="tx1"/>
                </a:solidFill>
                <a:latin typeface="微软雅黑" panose="020B0503020204020204" pitchFamily="34" charset="-122"/>
                <a:ea typeface="微软雅黑" panose="020B0503020204020204" pitchFamily="34" charset="-122"/>
              </a:rPr>
              <a:t>积极引导网络舆论</a:t>
            </a:r>
          </a:p>
        </p:txBody>
      </p:sp>
    </p:spTree>
    <p:custDataLst>
      <p:tags r:id="rId1"/>
    </p:custData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txBox="1">
            <a:spLocks noGrp="1"/>
          </p:cNvSpPr>
          <p:nvPr>
            <p:custDataLst>
              <p:tags r:id="rId2"/>
            </p:custDataLst>
          </p:nvPr>
        </p:nvSpPr>
        <p:spPr>
          <a:xfrm>
            <a:off x="1565045" y="787437"/>
            <a:ext cx="9061200" cy="8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normAutofit/>
          </a:bodyPr>
          <a:lstStyle>
            <a:defPPr>
              <a:defRPr lang="zh-CN"/>
            </a:defPPr>
            <a:lvl1pPr defTabSz="1218565" fontAlgn="base">
              <a:spcBef>
                <a:spcPct val="0"/>
              </a:spcBef>
              <a:spcAft>
                <a:spcPct val="0"/>
              </a:spcAft>
              <a:defRPr sz="2400" b="1">
                <a:solidFill>
                  <a:schemeClr val="accent1"/>
                </a:solidFill>
                <a:latin typeface="+mj-lt"/>
                <a:ea typeface="+mj-ea"/>
              </a:defRPr>
            </a:lvl1pPr>
          </a:lstStyle>
          <a:p>
            <a:pPr marL="0" indent="0" algn="ctr">
              <a:lnSpc>
                <a:spcPct val="100000"/>
              </a:lnSpc>
              <a:spcBef>
                <a:spcPts val="0"/>
              </a:spcBef>
              <a:spcAft>
                <a:spcPts val="0"/>
              </a:spcAft>
              <a:buSzPct val="100000"/>
            </a:pPr>
            <a:r>
              <a:rPr lang="zh-CN" altLang="en-US" sz="3200" dirty="0">
                <a:solidFill>
                  <a:srgbClr val="C00000"/>
                </a:solidFill>
                <a:latin typeface="微软雅黑" panose="020B0503020204020204" pitchFamily="34" charset="-122"/>
                <a:ea typeface="微软雅黑" panose="020B0503020204020204" pitchFamily="34" charset="-122"/>
              </a:rPr>
              <a:t>铭记：职业生活中的道德规范</a:t>
            </a:r>
          </a:p>
        </p:txBody>
      </p:sp>
      <p:pic>
        <p:nvPicPr>
          <p:cNvPr id="59394" name="图片 6"/>
          <p:cNvPicPr>
            <a:picLocks noChangeAspect="1"/>
          </p:cNvPicPr>
          <p:nvPr>
            <p:custDataLst>
              <p:tags r:id="rId3"/>
            </p:custDataLst>
          </p:nvPr>
        </p:nvPicPr>
        <p:blipFill>
          <a:blip r:embed="rId19"/>
          <a:stretch>
            <a:fillRect/>
          </a:stretch>
        </p:blipFill>
        <p:spPr>
          <a:xfrm>
            <a:off x="2530475" y="4373880"/>
            <a:ext cx="998538" cy="906463"/>
          </a:xfrm>
          <a:prstGeom prst="rect">
            <a:avLst/>
          </a:prstGeom>
          <a:noFill/>
          <a:ln w="9525">
            <a:noFill/>
          </a:ln>
        </p:spPr>
      </p:pic>
      <p:sp>
        <p:nvSpPr>
          <p:cNvPr id="2" name="圆角矩形 1"/>
          <p:cNvSpPr/>
          <p:nvPr>
            <p:custDataLst>
              <p:tags r:id="rId4"/>
            </p:custDataLst>
          </p:nvPr>
        </p:nvSpPr>
        <p:spPr>
          <a:xfrm>
            <a:off x="2648268" y="1934528"/>
            <a:ext cx="2881313" cy="1981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pic>
        <p:nvPicPr>
          <p:cNvPr id="59397" name="图片 8"/>
          <p:cNvPicPr>
            <a:picLocks noChangeAspect="1"/>
          </p:cNvPicPr>
          <p:nvPr>
            <p:custDataLst>
              <p:tags r:id="rId5"/>
            </p:custDataLst>
          </p:nvPr>
        </p:nvPicPr>
        <p:blipFill>
          <a:blip r:embed="rId20"/>
          <a:stretch>
            <a:fillRect/>
          </a:stretch>
        </p:blipFill>
        <p:spPr>
          <a:xfrm>
            <a:off x="7393305" y="2198053"/>
            <a:ext cx="1236663" cy="869950"/>
          </a:xfrm>
          <a:prstGeom prst="rect">
            <a:avLst/>
          </a:prstGeom>
          <a:noFill/>
          <a:ln w="9525">
            <a:noFill/>
          </a:ln>
        </p:spPr>
      </p:pic>
      <p:sp>
        <p:nvSpPr>
          <p:cNvPr id="59398" name="文本框 22"/>
          <p:cNvSpPr txBox="1"/>
          <p:nvPr>
            <p:custDataLst>
              <p:tags r:id="rId6"/>
            </p:custDataLst>
          </p:nvPr>
        </p:nvSpPr>
        <p:spPr>
          <a:xfrm>
            <a:off x="7392988" y="3293428"/>
            <a:ext cx="1402080" cy="460375"/>
          </a:xfrm>
          <a:prstGeom prst="rect">
            <a:avLst/>
          </a:prstGeom>
          <a:noFill/>
          <a:ln w="9525">
            <a:noFill/>
          </a:ln>
        </p:spPr>
        <p:txBody>
          <a:bodyPr wrap="none" anchor="t">
            <a:spAutoFit/>
          </a:bodyPr>
          <a:lstStyle/>
          <a:p>
            <a:r>
              <a:rPr lang="zh-CN" altLang="en-US" sz="2400" b="1" dirty="0">
                <a:solidFill>
                  <a:schemeClr val="tx1"/>
                </a:solidFill>
                <a:latin typeface="微软雅黑" panose="020B0503020204020204" pitchFamily="34" charset="-122"/>
                <a:ea typeface="微软雅黑" panose="020B0503020204020204" pitchFamily="34" charset="-122"/>
              </a:rPr>
              <a:t>诚实守信</a:t>
            </a:r>
          </a:p>
        </p:txBody>
      </p:sp>
      <p:sp>
        <p:nvSpPr>
          <p:cNvPr id="27" name="圆角矩形 26"/>
          <p:cNvSpPr/>
          <p:nvPr>
            <p:custDataLst>
              <p:tags r:id="rId7"/>
            </p:custDataLst>
          </p:nvPr>
        </p:nvSpPr>
        <p:spPr>
          <a:xfrm>
            <a:off x="6234430" y="1934528"/>
            <a:ext cx="3341688" cy="1981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pic>
        <p:nvPicPr>
          <p:cNvPr id="59400" name="图片 5"/>
          <p:cNvPicPr>
            <a:picLocks noChangeAspect="1"/>
          </p:cNvPicPr>
          <p:nvPr>
            <p:custDataLst>
              <p:tags r:id="rId8"/>
            </p:custDataLst>
          </p:nvPr>
        </p:nvPicPr>
        <p:blipFill>
          <a:blip r:embed="rId21"/>
          <a:stretch>
            <a:fillRect/>
          </a:stretch>
        </p:blipFill>
        <p:spPr>
          <a:xfrm>
            <a:off x="5697855" y="4487228"/>
            <a:ext cx="976313" cy="1057275"/>
          </a:xfrm>
          <a:prstGeom prst="rect">
            <a:avLst/>
          </a:prstGeom>
          <a:noFill/>
          <a:ln w="9525">
            <a:noFill/>
          </a:ln>
        </p:spPr>
      </p:pic>
      <p:sp>
        <p:nvSpPr>
          <p:cNvPr id="59401" name="文本框 23"/>
          <p:cNvSpPr txBox="1"/>
          <p:nvPr>
            <p:custDataLst>
              <p:tags r:id="rId9"/>
            </p:custDataLst>
          </p:nvPr>
        </p:nvSpPr>
        <p:spPr>
          <a:xfrm>
            <a:off x="5387658" y="5619115"/>
            <a:ext cx="1402080" cy="460375"/>
          </a:xfrm>
          <a:prstGeom prst="rect">
            <a:avLst/>
          </a:prstGeom>
          <a:noFill/>
          <a:ln w="9525">
            <a:noFill/>
          </a:ln>
        </p:spPr>
        <p:txBody>
          <a:bodyPr wrap="none" anchor="t">
            <a:spAutoFit/>
          </a:bodyPr>
          <a:lstStyle/>
          <a:p>
            <a:pPr algn="ctr"/>
            <a:r>
              <a:rPr lang="zh-CN" altLang="en-US" sz="2400" b="1" dirty="0">
                <a:solidFill>
                  <a:schemeClr val="tx1"/>
                </a:solidFill>
                <a:latin typeface="微软雅黑" panose="020B0503020204020204" pitchFamily="34" charset="-122"/>
                <a:ea typeface="微软雅黑" panose="020B0503020204020204" pitchFamily="34" charset="-122"/>
              </a:rPr>
              <a:t>热情服务</a:t>
            </a:r>
          </a:p>
        </p:txBody>
      </p:sp>
      <p:sp>
        <p:nvSpPr>
          <p:cNvPr id="29" name="圆角矩形 28"/>
          <p:cNvSpPr/>
          <p:nvPr>
            <p:custDataLst>
              <p:tags r:id="rId10"/>
            </p:custDataLst>
          </p:nvPr>
        </p:nvSpPr>
        <p:spPr>
          <a:xfrm>
            <a:off x="4692968" y="4312603"/>
            <a:ext cx="2700338" cy="1981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pic>
        <p:nvPicPr>
          <p:cNvPr id="59403" name="图片 3"/>
          <p:cNvPicPr>
            <a:picLocks noChangeAspect="1"/>
          </p:cNvPicPr>
          <p:nvPr>
            <p:custDataLst>
              <p:tags r:id="rId11"/>
            </p:custDataLst>
          </p:nvPr>
        </p:nvPicPr>
        <p:blipFill>
          <a:blip r:embed="rId22"/>
          <a:stretch>
            <a:fillRect/>
          </a:stretch>
        </p:blipFill>
        <p:spPr>
          <a:xfrm>
            <a:off x="8629968" y="4595178"/>
            <a:ext cx="1223962" cy="839787"/>
          </a:xfrm>
          <a:prstGeom prst="rect">
            <a:avLst/>
          </a:prstGeom>
          <a:noFill/>
          <a:ln w="9525">
            <a:noFill/>
          </a:ln>
        </p:spPr>
      </p:pic>
      <p:sp>
        <p:nvSpPr>
          <p:cNvPr id="59404" name="文本框 21"/>
          <p:cNvSpPr txBox="1"/>
          <p:nvPr>
            <p:custDataLst>
              <p:tags r:id="rId12"/>
            </p:custDataLst>
          </p:nvPr>
        </p:nvSpPr>
        <p:spPr>
          <a:xfrm>
            <a:off x="1778318" y="5738178"/>
            <a:ext cx="2663825" cy="460375"/>
          </a:xfrm>
          <a:prstGeom prst="rect">
            <a:avLst/>
          </a:prstGeom>
          <a:noFill/>
          <a:ln w="9525">
            <a:noFill/>
          </a:ln>
        </p:spPr>
        <p:txBody>
          <a:bodyPr wrap="square" anchor="t">
            <a:spAutoFit/>
          </a:bodyPr>
          <a:lstStyle/>
          <a:p>
            <a:pPr algn="ctr"/>
            <a:r>
              <a:rPr lang="zh-CN" altLang="zh-CN" sz="2400" b="1" dirty="0">
                <a:solidFill>
                  <a:schemeClr val="tx1"/>
                </a:solidFill>
                <a:latin typeface="微软雅黑" panose="020B0503020204020204" pitchFamily="34" charset="-122"/>
                <a:ea typeface="微软雅黑" panose="020B0503020204020204" pitchFamily="34" charset="-122"/>
              </a:rPr>
              <a:t>办事公道</a:t>
            </a:r>
          </a:p>
        </p:txBody>
      </p:sp>
      <p:sp>
        <p:nvSpPr>
          <p:cNvPr id="30" name="圆角矩形 29"/>
          <p:cNvSpPr/>
          <p:nvPr>
            <p:custDataLst>
              <p:tags r:id="rId13"/>
            </p:custDataLst>
          </p:nvPr>
        </p:nvSpPr>
        <p:spPr>
          <a:xfrm>
            <a:off x="7653655" y="4228465"/>
            <a:ext cx="2701925" cy="1981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pic>
        <p:nvPicPr>
          <p:cNvPr id="59406" name="图片 3"/>
          <p:cNvPicPr>
            <a:picLocks noChangeAspect="1"/>
          </p:cNvPicPr>
          <p:nvPr>
            <p:custDataLst>
              <p:tags r:id="rId14"/>
            </p:custDataLst>
          </p:nvPr>
        </p:nvPicPr>
        <p:blipFill>
          <a:blip r:embed="rId22"/>
          <a:stretch>
            <a:fillRect/>
          </a:stretch>
        </p:blipFill>
        <p:spPr>
          <a:xfrm>
            <a:off x="3469005" y="2198053"/>
            <a:ext cx="1223963" cy="839787"/>
          </a:xfrm>
          <a:prstGeom prst="rect">
            <a:avLst/>
          </a:prstGeom>
          <a:noFill/>
          <a:ln w="9525">
            <a:noFill/>
          </a:ln>
        </p:spPr>
      </p:pic>
      <p:sp>
        <p:nvSpPr>
          <p:cNvPr id="3" name="圆角矩形 2"/>
          <p:cNvSpPr/>
          <p:nvPr>
            <p:custDataLst>
              <p:tags r:id="rId15"/>
            </p:custDataLst>
          </p:nvPr>
        </p:nvSpPr>
        <p:spPr>
          <a:xfrm>
            <a:off x="1616393" y="4312603"/>
            <a:ext cx="2825750" cy="1981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59408" name="文本框 23"/>
          <p:cNvSpPr txBox="1"/>
          <p:nvPr>
            <p:custDataLst>
              <p:tags r:id="rId16"/>
            </p:custDataLst>
          </p:nvPr>
        </p:nvSpPr>
        <p:spPr>
          <a:xfrm>
            <a:off x="8451533" y="5544820"/>
            <a:ext cx="1402080" cy="460375"/>
          </a:xfrm>
          <a:prstGeom prst="rect">
            <a:avLst/>
          </a:prstGeom>
          <a:noFill/>
          <a:ln w="9525">
            <a:noFill/>
          </a:ln>
        </p:spPr>
        <p:txBody>
          <a:bodyPr wrap="none" anchor="t">
            <a:spAutoFit/>
          </a:bodyPr>
          <a:lstStyle/>
          <a:p>
            <a:r>
              <a:rPr lang="zh-CN" altLang="en-US" sz="2400" b="1" dirty="0">
                <a:solidFill>
                  <a:schemeClr val="tx1"/>
                </a:solidFill>
                <a:latin typeface="微软雅黑" panose="020B0503020204020204" pitchFamily="34" charset="-122"/>
                <a:ea typeface="微软雅黑" panose="020B0503020204020204" pitchFamily="34" charset="-122"/>
              </a:rPr>
              <a:t>奉献社会</a:t>
            </a:r>
          </a:p>
        </p:txBody>
      </p:sp>
      <p:sp>
        <p:nvSpPr>
          <p:cNvPr id="4" name="文本框 21"/>
          <p:cNvSpPr txBox="1"/>
          <p:nvPr>
            <p:custDataLst>
              <p:tags r:id="rId17"/>
            </p:custDataLst>
          </p:nvPr>
        </p:nvSpPr>
        <p:spPr>
          <a:xfrm>
            <a:off x="2756853" y="3198178"/>
            <a:ext cx="2663825" cy="460375"/>
          </a:xfrm>
          <a:prstGeom prst="rect">
            <a:avLst/>
          </a:prstGeom>
          <a:noFill/>
          <a:ln w="9525">
            <a:noFill/>
          </a:ln>
        </p:spPr>
        <p:txBody>
          <a:bodyPr wrap="square" anchor="t">
            <a:spAutoFit/>
          </a:bodyPr>
          <a:lstStyle/>
          <a:p>
            <a:pPr algn="ctr"/>
            <a:r>
              <a:rPr lang="zh-CN" altLang="zh-CN" sz="2400" b="1" dirty="0">
                <a:solidFill>
                  <a:schemeClr val="tx1"/>
                </a:solidFill>
                <a:latin typeface="微软雅黑" panose="020B0503020204020204" pitchFamily="34" charset="-122"/>
                <a:ea typeface="微软雅黑" panose="020B0503020204020204" pitchFamily="34" charset="-122"/>
              </a:rPr>
              <a:t>爱岗敬业</a:t>
            </a:r>
          </a:p>
        </p:txBody>
      </p:sp>
    </p:spTree>
    <p:custDataLst>
      <p:tags r:id="rId1"/>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AutoShape 4" descr="data:image/jpeg;base64,/9j/4AAQSkZJRgABAQAAAQABAAD/2wBDAAgGBgcGBQgHBwcJCQgKDBQNDAsLDBkSEw8UHRofHh0aHBwgJC4nICIsIxwcKDcpLDAxNDQ0Hyc5PTgyPC4zNDL/2wBDAQkJCQwLDBgNDRgyIRwhMjIyMjIyMjIyMjIyMjIyMjIyMjIyMjIyMjIyMjIyMjIyMjIyMjIyMjIyMjIyMjIyMjL/wAARCAFNAf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4KS81S612+jk1W5S3inZEgiCKAB0527v1qZSUS4Qc3ZHe0ZrDt5pcANLIR7uatmZ9uAzfXNLnRTotGjRWML2eKU/NuX0bmtOG5SUDBwT2NNSTJlTcSaiiiqICiiigAooooAKKKKACiiigAooooAKKKKACiiq9zf2lkM3V1DAMZzLIFH60AWKKpDWNMK7hqNoVzjPnLj+dOi1TT5ziG+tpD0wkqn+RoAt0UdaKACiiigAooooAKKKKACiiigAooooAKKKKACiikzQAtFJuGcZpaACiiigAooooAKKKKACigkAZPSue1jxXa6fE4tgLiYcDB+UH3Pf8ACplJRV2B0NFcTYeJ9TvrcSOY4ySeETj9c1K2v6jCCWlDAeqD+grn+t0/MVzsaK47w94nv9W8STWMyxLbpbtIML82Qyjr+J7V2Nb05qa5kMKKKKsAooooAKKKKACiiigAooooAK4EDb4k1Rf+ngn8wD/Wu+rgpOPFWp5/56j/ANAWsqvQ3w/xM3rfgCrY6VUgPFWh0qEbMrSLmQ01XeM8HpVTUdbsdNu1guHfzXXcFVc8etC6vaS42iTn/ZH+NQ6kYuzZMpRWjNaLUXVwG5XuD1rQW5hYDEi8+pxXNPe2+M5J+gqBL+C4DJHJyDgqwwauNZPS5m4wlszsaKoaOSdPXJPDEcmr9brUxas7BRRRTEFFFFABRRRQAUUUUAFFFFABXg/xSjMvxEIY7gtrHtDc45bpXvFeI/ElM/EFzj/l1i/rWNd2gejlcebEpGHDCTEBtGCPSqWoWMXkM3lpux12itu3T5BVfUlVbdmI6DmuC7PrJU4tWaPcfDtzJd+HdPmlcvK0C72bqWxyTWnXlei/FPS7LTIoE0vVJ1RQA8aR4IwBxlwe1akPxb0mR8SaVqsS/wB50i/o9elGSsfA1atJTaUluegUVxul/EvQ9T1CGx2XdvNNIscQmjGHY9ACpP64rsqpO4oyUldMKKKKZQUUUUAFFFFABRRRQAUUVz3iXxdY+Ho/KZhLfMuUgB59i3oKTaSuxpNuyLmu67baHZmWUhpXBEUQPLn/AA968P1W/vNV1q9u79zOUjLLG/KpjoFHYVsT3t1q959ru33ysPoFHoB2FVEhj/tS48zG3yxuz0x715WLxDcdNjvoUUt9zJmtrT/R/wBx806FvlPAwAen413fwdc+dr8ALiOJ4AqlyQMhySAen/1q4u/tNFS0juPssHly8Iwh5bgnsM9Aa7P4Mrbga21soWMvCMAY5G/tUYKTdRbjxKtA9Uooor2TzgooooAKyNT8SWGmMYnfzbj/AJ5R8n8T0Fc94p1+/h1N9Ot3EUShSzp95sjPXt+FYFvbb5tzfiTXNUr8ukQNe+1q91X5WPlQH/lmh4/E96zbq3Pk4AGK0YrcLxin3EOYTgdK5JNy1YEekxbbRRxx6Cn3ifKfepNPG23A7029PyEGuboSVPBY/wCKxuP+vNv/AENa9IrznwUP+Kuuz/06H/0Na9Gr1MJ/CK6BRRRXSAUUUUAFFFFABRRRQBgReJPNXP2bafd8/wBKlXW5GP8AqBj/AHq5+3UbBxV2MAD/AOtXjRxVV9T1nhqS6Gx/ax2E+Vz9a4rTtQOqatfXhi8ovMy7N2cbflz+O3NdKPuHjtXF6PcpZLeSyJKyrdSDEUTSNy5/hUEnrW0a05TUZMmNKEU2kdxAeBVtTmsG31iMoCtnfsTwB9lcH9QKmtfEdlcauNKVJxebSzIY/uADILY6Z7ZrrRg2cZ4jOfG82TwIIx9Otalt90Vl+IiB42n4/wCWMf8AWtO1+4MV5Vb+Izlr/GaKqCvPpWYijfLg/wAVaqD5fWsvcBNKPenF2ZkjQ07X7vTWEZPmwZ5Ruo+hrqbHxFYXoADmKT+5Jx+RrhSAx5qSKLIOPSuynWktCjXT4p+HJSfK+1yAHG4Q4B/Miph8RtFIB8q856fu1/8Aiq8a0WzDQDPX6VtrZLnp2rjlmVROyselHCQauz0k/EnRB1ivP+/a/wDxVT2/xA0CeWOJppYWkOF8yMgfiRnFeZNaAL0/DFT+EUjfxr9meJWCWzSYZc4O5R/I1dHH1ZzUdCauFhCLke2xyJNGskbq6MMqynII+tOqjANiBVAVR0AHFWMn1r1FUOAmoqIE0jk7Dz2p+0EeU3XxS1i38QahYfZLMw29zJEh2tuIViOfm68VYHxB1yVsolqqE8fuyf6159awvJfyyOSzs5JZjkkk+tdXa24CDKge1d8IRcU7GDm7m+PHmspF80VqzDv5Z/xrgNV8Qy+IPE17fXUccRgQRnZnGFGc8/Wuoe3CgkgVw0Cxrf6w0q/uxI28e20Zrlx0IqldLqexkbbxWvZnS24ygK4KkZz61W1dT/Z05yPuE1m22oX94S2jWkS2ajAkucqrn/YA5A/z9bVw8x8Ou1yALjyWMmOgbBz+teQ1Y+thUUnp/wAAp6Dbg6XbttydvcVqzWwKdPrVbw9tXToR32DithkBGRkEDpXafjlWf7yT82ZPh21A8a6MSOl2h/LmvoTcPUV8/PETqFow4P2mIcf7wr0+NPlGea5a+O9hLl5b/M+gyqh7ai231Ox8xP7y/nQHU9GB/GuRC4qK9ZorOWSM4dELKfQgVms0f8v4/wDAPU+pf3jtaKoLO5Gc9afvb1Neh7ddjk9my5UP2u32B/Pj2nod4xWRrTOujXzqzBlt5CCDgg7TXNWEWyHYPujtWFXGcjSSN6WF5022d2Ly2PS4iP0cU5LmGQkJKjEdcMDiuN8viq8ilGyrEH2rL6+19k1+pLud9uGM54ry7x14a1jVPFYvLGxeaD7Oi7wyjkFsjk+4ru9CZn0e1ZzkmMEmtSupy9pDU4/gloeRQeH9Yjj5064+UYPy1mPDu1K6t7hSA0QR0PBwR/ga9tc8V5D4gLHxdrfl7RJvjClumfJjxn2zXm42nyQun1O3DVXOVmjBvba9REUXFvKsR+RpIiGXgjs2CcE+ldl8HYmjj1tnbc7yxliBgZw3QV57qaasYH+0NM7ZGDasoTGeeMBun1r0T4NiL7Dqxh3bTMn392c4PXPNGAT9qtR4p+4enUUUV7Z5oUVW1C9i03Tri9mDGK3jaV9oycAZOK8j1j4ralqJaHSbcWUXTzXw8hH8h+v1pNpEyko7m74ulhg1+Z5pFQELjJ5PyjpXODxdDFdCGC0aQf33fb+mDXObri7lM9zNJNK3LPIxYn8TTYYx/ainpXI4pybOLEYmUYtx0O4TxBenJ+yW6x4yG8xiT+GBj86pXfjeW2UrNZRlD1ZXIwPXFRgAQj6Vy2u8QyeuD0ocFZnnxxlZzS5j1Cxu40sI5pnVEdlXJ6ZY4A/MgVW1fWLCyuUtLiYrLIAcbCQoJwCxAwoJ45xSRvaJ4eVb5C1tIFicAZ+8Qoz6ckc9qjuNIsrHSdQWTzrhZo2Nw8z75HUKRjJ9BnFedGzWp7hZ8IyxWvii7knlSNTakZdgB99fWu5/tnTOf+Jjacdf36/414b4gRZ9Q0iRNwViSu7rjb3962LaNoYsLzkd69nA0uaje5LqWdj1KTxRoUTbX1azB9PNFNn8VaFbJul1W1UYz/rBXlUllufeygn6VVv7TzUBYKcdOK7fYLuL2jO9k+Kuhm4aC1hurhgcBgFVT+Zz+lEnxJhV9o0uY89fNFeOWqGPxII+gKZxjvmuwaLJx/SvLrVJwqOKex9Xg8uw1ahGpKO/mdn/AMLFVj8umNjPG6fHH/fNK3xEVRk6Yce0/wD9jXHCIemabLGoQ8Vl7ep3OlZVhP5fxZ0E/wAXoIJTGdHmOO4mH+FFecXsX+knAGMd6Kr28+4nlGGv8P4s9ag4UA1cQVQg+6OKuJ24ry4M4JItqfkP0rktCO26vhnpcyfzrq1OFrhBYw6jHrFnc3EtvA87eZJE+xguQTz6EcH2JrppP94vR/oYv4WdJHeXGtbodNlaGzGVkvh1b2h9f988Dtk5xt6ZpllpVt5NlAkSk5YjlnPqzHlj7muK0y60q6h/0GbX7m1jwFkt/NWMAcfLt25A9Bn+VdRpNlYyeVfWl7fTBdwxLdyuORghkY8EehGQa9FHIzjPEWf+E2uMf88ox/OtS0+6DWX4hyfGlxgZ/dR/1rRtPlUbuPrXlVv4jOWv8ZrRnC+9Y8hIupK1o+VBB49qy5V/fyGpvqjFDVbn8avWpBOayTIQ9aNm+SK2g9SzhtFX9zj3rcVDgcfgaw9LcRcFgPmwPc5rcTPdq8eT95n0EPhQMPlPQ+tR+D8D4isP+nF//Q0qVyMevtUHhE4+I/1sZP8A0NK6MI/3yMcT/DZ7DH0qUGoY+gqUV9Ajxh4of7h+lIKG+4fpTA+eYw8clyYgWkAYoPU9qwbTXLvVtI0zRLe8uDf3FwwuZGzuRN3TPcY5/DFdBFIY7i4kUZK7iPTjmsXT/FkNrZ6ZeBLAajPc7LyQQhXEW7qSPbHPtXpfZWvQ51uzd8LebZa3rGjC6lubW12lHk52sRyPzz/3zVG2VH1LVkkGUadwwAzkbRnitTw/q0epa9rwt/s5tlaJo5IUAL5BBJI+9071kQFjqGrYUs3nv8oPXgcVy43+B8z2si/3p/4X+hpPr2nWlrbzyOyW0vyo/lMMcccYzjFP1adJNCuJo+UeBmU4xwV44qoPEmiHazXQDr8oRo2yCe2Mde1P1difDlwSpXMDHYeq8cD8K8pq3Q+pjPmvaSenQn0T5bOHBwdoFazNlMHArC0tp1iQKiFNgILOVOefY+1WrnU5IbiK0SBJ7l+fLSQ/KvdmJXAH8+1diPxuScpuxYQbr+zH/TxF/wChivS0X5RXmsB3anZ4/wCe8Z/8fFdve69Dp+o2mnm1vLi4uVLILeMMAAQCW5GByOa8bGpyrpLsfU5G0sM2+5rAVBfj/iX3A/6Zt/I1x8nxU8PR6wbEm4MYfYboKDHnOM9c498V1+oEf2bcEHI8pjn8DXPKnKC95WPYjJSeh0Mf3BUlRRfcFS17Mdjge5S1gD+xr3/rg/8A6CawLQYB55zW9rJxot8f+mD/APoJrAtP4vrXJiX76OzDfCy2cYqrNVkniqs1YSeh0I6bQxjRbMf9MU/kK0qz9G40iz/64p/IVfNexS+BHi1PiYxzwa8f10v/AMJdrfl43+am3PTPkpjNevSfdNeN680Y8Ua6Ztvleau/d02+Smc+1cWYfw16nRg/jMu4GqlTlLMj03OP6V0fwy142smo2T2uZi4ZyJOBjI445rlLm00aGCOU2cYWX7my3Yk8Z6AZHArd8ArbnVbr7MoEQiAAC7cHc2eD7150KsqXvQ0fe3/DndOCnpI9UOukf8u//j//ANaoJvEwhjZ2tThRnh//AK1UWUYqhex5gcexrWWYYhfa/BGawtJ9Dp/E43eE9XB/585v/QDXzzZRgnpXv2r30Gp+HL+GzYyvcWkixYUgMWUgcnjvXkdv4P12MfNp5/7+J/jXvVGmtDxKtObeiZUjQYA7A1AvGqL/AHcVu/8ACN6ynJsHP/AlP9ax7u0uLHVokuomidl3KGHUetYa3POxVOSpttG4GxCeOK5fXObeTjHyk10Yf9yfSuZ10j7NLjsp/GrezPKg/fienWMMN3on2e4UNFLHscH0NZl7Ya3PaPpr3to9k6+W91hvPMZ4Ix93djjdn3xUkkkI8NQi5t4p4XlgjdJvu4aRVyfpnP4Uy50TwuyEGy07BHYKP5V5kHaKPqEYviBFGraYoGAHYAD/AHa14E+QcZxWVr2DrGmADpI2Mf7ta0PQf1r38u/gIxl8Q91Haqdwm5SCc1cY4BB7+lU7k9eea70I5CZdvimE46xH8Oa65gN2f61yFyCPFNv3zGf51127mvBxf8eX9dD7zLP9yp+j/MeMDvUc33SBT84FRS/dNc52panO3wH2k8Hp2xRTrtc3BJooNGj0u3bKirqEcYqjbHKDn9aup2rggfNyLKEY4rgZLcXuoXVjJ/qbjUAsox95VG8g+x24Psa71OlcZbRebq2pxhij/adytjOGAUg+/P511Un+8j8/0MmvdZ2tsAqqoGABgAdqbN5VlqNvcg7DdOIJB2Y4JU/UYx9D7Csoa1JZpi50y+aTp/o0RmVj7EdB/vAUtlFqetavBfX9t9i0+0Je2tZCDLJIQV8x8HCgAnC8/eye1eijjkcb43t5bvXNWtoFzNLZbIxnGWKsBz2ryqHwvqH9txaK8cQvZBuClxjpu6/QGvVfHEM0+tatDbAmeSy2xgHHzENjnt9a80h8GeJfOSWeBUcnCF7qMMx9B81c1OVpS1SOWt8bPavDdjNpnh2ysrhVWWGLawVsgHnoataQIb/Vb+1mUkQhDkHH3s/4VT8NWdxp/hyxtLri4iiCuC2efqDU3hgn/hJtZ57Q/wAmrk3qEUknLU6MeGtMYgmOTP8A10NPuNGsLSylmhiKsikj52P8zWjGeKZqPOmXA/2DXTZKLsjp5I3Wh4VbXccVk088bSKeqIm4sT2A/Gr1suszx70khsoj9yKVDM4+pyMfTn61m2Uc0tmqQXPkSfKRIFDY9eDwavxWup+YkZ1yTlSeLaLtgenvXjxaV9Vfzv8A5WPTRqWyXMcTi6uEmYuSrRpsAXAwMZPvSeE2P/Cx09DZyD/x5KbbRzW8LrPdtcszbgzIq4GBxgcev50nhX/kosZ/6dJP/Qkq8K/36IxH8JnssZ4FSioY/uipRXvo8YeKVvuH6UgNDfcP0pgfPkTMLmbCbzyQv972rDjWU8jwGjAn1P8AhWxHIIbid2+6hLH8KytI0K88V2h1O91a4hLuwiSLooBx0zxzn8utepvGKRzLdnS+GdyJdBvDw0nIU5DZ8zr7Dp/WsSzlWLU9TlYkIs7sfbAFX/Cd7fiTVdIv7g3D6fIqpMerK27g/wDfP6+1ZVsHe+1MIyiQzvt3dM9s+1cuO/gL1PcyC/1uX+F/oSC41A3gvf8AhHIzHnO/KeeB6+ufatDW5BLoc7ocq8JKnHYiqMfiK73/AGcaLefaum3jZ9d/p71PrW5NClV2DOI/mK9M98V5Muh9NBrlnytvR9LfohkV1ciGK1so/wB66gtKUJWIHvjueDgfnWhbJb6bbSMqXDMfnlkaNmeRvUnH/wBYVRs1uZ4o4ref7MAi75QgZuegUHj3yc1a8i8scy/2hLcxgZdJkXOPVSoHPscj6V2n4/K2q8/vNKz51ezHOROn862/GcXiSNDP4etobjz7draYYAljGchlOR6njnHBxWBpeW1yyAOQZh0+hP8ASrfxCbUrm+s7K18QWWj26xGV2uLzyTI2cDGPmOAPpzXkV9cWl5f5n0uT/wC5t+f+RmaHoGoeD/Dl7LPorXmpaihiClo/LhQ8BXJbksTnaM5wBkV6VcR+ToTxf3LYryMdFrxnUY9S1tWfVPG2kxwxIImjS+L+YqD74RR8xbGcHkn0r2a5UJoroHZwtuRubq2F6ms8Teyb3Z61DfQ6WI/IKlqGE/IKlr0Y7HLLco62caHff9cH/wDQTWDanrW5rn/IDvv+uD/yNYNt0rjxL99HZhvhZaY4FVpmFVtR1yx0+UQPI012RlbWBTJKffaOQPc4HvU8p+cD3rGaaWp0JpnWaRxpNp/1xT+Qq8aoaR/yCbT/AK4p/wCgilS+b7Bc3TxjELSgKp5IRiPzO39a9in8CPDn8TLMn3TXjOvRJc+JddhkyUklCHHXBiQV69dyyRy26rt2yOUbI5+4zAj/AL5/WvHNc2nxDre5HdTMcqvU/IowK4swdqa9TpwfxsqS298Nh+0277PuvJAdw7dmAz+FbHgOEwaveqXLuY1ZmxjJLN+lcVKvn8mxvLRT/dEzt/MAfrXY/DtEju7hIzcFRCvNxkOfmfrmvLqRcUte3TzPQTuegPVS5wY2z6Vbb6VUuceU3PY1EyoE+jcaPZ/9cU/kKu5qnpHGj2n/AFxX+VWs19LD4UcUviY8t715p44bPi+zH/Tqf/QjXo2a8z8bNjxlae1p/wCzGqPOzP8A3aXy/MQN+7zj8K5rW2Pky9B8prodwWEk5xXN60f3EmBj5TQ9mfJx+OPqekfYm1Dw/b2yrGyGWF5Fk+6yLIrMMYOcgEYrP1hPDFpN9k/sm1ur1hlbS2tUaQj1IxhR7kgVpW9m994eFql1Nas8YAlgOHX6GsPyJvD1/BLPYxfY44ZY3urNCxYsUO6ReWH3Dk5br2ry6b90+pRBrh/4nGm4GBvfj0+WtZWEcDOwYhBkhVJP5dTWPrrBtY00erP7dq1YmAXbkA+1e/lv+7oxn8RSbxJpqqd800RHUy20qY/NRTo721v4DLbXMM6dN0bhgD+Fc3eah4oe9S0nms0To62E0YncewkPH4VpaXBa2sUsdvaXcErnfK10rF3b1LnIJ+hrti23YGtDJvAD4ntSODsb+ddcOOa5C848SWZx1Vh+orZ1+D7Vod1EblbbKj96zYUcjgn0PQ/WvExa/wBokvT8j7nLW1l8H5P82aoljZiqupI6gHmop3VcByFJOBk9T6V5fo3hy2uLl4NSvfsU4P7pcDbIPVWzg/hXTaZocVnqyMutC9WFGYW+7JUkY3YyfU9qxlBLqaUMTUqW9z8f0L92v788npRS3WPO79O1FZnpWO0utSn0+SLZaxvbLE81zO8pQRIuM4G07iQTgcdKyPDvjfUtavi40XGleesH2iN8tGzY27h36jOOmar+MbW2vhYW09z9lWQMGna7WFQmVyCp+/2OB6VYsIPDls2l6fZeIt8UM6OlrFIj+fLuyGfAJPP4DA6YrnpqPInbU+SnKXPZM79DXEeRJc6vqUMV1NasbkHzYtu4fKvHzAjn6V2yE1w0mF129Zj8q3kZP4hQP1IqqT/eRKfws2JrKLT7Jri81rV/Lyqfu2DNknAACJnOTVjSBavrELQ6nr7MytIsd2HWFxjBXDoORuzjrx7GtOBElRQwztIYfUcipb1tk2nyYPy3IH5o6/1r00cckeZfEd2S/wBYZMkmyVePfIryuRpNSjsLe3mDi1sS7842lWd2/Hn+Vet+Nvsza/qS3j7LZrQCRgCcLhsnjmvOtItvC9mLwzeJTJJLCYo2Syl+QEjJIxzwCOveuenKzlp1OSt8bPXPB13Le+ENOnmcvIYsFmPJAJUZ98Ac1d8Mn/ip9Zz6Rf8As1VPDEVrbeGrCKzmaa2EQMcjJtLg852np1qx4YP/ABU+sj2i/wDZq47/ALzQmj8Z3UdN1DnTp/8AcNc1b6xqE9zJHoNmb+0jyGnvJjDGGB+6j7WZ+/8ACQP73ateO41CfTbwajbW1vKg+VIJzKCMdSSq8/hXU17rOpPVHiFvI8ensyXCW5VQxlddwUDGSRkZ4zVqxN5qLGW116JigwR9g2kZ5zhmzjjrVKFZGsAIY1lceWwRm2g4YHk/ga1EuNab5lsLINgjLXTf/EV46dk7Wv8AL9T0Ov8Aw5pW0VzBC63VyLly2Q/lhMDA4wPcE/jSeFz/AMXEjI6fZJP/AEJKZbyXMkbi7SFHDYAicsMYHXIHPWjwwf8Ai4cP/XrJ/NaeFv7dXJxH8J2PZ4j8oqYVXi+6KlZ1jjZ3O1VBLH0Ar30eMSg0N9w/Soba6gu4RNbTRzRno8bBh+YqZ/uH6VQHzqSnn3Pm58vDbseneuSh/wCERC4+06zjPRdmK64SiO6mkOdq5JwM8CoI/H2ixDmC6OPSJef/AB6vUsuRXZypu7sX/CdtosVnc3GjXMswl2rL5x+ZSucZGPc1kWkix6jqLu21RcNk+lWfCSyXF/q2qpaG1s7oqIYyMZxnJx/nqaoQxJc3OpwyH5JJnVvp3rkx38Bep7uQX+tytvyv9DoZo4LuAxvK6A9GjkKMPoRWdqoKeHAjSFyIlBdjktwOaxYx4Pe6FrtTeTt3ZfaT9c/rWxrEQt9EEK5IjVIwT6AgV5LVrI+mdTnhOWmiezv+hPbzS2cCTLBJNG6DcIuXU+oHfPt6d6kOoPfhoYbO6jVhhpJ08sKPbPJP4VTtLe4uJCIb64gVUUYRUK5+rA/5FWJLC+Az/a8xAPIMcYz7cLmu5H49JRvra/z/AMjW0ck+INPHbzTxnr8jVf8AGOhaBr3iizg1XUbuG6+ygRQW8JPy72y7NtIA+uMYrO0Rs+I9OGcjzW/9FtU/jfVde0/xMseiaMl95unxidjatN8pkkwpwcY4PHevIrXeL9120/zPpsot9S17/wCRm6z4B8I6NYmebV9RCnKrMqCZEbtu2Jx9CRnnFeo3uBpcqjkCIjP4V4omreKtO0e6sx4Uht9PlVjOv9nyKCpySWbOePrx2xXtd/xp84/6Zt/I1liuZJczvv8AoevQtfRWIPHWr3+ieEXvNOk8uYSxoWEe8hScHGeAffmsaH4iNJ4xijcXI0q8tUW0QWvKzM+Mvznseh6du9bvi/X5vD3h+K7gdI2luYoDK4yI1Y/M2PUAHr/9aunk8x4HEEirIynY7DcoOOCRkZH416cH7qOOW5x+gX+pan8NZL3VSxvJo7hmLJt+Xc23A9MYx7VDdWb6hp0trHdzWjSAYmhbDLznj+VWNDvNQvvht9o1Mg3TQTBmCgBgGYKcDjGAKz9SdxpgRJHj82eGJmRirBWkVWwRyDgnmuPEfxUdmH/hszIrW48P6jbTy6XEbSCGZJLmwQszlzGdzoct/AcnL9a6SU5cZ55rAi0y5lv7/TY9Qnh0uJkby1kZpTuUZUSMSVTjPHPJ5Arcc5b8axrO9jemrJnX6Sc6Taf9cU/kKwZPDJ1Ca9MHifWIonmkDwwugjQsSWUZQ8fN6nvW9pP/ACCrX/rkn8hRp7RqJrYECWOV2dO/zMWB+hz1+vpXr0/hR4s/iZi2+h3Gn6pbS3Gv6pfKN+yO58spu2kfwqDnBOPoa831abyvEGsSlWYLcMcKMk4A6D1r1W61O3m12DS4JFkuYla4nCnPlJtKjd6ElhgegPpXlN+3/FRapz1unrhzL+Gr9zqwfxmK+vPMALa3iyXWPE043KSQBlFye/qK6zwMJRqd357o0nlJkou0dW7ZNYt1b29yn76GOXHI3oGxWt8PxCL+8WAMI0UJ8xJwQ7g8k9Mg15DlFr3Vbb+rno2a3ZV1XxDeGNfD2mS3z6/dXBS4aTcv2dMnJU4wFx0I7c9cVr6HEmnTX+lR6vcamtvEjyNO+8xO27K599udpzj8a2dAM82mreXV49zLcEuchQsQyfkXAHToc5ORVJN9tqmqWon8yEwpcJGVAMRYuCMgcg7cjPvXRVmnFxRjTi7pnQ6VxpNr/wBcl/lVo1iXH9sf8IzA2hm1+2qqMFugSjrjlcjofes3R9U8XXtuJrjT9GIDFXjS5lidCOqsCjYOf885r3ofCjCT95nV9BXmHjUk+NbYDp9jH/obV3EWsuksUGpWM1jJK2yN2ZZInbsA6ngnsGCk9q4Pxq2fG0H/AF6L/wChtVHnZm/9ll8vzKZ1BI5rmOTCR28KyNIW9d3/AMTXMXV9c3MbPPAsMU8bPEATuAGPvD1I54rcmhttQ1GSK5tIpVt4o2VmBySS3HuOO/rWVrjr565QZMMmGzyOn+fwoezPmYcvOlbU9Y09p00VDaxpJMI/kSRyisfcgHH5VgJJqGrTm21XU5LC5wWOn2yeUSPUSEkuPdSPfFbdj9q/sRBZtCLjYNhmBKZ9wDmueeGe1uVvPEVrdXU8RLJcofOgiPqsagFfqVJ968un8J9GiDWfk1nTcEnDOOfpWk0bSISrEHGOOorK1lg2uad3GZD+gq9qVyLXRb24KeYIoHYpnG7Cnj2r38t/3dGM/iOVs00rTLFbXW9N8uUsVeWa38zzSTwQyhucds5Famk6mbhbpIDNNZQsFhmlVgSCM4y3J2njJ9vrWRaTWKRo/wDaniG0VlV18yNpIwcZ+UlG4+tbumzLJFKU1WS/GRzIiqUHP91R19/SuynugkZF6f8AipbIk/wt/StXxLELjQLmEyrEh2b5G6KgYFjjvwDx3rKv8HxJZfR+n1FaHiKZIdNSaVC9vHPE0wA/gDDPH5GvGxX+8v5fkfbZdZ5ZG/Z/mzjrDw9oV/DPOmsSxwwMokMkITG44HOehNdP4f0S20m6u5LO6jubeREUEOGYEZznAxg5/SsiPSdHtdBvLa31q2f7XJGTJJIqlEVgcYz1xn059KdoQ0zTvEUdrpV9JdJPE4myOARgqQcDPf1rOTbT1JoQjTnBuKv5Pq7o3rvmbp29aKLkbpjjHTuKK5z3LGv4s06xvTpk2peQLSJmUvLdCHaWxjGQd3Q8e1RRaN4I0jXNPhjunOofaY/KCzFyHPK7h0weB+I6daqePDAx0pZ9Km1LiUrDHM0ePucnaCT6dutYnh9hDrmmsvhKaEtdxr9ruWlfywXAHYIMA4HHYdTis6Kbpp3PjqrSm9D25OK41oUm1zU4ZV3RySbWU9wUUV2KGuJvLSC91vUbedWaN5UJCuVPAU9QQR0qKX8SJvL4Wa9tL4hsNsSWcGpwj7kpuPJkx23gqQT7g8+grRsrHVr+/hvtY8m3ityWt7O3csAxBG+RyBuIBIAAwM55OMULXwzorx4exVwezuzfzNWW8P6Npl7a6lbaZBHcidV81chhv+Xjn1I/X1zXqJnFJHH+MrQah4kv7QuYxNaqm4DJGdwrhdU8C6XoGmNqF3qF48RZUKxRLnJ+rdOK7Px7NPBrmoy2xInW0UoVGSD82OK8wurzxVq9obe5TUJ7ckHyzbcZHfhf8/lXNBTc3aVlc463xs9r8KGAeFtO+zGQweQNnmABse4B61a8MN/xVGs5/uw/+zVT8JxSweFdNinRo5EgUMrjBB96n8LPnxVrPP8ABD/7PXJ/y8ZNH4zXXWNSgtmlF3ozNKwWC3ZjH5Ck8F33HdgdQFHPANaWnRRJpF4/9prqN1Kd1xOjAruxwqqCQqgdB+JyTmsK1u/CwiXzdDMs4UeYyaJI+5u5yI8HnuK3rG40+40q6/s6xktIwcMklm1sScddrKCfriuuXws6VujxexkeO23RxmVwo2puAz+JqSFtQv3jjurv7CjkjyIBiQ+xdhz/AMBH40zT2ACdOgrcRQ8ZRhlWGCpGQfrXhuai3oeko3EtbG2sIGjt4igY7mJYsWb1JPU0nhr/AJKFb5/59pB+q1DaTwym4W3bdHE+wkEld2OQO3Ht/jT/AA0cfEK156wSf0rXDX9uubczr29k7HtUJ+UU+dylrK4bYQhIbGccdcd6ihPyipZl32sqeWsm5CNh6Nx0r3keOcdbwyNMJdVsNen1KYfugkiQq6jqf3LhUAyOJGzzxmuytV2aZAuzZiFRt8zft46bv4vr3rzhdO8PwSjzbnQknHH2RtAAP0CH5z+dei2gC6ZbhYRAohUCIDAj4Hy47Y6VYM+eJpGiW7kQkMiOwPoQDWboHifWYtGgRNEur8Lu/wBJ3k7/AJj32np069qv3MogjvZWXeI0dih74GcVnWmvXNv4d0ix0qO3jvbx2VVT5ljG88nOeT6n3r1E7Ja9DlS30Or0nVr7U4p/tuky2BTG3zGzvznOMgdMD865eNkM+p71YxiZ94AySueR+Wa2fD2qahPPqOm6pJHLc2bL+9jAwwOfTHoO3f2rCiuhaXGo3DAlUnYkAc4zXLj3eivU9zILLEyv/K/0Nb+09DNnsae0eEjAiGDn2C9f0pmsbhoqqQQf3YwTyOR1rNj1XQYp/tX9nyiUc7xbng+o7fjV7WJzNpMcmMb/AC2+mSDXkNWaPpZVOajU1TtF7eg+0juneQ217HAoCgq0O852j3FTyRaqAAdQgZcjI+zbSR9d1Vorp4H8q2st0rKuZZGEak44+bqx+gNSLb31ztkuLwRhWP7q3XA+VsYJOSRx2x1rvPyCTlu7JeiNnQWz4ksB/wBNW/8ARbU/xz4ntfD/AIxtHuLW9umFnG6JHfNDEp8x+Sij5j9TjHaodDGPEunn/pq3P/bN66HVLiMeM9jXtyoitYmkthppuo3Uu/IZQSh7du3WvGrtLFttX939fI+oyhP6krdzmpPjXvjZYtD2yEYQvcZUH3AUZH416hqIxZXAz/A38jWO154dusW09siCY+WBc2LxKxP8OXQDJ9M5rXvifsU/+438q468oNLljyntUlJPV3JvE0Gj3Pha5i16UQ2BUb5M4KHPylevzZxjg1wvh7XPDehSxxzfEC+vLKHiK0MEiKPQEgEkD0GB/Ku+1q7tLHQpLm7slvfLx5VuUDmSQ8Kqgg8knr2GTXnmh6/4ag1Ce/8AEuq2AuWO1NOtbUm3tx0xlVIdvfJH14Ne1T+E86fxHo1zd2d94RluNPObN7VvJwhQbdpAwCAQPSuX1M2w0iQXVu9whdAsKNtZ3LgIAcjHzY5zXSz6lZat4SnvdOk8y0kt38tthQEAEcAgccVzOoxTTacotljaVJ4ZFWR9gbbIrYzg44Hoa46/8WJ24f8AhswZYrFPtbP4ekjWzx9uY3zZUYDZTB+fCkHnHp1rr5Cd+D1zXM3tvrklprKvp1jGuoIQWN8f3Y8oJn/V89M9q6ORgXyOmeKyrPRG1NWudlpX/IMtf+uS/wAqzdU0qbVci907TplQsI3M7o4XP94LkcYyAa09N40+39o1/lXKapc3fifUp9Mkiv7LQYHKXEiW8vmXzAkFEKg7Y+OW6t0HHNevT+FHiy+Ji+DprUtfW+kaNaWulxMR9tt5Sy3Mo4IXKguB03E4zwM15/qIZ9a1VVcoTdyYYYyPm969ht7myjhisrS3mhiRNsaG1kiRVA6AlQPwrxy8b/ieal/19y/+hGuDMn+7XqdWD+NlU2t3tx/aU2feOP8A+JrovAUBt768QsXJQMWIxkszk9Pc1jsetbngv/kJXnf92n82rxedvT0PTsihqMFs93Nd+H/G9vpS3Dl5rSWVCokJ+YhSflJPUY61p6Ba2FlYagkGrjVr11Et3d+YH3EghRwTgAKcDNN0nwpoWpact1d+H7WNpSWUmYyO4J+8xwuCf8+lXbfRNJ0SPUE0yBbdpYVMkSE443YOPfkfhXZXqRcXC7v8vzMKUXdSNG+sLvUvCkcFheSWl4qI8MschT5h2JGeCMjoeucGmWOi6rZ60l5JqyXMLRmOdHtwjycfKSykAkHjO0cE+1Gpafc6l4Ujt7S5ngkHlvm3l8t3VSCyBuxIyAemcZ4rI/4RzRNV8ONoz6jeStC5lj+2zYntmx0IwDt6+xzwehr3ofCjmn8TOvu7eK6tZbeZd0cilWGcH8D2PvXmXi4FfGcI3Fitkgy3U/O/XHFdVpFlFp+kw32kSXH2UpmS0kuGnQgZB8tmJII5xjhvTkEcf4vlSTxnFIjbkaxjYEdCC781R52af7rL5GLrE1vDcJJ9vks7zy8ErCZFdMnAYYwec85z1rDeeK5aeRr83c4iYD90Y1Ve+B65xW9davHp9zPHcttVYVaGMDmRucgepzgYrEuXvkGLybe08Tu0QQAREY4B7jnHNU/hZ87Tvpf+vwv+J6uJruDRLKe0imlKSRmSOEAs8f8AEBnA/UVmalrmqPFqKw6TqiF4sWh8hMo205Jwx749a2bQXb6HEtjNDDPtXDTRl1x34BH86yWn8SS3V5b/AGnS827Kmfssg3ZQNn/WcdcfhXkQty9D6BGbrJP9uadnp+86fQVpzAzWE0SqkjPGy7JPutkYwfasjWCf7d0/I5/edvYVqnzHtJEikCSshCvj7pxwfzr6HLf93XzMJ/EcUdV1bS9MlW7u30t4P9TbGzDRlBjCrKcgnHHPNdVai5MO+a9juUcAoyxbOPzINYtgquEhutZuFuFQJeWN46ushxhsBudp9QcdKk0dbCLVtRh05I/JjCFjEx2KzZyuBx/CD7bjXZC6HIhvRjxHY454cc/hWtq15HZaTPcywCeFcCSPj5lJAP14J4rHvTnxLY89n/pWnq0Uc2i3cMsqwI0RBduQnvXi4z/eX8j7jKr/ANmxtvZ/mzjpLbwTduZFvrq2J58tQ2B+an+daXhOPR11a8TTFkmWOJT9plPJz1AXAwOKhu7TwbbabDeGKR45GKo0Uj7iR14J4/8Ar1Z8K2mnxXdxd6RcM9nJGFdZT+8RweOMdMVnJ+49zOjTarx0h8t9v62N245mOAKKbcE+bwaK5j3rM3PEVzqaW1va6VeWVlNMGLT3MoTaq4yFznk5HOOMVl6DNrumapam68VaXfwzSpFJam88xzuYLlMjORnOM0/x3Jpw0S3hvtPmvJZJD9nSB9jqQOWzg4HTPB61a8C+HNEFpDq0Nrci7Usuy7YFoWHYAADocg46HtWNKyo3aPj5pupZHoKHnqMVxOo3K2WtahOY5ZtrIdkKb3OQBwO9domOK46/lEHiK8dgSMp0568UqX8SJrL4Wa1trrKEEekapKCASVgC49sMwq1Lqd5dm0i/sPUIka6j3ySiMhACDkhXJ9OccVNps6TRbkIIDFSfcHB/UVav+tkQzKVukI2sQDkEEH1GCfxxXqI4pI80+IlzJaaxqc8TlJEtFKsDyDzzXENceJrrwlY6laXt4yRCY3MiXOzo3y55GcAdq7zx1Z/2hr9/aA7TNaqgY9j82P1rzO08NeLPJbSora9WCRwXXzMQn3z909vy/LCHLd3aun17HFX+M9i8JXsmoeFdNup2ZpXgCuzHJYr8pJ9c4zVjwsceLNa/3If/AGek0PThpGi2enlt3kRBSwHU9z+eaZ4VP/FW61/uQ/8As9cV06jaJo/Gdvp0pSw09dufMRVHPQbCR254FTTyuyXkTFdqKpXA55Hf8q4Q2NlNePbReFL5pwxwbvUzErn1T94xI9wuP5V0+j6Y+maTeK+n21iZW3+XBcvNnjGWZgOfoK65K0WdSeqPFS6rp775HjTChnTO4KSAcY56UguNM8tLeCW/it2OZY4Ypj5g9MkEjPtjNSQM6w/IwDEqFJGQCSBnH41t7We3dEmMblSBJjO0464rx3NQevfv/wABneo3G6fcWktr5VnA8MUWFCtE0ePoCAaf4eOPiFZe8Ug/SobWO5heWO4vWuTtVgzIq4ySMYH0p+gHHxBsOf4H/lV4a31jQmv/AAnc9sh+6KW95026BOP3L8n6Gmwn5RUlxJ5dpO/yfLGx/efd6d/avdR45z264063tI7nxHdxPOv7m2SwiMmAOfkRCcDIz2FdNDkWUYabziIxmXAG/j73HHPXivPdO1q1tZpbqHUvDLXM67GnfWpJmVR/CpdTgA84HFd3p5X+xrTayOv2dMNGxZSNo5BPJHuasD5/wDeSqQCCxBB9Kk0nwzpmn3/223jcS87Q7ZCZ9PwqsZUimmlc/KmXYgZ4HNV4vHmixqM/aT/2zH+NetBwUVzHI1K7sdHb6Xa6dPe3MIbzbt/MlJbPPPA9ByfzrkrVtt1fsFDMJ3Kgnqc8frV3wvq0mq3uuTiSV7YyoYFk/hB3cAdui1m2jN9qvQrBW89iN3TO7j9a48wadFNdz3uH0/rUr/yv9DU/tS9bU00+3ig8xIvNnZmJVcnhRx19yO/Sk1gqdNTYu1cpgegyMVDZ2V/B9ruQ0DXl0w53kKijgY4yTTtb+WzQAYxImF9Oa8d2ukj6Wtz/AFarKfZ/dZ2/4Jcsp2k8xPL+RQBuJ+8cA4x+NOlSOJV8tmiXeuQnTr0x05Pp61TW9j09SLhWWF8MsgUso9Q2Onr+PtTjqMGoMsdnumXcC8gUhVAIOMnqT6D19q9A/HOSV7pafgbWgt/xUmnjHHmP/wCgNVzxb4/1Hwz4leyttOhuYjBG+5gQQSW6kde1UfD+f+EmsOn3nOP+ANWt4t1jxbBrAtfDGmF0SJHuLgQhizHOFyeMAD9a8SslLGNSSenV26n1uUtrBKz6nPN8SNb8Qj+x4dBtzJdkRAtuYDJ6ke3XPbGa9Yvz/oFwf+mbH9KzfDWq3eqaBFdanbm0vFZo7iNgVCspx39eD+NXtS40y56/6pv5GuPETi3yqNredz2aMXu3e4vivXh4d8NG/NrFcYkWLbN91QxwSfXgkY96oReJfDkni1tJFrpC2ptVlt7ktHi4kZgAiHp6+/FafiK40q38NySaxZG9tQRi2WPzGkbsAP8AIriF8V+EvNt5h4F1IyW20Qt9iXMeDkY57E5r26fwo86fxHWaJrTa/wDDptQNrFaK0UyJBF92NUZlUfkB/wDWrH1mSKDSY5p5ESNLq2Z3YgBQJkOT6Vv2Vza3PgATWOny6faNat5NvKoVlXnBIBPXrnvnNYl9dyWums8Co07vHFFvGVDuwUE+wJz+FceI/io7MP8Aw2Y2q+JdNudN8QQDV7SQNAyWyCZTnMXRcdfmJ/GuolJDmsbWbzUrW4uZoGhFnZ2yXEqPASZhl/MCtn5SFUHoeorVkbrisKtrK39bG8b3dzutP4soR/sD+VYOp+Mlt7q6sdK0q91K9tVLTKE8mKPv80j4H5A5rdseLOL/AHB/KqF5caZfK0d3Z3chUsmfsMxK9jtZV4+oNe1D4UeJLcrWFr4ga6N5rN/bKuwqthaR/u1Jxy0jfMxHPYDnpXkt+7rquqPG6Kwu5sNJ90fOetesWGrW1zqdzp9tqE87W8YaWG4tZFeLP3fnKgdM8HLHrnivH9SMBvdUN0FMH2yYsGGQf3hxx9cVw5h8K9TqwnxMpNqOpOMWv2a6PrFE+3/vstt/Wuy8Amc3N0blYxN5abxGSVBy3TNcZdWuj2bRq9qA0gLKI4nY4GMnCjjqOtdh8PWg825a24h2IV4PqfXmvKq8rheK/DzPQje+rIdM+H+j6jYrNeW+pWt0T+9VptoLeq4yMGtXT/DNp4bttSFlLM0dxGpImfcwKhu/pyP1qhD4I1qK3jVfGOow4X/VxglE9ly3QdBTtFs5rMa2k+tTapKqKjNPGyPHgP8ALg9ucgjg5NaVqjlF2nddte5FOKUleNjotT1a50Xwsl7aWP2yRQilC+xUB4LscHCjv7elYlgni2WY3mt2+kavpsoZ0t7bazwjIxsJXD8ep59fXem1qy0PSbKW+kZVnkS3jCIWLO3QYHsCfwp91odksNw9jaRQXLqxXYzRo7kcFwhGRnGa9+D91HNNXky/BcQ3FpDNbMGhdA0ZUYG0jjjtXl3ixEi8aRQxqEjSwiVVHRQHkAr0LRrtLzQrOZIEtx5YUwofljK/KVHsCCPwrzvxeR/wnY/68o//AEJ6pbnnZr/ur+RmapdPYKt2LmIKBj7PL/y0P+wRyG/Osm81A3kUhazuYD5ZOZkAH0zWjfpcQ3DX0VlaytHF/rZJCHAGTgcHH4VlXE95cQPJcW8UaPFuBSUsen0FW9j5mCVou34r8j1SCWaLQ7YW9zBbyuURHmjMi5JwBgEdfrVGWw1+3uLi4XUNOYzlSwNq4A2jHHz+mKLoSNoOnRxSrFK11AI5GTcFbcMHGRn8xT7u010DnWbMgf8ATgRkf9/K8eOkN0fRoxNYP/E90728z+QrVePzrZkEjxbhjdGQGX3FY+rnOvaeB6SZ/wDHa1vlMRDgbSMEHoR3r6LLf93XzMJ/Ec/faJqM6Dbe2eoov3Y9QtVOP+Brg/pUvh6cvZXEX2axt/Jl8sx2gICtjkHtnpyCetY9jpcOrGW8sNK0+PT95WHzQ+6bBwTwcKM+xrZ0d441u7NLRLN7eTPkIoGAQCDkdecjPfHauyO9wltYpXbY8RWOeo3f0q74hMJ0dvtW77N5iecVzkLuHPHvg1SvP+RgsTxn5un0Famo3dtaadNPdpvt1AEi7d2QTjp+NeLjf95fyPucpSeWxT8/zZwltHpFzDFp5nnmt7OOe6lkRdnmH5flAPPRa2fCp09r8S6arxRy27iaF33FXRlwc+4arK6fodrot5qlhaGSOS3dSNzDK9CBu6fXFVPAq2QguTBFKly2NxkIbKZP3Tgd+v4VnKV4tomhScK8Ivlu9dOy2s/Q6G6crNgDPHpRTZwzSnHT6ZormPoEavim2v7lNPWy1qHS23OGkkn8ouDt+UY5NZGlaPqP/CQ2tvL4yju57e5jlms/tbtu2OCwweCcDp7Vu+IpNQgtba903TlvriJZFQd4WYDEgHOcYPvz9a5/wz4bl0m2tZLzR7i41S5u4pBNsOLWMOCSWzw3UkD1GaxoSXst/wAj4qqr1NvzPXU7cVxGuyx2+r38srqiLGjMzHAHXkmu0jb0Jrj9aeGPW7554/MhWBWdSu7cBuPTv0qaL/eRN5r3WWdF8UaGkU4GpQHbM5YId2MscHjPX+orVk8TaPd3dpZwXRa5a4TahikXvjqVAz14zTtFuUns1kWNoNvDxSABozjJBxx3B/GpbbVLjVL23Glxo+mxsTPdyZCycEbYhj5ucHd044J7eqjhkcH8QIJrnW7+C25nktFEYJAyecV46ba/Oo/YFLz3JYIEik8zJwcgEcf59jXsHxEiln1bUordWaZrMKir1JO7pXmOn+HPFdmwlsrO7gkxtLRtsJHfnP0/KsqMlFyu0cVb42e2+H7aWy0Cxtbn/XRQqr855xzzTPChz4x1v/ch/wDZ6Xw8t1FoNjHfFzdLCol3tubdjnJqPwr/AMjlrQ/6Zw/zevPXxsmj8Zuz6lquqyPbRWAsLIHDXF5atO7j1SNRtH1Zv+A1t2MEVroktvFe3N3tyWkuX3Pk9ugwPQAVnaNpsl0h1LUZ7iW4uCXSMTMscCH7qqoIGcYyepOa1DPmK+td5cwBeSckBhkAnuf6EfWuuT91o6lvc8MtkEsZQkjI4YdQfWnLq13bz/ZXgs5ZRwHF2qA+5U/MPoM1UZpVspfJbbKRtVv7pPGfwzmtrT7WGwtxFAuF/iJ6sfUnua8mbjG7krnfG72LUETxxlpWDSudzlRgfQew/wDr96i0I7fiDp3ur/8AoNJHIiXE9up+VER8D+EtuGP/AB3P40zRGx8QdL9xIOP9008Lf239dia/8NnuMDfKKmkVngkVGAYqQpYZAOO471WgPyirKmvdR45jR6Vr4mWVtcsSQhUBdNI64/6a+wrcjWSKyRJXDyLGAzqu0MQOSB2+lKDRIcRN9Ku4Hzg86W7yzOcJGCzY9AMmsv8A4SjUb60uZtI0+FIYEZ3mmYFgAM52+v51pmSOJ5ZJDhEBLEjgAda5+8l8G3YLCWW2lI+9BGwH5Yx/KvUTfIrM5klzPQ6jwyL59Ja+vr5rhroBlQqAI8Z6Y9f6VgQ+W1xfCVgqG4JJJx/F61p+EZYTY3cEOptewQlQitCYzGDn165/THvWOiQzTXsc7Yja4IbJwCN/SubHfwI+p7eQ/wC8z/wv9DRGuybX+w2E16iceagwpPp707VnLWcGeWZ0q/FPa29uFEkSRoOgYAAVn6uylIMcDzF49q8a6urI+nxSksLVcpX91/LR/wBakyJqTM5guLdI/wCFXhLHGOeQw96VhqayxedPbGIsA2yJgf1Y9en41Gh1QMxhitTHn5S8jKce+FIpy/bnYfaRbJGCCREzMWI5HJAxzXpH43dre1vkbnhvJ8TWeT0D4/75q14p8E614m8TXF3p+qQ28SRxp5Zlbdnb3C9Pxqn4WOfE1vg5wkh/l/jVf4jeGbSXVZ9Zutbt7bfGirbMoMhCrjIBYZrxJyaxzSdtO1+p9bla/wBhTtfUQ/DXxNZPHcT6zBLDHKjOjTuARuH94Y/OvU9VONLuj/0xf+RrwzQfC9hf3lrNY+J7GWVJo2+zTK0LthgSBu6n6Zr3DVj/AMSm6/65N/I1hj27xUnf5W7Hq4VLVpW+dxfFevTeH/D0V1DIkRkuYoWldd3lqx5bHTgA9a6py7wN5Eiq7KdjsNwB7HGRkVzev2uk3vhe5t9bYrYuo3Mv3g2Rt245LZxgc5PHNc9Hp4+H1rHcX/iHW9R0+EZisoISdij+8c8KPQlR9elenBXijjlpJmrot5qN78N/tGqtvvGimDvgDcA7AHA46AVRuLT7fp7W4lMT5V0kAzsdSGU474IHHet19TsNW8GNe6awNnJbsI8LjaBxjHbGMY9qwzcG1tjMlvNcMMDy4cbjk9skD361xYlv2qsduGS5GZ2pnVptOmj1RbK2sVQtdTQSPIzxjlgq7RtyMg8nAz1rYmPBPTANYmr6jdXuj3trHoepiSe3eNSwiABKkAn95057ZrYnPDkehrGpsjaO7O+sj/okP+4P5Vgavrl5e6g+g+HirXygfa7wjdHZKfX+9Iey/ieK3rL/AI9Iv9wfyrj4/tMJm+zfD23mRpXYzC6tsynJyxzzk+/Ne5DY8KW50Om6NaaDpv2S1DEkmSWWQ7pJnPV3buxrxK+gF3e6jEzsubyVgy9VIkJB/MCvWdKe7e/f7R4Sj0hRA2LhZoXLHcvyYTnnrz/dryC+Fw91e/ZSFl+3Ocnpjzuc/hmuHH/Ctep1YTdg9vqRdW+02hKgqJDbncAcZ/ix2H5V1fw+hW3mu4wxYDblj1JOST+ZrlG/tPb/AKyz/wC+G/xrp/h6ZlS9a45lXBfFeRUb5N102PRja4W1/wDET7DAf7K0qT92vzTOyyHjqw3cN61Z06TWpk1ebXLS3trgwoqC3OUZAH5zk85J/SqY8FyeJY49W1nXL/zrhRLHDaShI4VIyFXIOcA9eM1oWkV1p2m6jpV1fSX32aLfFPL/AKzYwbCse5BU8+hFa1pQcWo2v1sn3JpqXMm729Tek0m31jRbeCdpYyhWWKaB9skTjoynsev4GoBp+s2KtJb6+92sfWK9tkcnHbdHsOfzqHVYdQufDMMGmX32S7dlC7WVWlABLIpPRiASD7ema57SfD+m6LdPf2V9rllqb7vO+3RGQTMTn58Lh+f7rZ54NfQU/hRyz+Jm74GM58Fac9ypSWQSSMpHTdIzD9CK43xYw/4TtjnpaRj/AMeevS7aeS5sIJ5oWhlkjV2ibqhIyR+FeX+KWz46lI6/Z4x+rVS3POzXTCv5GJrN2Y5WhOpGFXi+eNbUybVPBYkdP/rVRliuIbZhJeLPEIsIFjC9uDnJzxWnd2t2buS4tbqKMSIqsjxb+mfcetZLW9za2hiluI5Iki2gCMqRgfU1b2PmoSjZJNdOn/A/U9VivLiy8PrPbWUl5MqgiJGAJ/z7An2rCVjr2pql/qEd1AsRlNpb7o0jcMow4PzMRno2PpXSabcQ2ujxzTzRxRKgJd2Cqv1JrA1a5sdWlWXTrK7urpDhby1/cheehkbAYe2GHtXj0tv1PokUNXJPiOwIIHyyf+y1dv8AedIvFjUvIbdwqjPzHacDj3qjqrZ8Rafx/BIeD/u1qNMkULSSMERVLMxPQAcmvo8t/wB3RhP4jl7e20r7JpUttbFHuQkTy2lw8WxvLJ52nrkY5/Gr+niNdQvY2eVrmACPfJIWJjYBl5Pvu6+9ST6Ho18wuzZx+Y2HEsTFCe4bKkc9DT7TTYLGWWWEyM8wXe0sjOSFzjlj7mu2MWhOVzOuxjXrPPB+fmp/EcyW+gXEsg3opjyPX514qvdnOvWntu6/StO+gtp7Q/a8eRGRKwPQ7eeR3HFeHjXbEtvyPuspi5ZYkt3f82cbP4n099UhuVk1KS3Yv9otpGBQgrgBVzjGc1o+GL63vtXuDZWv2a1htwiRk5Jy2STTLW7l1VZptG0HTkgiOBJcRjLn0AGOfx/GrnhjU4NVnvJmtVgvlCxyhSdrKM4wO2Oayn8L0ChzOtFud7tva19Oj/GxqzrmTqOneiifHmc+ntRXOe+d3bNhBzV+NunNZltkIvHWr8RPWvKiz5UvxHpzXG+IyRqt+QjP/owOxF3FvvcAdzXXwn3rmdSP/FTy/wDXKP8Am1ddF+/Ezl8LKV5INRvYVk03WXsypF1bxRBUnxygYkjIGTkAjOQDnGK6uw1p3kt7caDqdvE58sO0UYSMDpkK5IHTt/8AWSyPyjNa8THbXrpnC0eT/Ex2S/1J0JVhZAhgeR96vOYNRYaac3ZDf2Ww5l5Lmc8fXH6V6X8QbV77Wrq1QqHltVUFs45J64rgYPhlqkn/AC+WXI7s/wD8TWMJ005KbtqcVf42epeE3MnhXS3JJY2yEn14p3hVv+K21odP3UP83p+g2b6bollYyurvBCsbMvQkDqKg8Kkjx1rI/wCmMXX6tXCmnNtf1qRR+M7bF3LbQnT7wWi3HKiW3EpXILcfMMdCec/0qSxsY9MsL22DyTTMfNmuZWDPO7D7xwAB0AAHAAFZMej3bWguE8Rat5UIZoo4obfOACAFzFk8dMk5yKt6MzNp1+0jaq0pYbjqSIr428YCgDb/AFzXU/hZ1rdHjkDKIn3/AHOc8Zq+VvtqxwXMKluFMkRZh+RAJrKQSNFKIxl8naCcDOasK+skq5gsUCZOWmYjp/u15Uo66NfM7U9DQsbYWXmx7pJZmIklmfrITkfhjb0/+vSaQ2PiDpP1kH/jjUyye6ead7t7YnagVbdicYLdc/Wk0s/8V/o/P8b/APoDVWHv7fX+tCatvZOx7rCflFWVNU4W4FW1Ne0jySVTSSn9230oFNl/1TfSrEfNl5ObaG7nVAxjRmAPQ4FWPDKwXuiW1xcW9tJM+dzLEo/iPoPSo/le4lR1DKxIIPeuPuDplndPDZa3ewwlvmSGPco/HcM160ZcsUzltzNo7HQ72WbUtZtXZGit5/3ZjQKACWG3jrjaP1rA2wyy3qXJAhac78nAxvro/D0Gm2+jZ0yYzI5zJIw+Yt7jt9K5ljFuvfPUvGJmLKBy2HyAPxxXNj7+xj6nt5Db6xP/AAvfbpuX10/w/skZ/sygL1E3I47c1NrBwtuD/fH8qisbHS760djp3kuCVZJEwy/5zTtXI3W4Xn95/Q147d5JXZ9DiY8uCrTSSTi9vn5IsC0ivyXugZIgdqRlsKMcEkdznNC2cNjMhtV8tGO1owcqeODjsagW13RySi9u4kDMSqkYHJzgY+tO+zGKeGQ3l1INxwHIwTtPUACvRPyK725tO2p0vhQH/hJoc94pP/ZateJ/Bmj3niC61rX9aSyt5giQxbwpbaigkk9eQeB271T8Ind4liHpBJ/Nag8Yw+FrvxPdDxJqmp21xGEECRRfuxHtB+U4bOW3ZPHPavCnzfXpcra06K7Pr8st9RjddepqaLoWnFV/4RfU9DkkilR3MduTN5YYbvmZ2K5Ge35V3OsN/wASm6/65N/I15Fo9r4MtNZsZtB17VZNSFxGIYzDkPlgCD8q8EE556V6zrTf8Sq67fum/ka5campK7b9VZnrYa1n+hN4l0i/1vw6LbTLtLa8jminjaTOwlGDANgHjIz0PIFWbbTdWjmfULyW2udRmgittiZWCJRzIwB5OST9cL07aNoR5a89quA8V6sJPlscUlqc6ujQ+HvA7aZAcrDC5LerMSxP0yTWHcXc9np8s9taNdzIAVhQ4Lduv611mvH/AIkt3/1zNczbN8vWuLFP94mzsw69xpHOxyya5qNvBeaiskMkUrS2VtuiEbKUwHzhz948HAPpXSTnKOfY1Bf6ZZahhriH96n3JkJSRPow5H06VJOf3bn/AGT/ACrGpNStY2UWr3PQbM/6LH/uiuR/4SkW+mJZ/wBgeIHePClo9NdkbB5II6g+veuttD/oyf7oqYmvdhsjwZbnP2HiNdXnkt10rVrTbEZPMvbRoVOCBgE9TznHtXjF1cGG6uHUAl75kIPo0uD/ADr364P7tvpXz7cG2JuzdLGYftEhYOMj75xx9a4sdZpXXU68LuyyJw13LABjYiPuz13FuPw2/rXS/Dyc3C3kxABYjgfSuI8rRPLaXyrZAmM749hGenBAPrXa+ASgt70wJtQbSihduBtHavJqxUYaJ9Nz0INtmPKySeIJdH8MeNTaBpGxZSRF1jbusbkYx14FdRb6MND8PXkT3c13cyo8k9zMfmkbbjPfAAAAFctDbeKf7LsIo/B2nJ9nMUsUgnRHBUg5POQTjn6mt+1vdYu9K1U61ZLZyopWOJHDjbsznI685/KtcVzWXLJW66q7+7Uijbm1X5mvq2l3er+GYILC5+z3cckU0UvoVYH+WaV7TxNHbvbrr1hNMyNseSxKuB0z8smOMj+HFVdU1u60630Wx05rYX17LhVuDhDGilm57E/KB/vVnaJO3iW+1jxFFBIl3ayLbWcUoIaLYgZ0Pb5mYg/h6V79O/IjmnbnZ1Glz3dxo1pLfxGG8aJfPQrjD9G49M5rzPxK2fHNzzjEKD+depx3Md1aQ3MRJimjWRCe4IyP515R4iP/ABW13/1zj/lTW552bf7q/kNZjjHHvWRqB/cuD/dPStORht+9gYrJvyfKkJ/umtHsfI0vjR6Zb3VnaeH/ADNQeJbXy8SeaMqR6Y7/AErJsXunuUfTYpY9FK5xdN19PKH3gPZuPQCtzR8HTow3IK9DWdfaHZLI0tp5ljKeS1q+wH6r90/iK8SEko2Z9WjntU/5GOyz/ck/9lrSvYDeaTd2zME82F0LnoMjGfwrL1N/+KjsscfJJz/3zWnceU1jKs8gSFo2V3LYABHPPavpst/3dHPU+I5TQYIbqGAbtRtHkT93NHdtsnK8MQGzj1AI6fStiwn3Xd1bJPcXSwYVpZWXCv3UYUZ46+nFc7PJaCzEFrr17stsRo0doWRCowDuC+/JB5zW5oSJb2RtobkSonIP2Z4nJOcltx5JPtXXB6pDntcjvB/xPrT0+bFWtdkWPw/fljgeSy/iRgf0qleca5ajPZv5VqywQ3UIjnQSKGDYbpkdK8XHO2Jb9D7rJoueWqK63/M4zQvFK6bpUVkunTSyKSco2NxJJ9KueDFlGsapJNE8MrBXMbDBG4k9DXXlwBgH8M0wRRCdpliQTOAGkCgMwHYmuaVRNNJbnVSwNSMqblO6hsrW6WK1y2JufT2opl0xE3B7etFZHqI762+ZV78Vdj64Iqhak+UOTV1MHnBxXlRPlS/D15xXMaqMeJn/AOuSfzaulhxxXN6x/wAjIf8Arkn82rro/HEiWzNux+6M9a2Iun4VjWJAUc1rxDFeujikec+MD/xVv/bFP5tUto/yjp0qHxh/yNo94E/m1PtAMButeXX+Nnn4j4zYiPyjmsnwq2PHmrj/AKYR/wDoTVqRYxmsfwwf+K+1b/rhH/6E1TT3Jo/GjtIdei0vbZX1rfLJGAkTQ2kkyTAcAgopwcYyDjB9ua1FaWWwuLmaJoWlGVifG5FA4zjjPU+2cdqngPy8069P+gS/7prrb907EtT58RgI5gchdzBj6DJz+lbShXiaNlGxlKlfUY6VjWoBllBGR5jg/wDfRqdNOuFIFvqVxDB/zz2K+B6KxGR+Oa8yok3Zux2RbtsXLS2tbSeZbW2jhG1NwjUKCfm9O+D+tR6c2PHuin1lYf8AjjVZihS2h2JuYdSzHLMfUn1qjZNjx1oh/wCm5/8AQWqsK7173/qxNZWptHvMBygq0pxVOA5UVaU17SPJJ1NJKf3TfSkBpJP9W3PaqEfNOorK1verDnzTG4XHXODVTw3qeg22ipHO0EcwB84SJksfy5FXbu4FoLmdhkRhmx0zisa/ktbi0sJYtKt31G/OVUk4HucYzn3r1ou0U/I5d20aXhTY0msXNqjR2Usw8lSMDjdnA7cEf5FZfmvFNdPHEZXE7YQHGfnrd0DUZri3urG4t4reeycIyxDC85xgfgaxLUj7bcf9dn/ma5cfZUI+p7uQJyxUknb3X+habU9SSOSQaTIDsxnzQcYzz0560/Vmzc24H/PT+hrSjOUrI1Ik3VuBx+8/oa8iDUpLSx9HmcJU8DWbk37r3t+iRZ8m/KSKlxAEctgGIkgH33e9OWK985HnngdASSEjKnoR1yfWrKNgYz19KRzjtXpH437R7afcjb8Hf8jIv/Xu/wD6Elbeq6RJ4p12W1vtGs5NOtWVFvHkeOXlQzKm3rjPfj8aw/BpA8RD0+zuf/Hkq74r0bxbHqEl94X1CXypyHmtRIAVcADcu7jBAH4187Xf+2y95RdtGz7XK1/sMdLo1rLw1pHg+/t7ux0lWikYRPdNKzywljgHaeNpJAJGCM+ma39bY/2Tc5/55t/KvP8Aw5pXj3UNRgbX7+a306KRZXjLpulKnIX5ecEgZz2ru9cONHuT/wBMyK5MVdTSc+Z907nrUdnZWR0lr/q1x6VdHTtVCzJ8teewq7nivYhscMtzP10/8SW6/wCuZrmLY8V0mun/AIk11/1zNcxbHgVxYr40deH+EuEiqtwf3b/7p/lUxIqvNyj/AO6f5Vgby2PRLU/uFHtUrGobY4iX6VI+R0Oa+gjsfPy3ILk/u2r58mt2ufNVJRG63LOGK7hkOT0yK9/uT+6b6V893TyrFIYy4/0ht5jGWCbjkgetceLvZW7nVht2JLYXT3oumurZpFUIpNsfl5J4+brzXceA9wS93kM29ckDGflHavPWn0/OFv7wyZ4Akdjn6f8A1q7z4eNI1pcmcYlJQuCO+wZrzMUpezu/ysehSa5tDtHcjIrL1hz/AGTeH/pi/wD6Ca0HPesrWG/4k97j/ng//oJrzYv3kdA6Pw/p+qy2d9fwpdLFatCsE8avH8xU7gCOG4xn0pW8HaLGJDZwTWEjsX8yyuJIirHuADj9MVo6Yf8AQIf9wVbJr7GDfKjz5xXMzN03T/7I0uOxF1NcrFnZJNjfgnIBIxnHTpXmHiB8+N70Z6Kg/wDHRXrMzfKa8i1xs+NNR+iD/wAdFXHc8vN9MKxZOUrKvv8AUuD/AHTWm7Hbnsay71iYZPXaa0ex8lS+NHqOjN/xLov90daddFsH0+tR6P8ANpsOP7opbz7hNeAtj6pHF6mf+Kks/wDck/8AZa2QQ0RyAysMEHvWLqIH/CR2eRx5cn/stbC8ICMEelfV5b/u8TnqfEYVz4bRbS4t9MupbUSqR5Od8RJHoc4+oNXbV9Q2BL+OHeEH7yGQkMfoQCO9XT1ySRx1puQ4713qKT0Jcm9zDugP7YtcHHXmtocD1xWLefLrVr+Oa2CTsxXz+Yf7w/kfoOQ/7hD5/mO3fNT92R15qEZ57mng5zXEeyULrJm5I6epFFLcqTN1I47GimWj0G15jByauxjPXNcjD4wtY0X/AIluoNx1VYz/AOz1IfHkCHjRdXY9sRxf/F15kacv6aPkPaRO2h7dRXN61/yMQx18pf5mso/EmRB+58L6o/puKL/ImsceNpNU8RNLfaXLpyKgCqz+YTyeuAMV10qUuZPT70ZyrR1X6M9HsQQo5rZhHFcA3jmwtRHtiuJPUCFv8K0F+ImnogKaXq0h9Etv8SK9RHLJmN4zAPixR/07p/NqWzyFAPNYOteKrTVfEzzva3VkqwqoW5QbicnnClvWr9pr2lgANckfSJz/AOy15teL53oefX1nodNGPl61ieGTj4gaoP8Ap3Q/+PGn/wDCUaTCh/ezP/uW0h/9lrB8OeJrFPHV/cyLMkTQKo3RknO70GaVOErt2FS+JHtcH3RT73/jwl/3a54+MtHhjQ7rl8jolrKf/Zaq3/j7Tf7MleOw1RuSuDbbc++WI4re2h2XVzyi2P7+Yf8ATaT/ANCNa8f3RiuTsdaheWVpFdCZXbBGerE9q0pfEsMSgJC7Y7lTzXBWoVHOyR1QqRS1ZvHIHoKzLU/8Vxox/wCmx/8AQTWeniotndaSkf7Kj+pqvp+uRy+M9JlmjeGOOUks3PGD6ZrTC4epGpdomtUi4NI+kbYkxrVletYdt4g0oRLi8Xpn7jf4VJ/wleko2GuSf92CQ/yWvUTPLN5RSS8Rt9Kw28X6SnSSd/ZbaT/4mqtz43sVhZ0sr+QAE4EQX/0JhVXQjxO5RJpp4pBlXLKw9Qah0jw3DYXq3XnySlAREH6Jnr/M1Eup2skzSNLt3MTtYHI59q1YtQsgB/pcef8Adb/CvapKPKmzjk5XaQtlpkWnSXsyyPJJcyGR2bt1wP1Ncvatm8uP+uz/AMzXTzapYLuH2kNj0Rv8K4+1vIBczsXIBlYj5T6+1cmYpOklHue5w9NQxTc3bT/I6ZD8g4OKyr8/6dbDtv8A6VOmp2YjGZTn/rm3+FZd9qNuL6BxuZQ/O1f6GvHpQlzrQ+lzmtTeAqqLu2joQxAGKR+Bg1RXVrUnG6T6+Wf8KWTVLXHBc++wivRPx72NS+x1Pgv/AJGHHX/R3/8AQkr0lT2rxjw/4kWw1hpYrS4l/cMvyheMkc4JHpXoNt4rWS3jke1nViOV+T/4qvlszozeIcktD7jJ5KOFjGW+v5nUg5NZniBsaNcfQD9arp4mtmxmKZf94A/1rI8Q+KLY6XNEttdMxI+YKuDyP9quGFKbklY9RzilueiWfMSfSr3auQsPGWmeUm9btCVGR9mdsf8AfINaX/CX6RjO67/8A5v/AImvooLQ82T1LWuZ/sa7/wCuZrmbbkccVPrvjDTpNKuIo4bw70xuMBUD67sGsS11/T3k8rzip/vFSB+eK48VF8yZ14eS5Tbb6VDKMo3PBU1WbWLBcg3SnHXg/pxzVDU/EFmml3UttL+/WJjGrRsNzAHA6etYRTbN5SVj1m2/1Qx6VIxrkdN8a20ulwzPZ3kTsgLAopAOOejVJB4ytJbgoY7gD3j/APr170WkjwHub90cxN9K+fjOYnXCg+ZcMn0yT/hXtN74k05IJG3yEhTwE9q8Hh1OzkR/PilbbI5C7VIJycdTXLio8yVtTpwzs2X1vFluZYgD+7IGexyM12fgY8X/AP10H/oK1xEF9odxFsudPkVgOJYYo4vzG/B/Suk8Ha5YWs19BDDdeTuXYWCcDaB2Y+leZiaTUHZdj0Kc1fU76T0rK1n/AJA18f8Ap3k/9BNK2vWJHJkH/Aaytc1+0OkXqxrIzGB1ACjklT715sISc0dDlE6fTeLCH/dFXduR1rkdH8XWz6fCHsrxSFAz+7I/9DrUXxPZEf6u4X6qv/xVfYQ0ijhbuzQnOFJryLWSG8a6kMkfc/8AQFr0G/8AFNnHATGkrN7qOP1ryLVtcLeKr64S1ZvM24y4XGFA6c+nrVw3PMzWLnh2lubbYI6jpWben9zJ83Y8VRk1+ZISUsmL+hcYrOm1q5ZGBt87hzk4xWjR8zSwlXmv+qPbNGH/ABKoDzjbS3gzngg1zuheLVGmxLJp0/A6xujfzK1NceK7ZgS1jeD/AL9//F14fs5I+hsZGojPiCyz/ck/9lrZC8cYGea4zWPEJOsWk1raM2xXG2VgvUj0z6V0Nl4lRwBNpEmMDO29X/42K+ly+ajQimYzg2y8y46g/WkIG3qaqz67ZFwRZzpz2kVqrNrtpjiK4X8FP9a9FTRnysqXWP7atef73NbRAxkgY9TXH6trJGp20tjEGdc5WUYB/I1Zi8Rapj59OtyfUSkf0rwsfG9du59zkmJjDBxi09L9PM6cD+XYU/GAfT61z8fiO6GN2lR59rn/AOwqZ/EUm3iwZT7Sg/0ri5WeysTTff7n/kWp8ebz6d6K56bxDcGU/uSPxFFPlZp9Zpd39z/yOktU+QVoxRdKo2mdgrThB4rxVufKrYsxRgLmuU1FN+sO4rrSSsZrmLoFr0t7114b+Iianwl6zgDbcgVtxptTPtWXZZwOa0ZHZYTg9q9QwOB1/wCfXJH9sUluvSk1gk37MfWm27njmuSruedW+Nmn92M/SqGgQltanl9cCrTufJNGiLsumYdzURluFJe8dzbplVz2FRa4dukyjPan27naKqa85OnuM9qTZ2HlEabJnH+0avA8Cq8q7Z2+tPVuK6Za6gifjHFVbVN2uQN/dNTZ4p+nJnUEb0pQdmTU2PTrEZhX6Voxx8iszT2Pkr9K1I2NWchYRKh1AbbSQ/7JqdTVLVG/0R/pTQjxS9TybuUf7RqNLls9at60uLqTHrWPnBr2YS91HO43ZfExdWzWfAcO/wDvGpY2ODUCHEjfWssQ7xPQy73aty8G4qrNzMh9KlDcVE/MgrhgrM9nHS5sO0XVbIoZuOtQI2BTi2a3PhnCzNjw8v8ApzOf7uK67zQuBXIaK2ybNbrT/NXg4yPPVufRYP3aSRtRSb+Kr6om+329iRUFnNlhVq6O9RXDy8k0dl7o0tOT90p9q1NpxWdYNiMVo7hivST0OdmXrAJsJF9RXOW6kCuj1Vs27D1rn4+OKwrM2gSkcVDIpY4PQ1MWpqjMi/WsYbly2Ox0oZs1U9MVaaJVJIAqtpZAt1HtV5+levHY8qW5k6kD9nfntXk9zH5c7jGMOTXrOpH9w/PavLtSXFy596bZpSKG4hjz1rpvCzbXk7bq5c9a6Pw82xjWGLV6TR1U9zqpPrWffc27j1FWWk461TuWzGRXj01Zo6GTaYcWqL6Cr5PFZdo22MCrXmjFfR03eKMWNufuGuB1FSNVd/Wu6nbMZrjNST/SmatY7nDjlemysTxVSYZ49atZ4quwy4+tat2R4NPc6rR3ItEXPGKmuzkGqmmHEQFWbk5U815D3Z6y2Oeuh/paN6VqROdgrPuVzMDVuI/JXvYL+EkZT3JXk5pm7IqJ25pFNdtySldf8fCN6GtSJsoKz7hQWBz0NXoSPLH0ryMavfufYZQ7YdImBob7tNDAcUuRyCa4j1kzNuOJTRT7jb5p+lFUgudxa42gVqRYwKyLbgCtSE9K8jlsz5+LJ5WAiIrn5hmfPvW3MfkNY8g/ek114Ze9cmo9C/acAVZuJP3J+lU7ckYp9y/7oivRMTjdVOblj71DbNyKl1PBlJ96q27c1zVEefV+I1SQY8Vb0ldsmfeqCn5cVo6fwwNYR3HT3OqgYBRVHW3zaMB6VLDIdorP1eTMTDNDOpHCXIxM31poNS3Y/enFQA10x1iIlzxV3S0/0pTVBa1tLX96DR1Insd3YY8tfpWpHWPYt8i1po/FWcxcDcVm6rJi2Ye1W9/FZGqy/uWGe1VHcTPM9bH79qwz1rd1nmVjWE3WvUh8JkOU8VF/GakB4qL+M1NXY7cHpInB4ph5egHikByxrlSPSxEv3TRKDinA81HninoeatvQ+WnH3zW05sNmtVpCaxrNsEVpbs15daPvXPWoP3bGnZOd1aTNuArHtHwwrTV8gc159WPvXOyL0Na0kwoq+JOKx7eTAFXRLx1rqhrEye5DqDboyKxQcGtO8fKnmshmwaxqLU1gyXfUkHMgqqHqxanLiphH3kOT0Ou098RAVckk4rMsnwg+lWXk4r047HnT3KWpy/uW57V53qXMzGu51FwY2rhtQH7xqUt0XTMv+Kt/SDsrCA+atvTjgCoxGsLHRDc3DKcVDIxIpA3FNY15ijqbXJImIFThzVaM8VKGr2qXwohizP8AIa5i/GZCa6OVvkNYN8uWNbI5MTrEyGOOKjHMgqWQYNRp9/NaS+E8OMbTN2wbCAVZmbK1Rs2wtW3ORXmNe8elHYzph89Soflpko+alU8V7eEfumctxr0LQ1C9a7BRWo2Vc1NETtxTGHFSJwK87FK59VlkrU7C5+tOBJpueacCK89o9XmKsylpCcUVLIAX6j8aKZDkdnAOBxWjEOBWfAcYq9G3FebJanixHTfdrMcZc1flfiqTH5q6aC1FMmhyBTbt8RmnI2BVa8kyh5ruMZbHM6hy5NVYRzVm8OWNQRdeawmcFTcvR9BWrZLgisuEjita0I4rBIqma6HC+1ZepufLOavhwE61lak+QaUtjoRzF1981Vqzc/eNVu9dENgJEGTWzpq/MKx4utbmmjBFLqZzOrsj8orTQ1l2h+UVoqeK0OclZuKxtUb921arkbaxNTb5DWkNxM4bV+XNYL9a3NU5Y/WsN/vV6NPYy6jc1H/FTz0qP+KlU2O7C7kgPFC9TSZ4oQ8muc6679wkFPTrUYNPTrSex4U17xo2x5FaCms23OMVoIc1wVVqd1HYv23UVpIeKzID0rQjbiuCqtTrjsX4TVoNxVGJuKsbuOtbU/hJe5Hcn5TWY55q/cNxWc55qJ7lxEzzVu1PziqQPNWrZvmFKK95BLY6S0b5BVlz8tULV/lFWWkyOtd8djinuZ2oHKGuPvxlzXW3zfKa5O+++aUhwMwferVsjgVl/wAVaVoelRV+E6ImqrcUE1GrcU4muGxsiVDUlQqafur1KPwkMSQnbWPedTWtIeKybrqa3OatsZUoqJPvVPJ345qJOtW9jyXH3rmhbE4FWy3FU4DwKs54rha946o7EMnLUgOKV+tJ2r1cNoiZDWNCmg0Cuy+g4LUcactJTh0rirn0OBdohzT1BNNAp6iuFrU9PmEKbjkiipMUU7GbkzqYjVtCcVBEgxVoJ8vWvNk7s82OxHKeKqk81ZkFVyuTXRRRMhNx6VUun+U1bK8VQu+Aa6jGRi3Ryxquh5qa45Yio41GaxmcU9y3Cea07dqzoUGa0YUHHNZFQLvmfL1rMvXyDV8rx1rMveAamRujEuOpqrnmp7g/NVeuiGwixF1rasDgisSL7wrbshyKS3M5HSWkmAK0FmrLtl4FXVXitDEmebA61i6jLlTzWlIMA1iahwDWkNyWctqR5PNYj9a1tRY5NZDmu+GxAwmos8081F3onsdlAkzSoaZSpWFjes/dJc1IhqLvT1NS9jypbl6BuRV6NqzYeoq9FXJUR1UtjSger6PWZBV6OuGojqTL0cmKnEvFUUqYdKKewmLNIcVSduamkNVWNJ6spChuatW7fMKo55q1ATkVSWqCT0N23k4qw0vFZ8BOKnLHGK647HJIrXknymucvPvGt276GsC8+8aJDiZ5+9V23bFUScNVqA1M1obRNNH4qTfVdDxUgrkaNUWFanb6gWn9q76OwmEj8Vm3J5NXnqhcd63Rz1djOlPNRqfmqSXqaiU/NVvY82S1LsLcVY3cVUiqzXI1qax2EY803NKwpAOK9Gg9BMQ0KaCKB1rrKhuSZ4pRSLTlrlrI9zBy0FFSJmmgCpEriaPTuP5NFGcdKKZnZn//2Q=="/>
          <p:cNvSpPr>
            <a:spLocks noChangeAspect="1"/>
          </p:cNvSpPr>
          <p:nvPr>
            <p:custDataLst>
              <p:tags r:id="rId1"/>
            </p:custDataLst>
          </p:nvPr>
        </p:nvSpPr>
        <p:spPr>
          <a:xfrm>
            <a:off x="-422275" y="-1649095"/>
            <a:ext cx="301625" cy="301625"/>
          </a:xfrm>
          <a:prstGeom prst="rect">
            <a:avLst/>
          </a:prstGeom>
          <a:noFill/>
          <a:ln w="9525">
            <a:noFill/>
          </a:ln>
        </p:spPr>
        <p:txBody>
          <a:bodyPr anchor="t"/>
          <a:lstStyle/>
          <a:p>
            <a:endParaRPr lang="zh-CN" altLang="zh-CN">
              <a:solidFill>
                <a:srgbClr val="000000"/>
              </a:solidFill>
              <a:latin typeface="等线" panose="02010600030101010101" charset="-122"/>
              <a:ea typeface="等线" panose="02010600030101010101" charset="-122"/>
              <a:sym typeface="等线" panose="02010600030101010101" charset="-122"/>
            </a:endParaRPr>
          </a:p>
        </p:txBody>
      </p:sp>
      <p:sp>
        <p:nvSpPr>
          <p:cNvPr id="59394" name="任意多边形 83"/>
          <p:cNvSpPr/>
          <p:nvPr/>
        </p:nvSpPr>
        <p:spPr>
          <a:xfrm>
            <a:off x="1044575" y="1265555"/>
            <a:ext cx="5092700" cy="4852988"/>
          </a:xfrm>
          <a:custGeom>
            <a:avLst/>
            <a:gdLst/>
            <a:ahLst/>
            <a:cxnLst>
              <a:cxn ang="0">
                <a:pos x="43" y="0"/>
              </a:cxn>
              <a:cxn ang="0">
                <a:pos x="0" y="42"/>
              </a:cxn>
              <a:cxn ang="0">
                <a:pos x="0" y="1160"/>
              </a:cxn>
              <a:cxn ang="0">
                <a:pos x="43" y="1203"/>
              </a:cxn>
              <a:cxn ang="0">
                <a:pos x="943" y="1203"/>
              </a:cxn>
              <a:cxn ang="0">
                <a:pos x="943" y="0"/>
              </a:cxn>
              <a:cxn ang="0">
                <a:pos x="43" y="0"/>
              </a:cxn>
            </a:cxnLst>
            <a:rect l="0" t="0" r="0" b="0"/>
            <a:pathLst>
              <a:path w="943" h="1203">
                <a:moveTo>
                  <a:pt x="43" y="0"/>
                </a:moveTo>
                <a:cubicBezTo>
                  <a:pt x="20" y="0"/>
                  <a:pt x="0" y="19"/>
                  <a:pt x="0" y="42"/>
                </a:cubicBezTo>
                <a:cubicBezTo>
                  <a:pt x="0" y="1160"/>
                  <a:pt x="0" y="1160"/>
                  <a:pt x="0" y="1160"/>
                </a:cubicBezTo>
                <a:cubicBezTo>
                  <a:pt x="0" y="1184"/>
                  <a:pt x="20" y="1203"/>
                  <a:pt x="43" y="1203"/>
                </a:cubicBezTo>
                <a:cubicBezTo>
                  <a:pt x="943" y="1203"/>
                  <a:pt x="943" y="1203"/>
                  <a:pt x="943" y="1203"/>
                </a:cubicBezTo>
                <a:cubicBezTo>
                  <a:pt x="943" y="0"/>
                  <a:pt x="943" y="0"/>
                  <a:pt x="943" y="0"/>
                </a:cubicBezTo>
                <a:lnTo>
                  <a:pt x="43" y="0"/>
                </a:lnTo>
                <a:close/>
              </a:path>
            </a:pathLst>
          </a:custGeom>
          <a:solidFill>
            <a:srgbClr val="8497B0"/>
          </a:solidFill>
          <a:ln w="9525">
            <a:noFill/>
          </a:ln>
        </p:spPr>
        <p:txBody>
          <a:bodyPr/>
          <a:lstStyle/>
          <a:p>
            <a:endParaRPr lang="zh-CN" altLang="en-US"/>
          </a:p>
        </p:txBody>
      </p:sp>
      <p:sp>
        <p:nvSpPr>
          <p:cNvPr id="59395" name="任意多边形 84"/>
          <p:cNvSpPr/>
          <p:nvPr/>
        </p:nvSpPr>
        <p:spPr>
          <a:xfrm>
            <a:off x="6881813" y="1265555"/>
            <a:ext cx="4887912" cy="4854575"/>
          </a:xfrm>
          <a:custGeom>
            <a:avLst/>
            <a:gdLst/>
            <a:ahLst/>
            <a:cxnLst>
              <a:cxn ang="0">
                <a:pos x="899" y="1203"/>
              </a:cxn>
              <a:cxn ang="0">
                <a:pos x="942" y="1160"/>
              </a:cxn>
              <a:cxn ang="0">
                <a:pos x="942" y="42"/>
              </a:cxn>
              <a:cxn ang="0">
                <a:pos x="899" y="0"/>
              </a:cxn>
              <a:cxn ang="0">
                <a:pos x="0" y="0"/>
              </a:cxn>
              <a:cxn ang="0">
                <a:pos x="0" y="1203"/>
              </a:cxn>
              <a:cxn ang="0">
                <a:pos x="899" y="1203"/>
              </a:cxn>
            </a:cxnLst>
            <a:rect l="0" t="0" r="0" b="0"/>
            <a:pathLst>
              <a:path w="942" h="1203">
                <a:moveTo>
                  <a:pt x="899" y="1203"/>
                </a:moveTo>
                <a:cubicBezTo>
                  <a:pt x="923" y="1203"/>
                  <a:pt x="942" y="1184"/>
                  <a:pt x="942" y="1160"/>
                </a:cubicBezTo>
                <a:cubicBezTo>
                  <a:pt x="942" y="42"/>
                  <a:pt x="942" y="42"/>
                  <a:pt x="942" y="42"/>
                </a:cubicBezTo>
                <a:cubicBezTo>
                  <a:pt x="942" y="19"/>
                  <a:pt x="923" y="0"/>
                  <a:pt x="899" y="0"/>
                </a:cubicBezTo>
                <a:cubicBezTo>
                  <a:pt x="0" y="0"/>
                  <a:pt x="0" y="0"/>
                  <a:pt x="0" y="0"/>
                </a:cubicBezTo>
                <a:cubicBezTo>
                  <a:pt x="0" y="1203"/>
                  <a:pt x="0" y="1203"/>
                  <a:pt x="0" y="1203"/>
                </a:cubicBezTo>
                <a:lnTo>
                  <a:pt x="899" y="1203"/>
                </a:lnTo>
                <a:close/>
              </a:path>
            </a:pathLst>
          </a:custGeom>
          <a:solidFill>
            <a:srgbClr val="8497B0"/>
          </a:solidFill>
          <a:ln w="9525">
            <a:noFill/>
          </a:ln>
        </p:spPr>
        <p:txBody>
          <a:bodyPr/>
          <a:lstStyle/>
          <a:p>
            <a:endParaRPr lang="zh-CN" altLang="en-US"/>
          </a:p>
        </p:txBody>
      </p:sp>
      <p:sp>
        <p:nvSpPr>
          <p:cNvPr id="59396" name="任意多边形 81"/>
          <p:cNvSpPr/>
          <p:nvPr/>
        </p:nvSpPr>
        <p:spPr>
          <a:xfrm>
            <a:off x="6181725" y="1265555"/>
            <a:ext cx="346075" cy="4852988"/>
          </a:xfrm>
          <a:custGeom>
            <a:avLst/>
            <a:gdLst/>
            <a:ahLst/>
            <a:cxnLst>
              <a:cxn ang="0">
                <a:pos x="0" y="1203"/>
              </a:cxn>
              <a:cxn ang="0">
                <a:pos x="79" y="1203"/>
              </a:cxn>
              <a:cxn ang="0">
                <a:pos x="79" y="0"/>
              </a:cxn>
              <a:cxn ang="0">
                <a:pos x="0" y="0"/>
              </a:cxn>
              <a:cxn ang="0">
                <a:pos x="0" y="1203"/>
              </a:cxn>
            </a:cxnLst>
            <a:rect l="0" t="0" r="0" b="0"/>
            <a:pathLst>
              <a:path w="79" h="1203">
                <a:moveTo>
                  <a:pt x="0" y="1203"/>
                </a:moveTo>
                <a:cubicBezTo>
                  <a:pt x="9" y="1203"/>
                  <a:pt x="44" y="1203"/>
                  <a:pt x="79" y="1203"/>
                </a:cubicBezTo>
                <a:cubicBezTo>
                  <a:pt x="79" y="0"/>
                  <a:pt x="79" y="0"/>
                  <a:pt x="79" y="0"/>
                </a:cubicBezTo>
                <a:cubicBezTo>
                  <a:pt x="0" y="0"/>
                  <a:pt x="0" y="0"/>
                  <a:pt x="0" y="0"/>
                </a:cubicBezTo>
                <a:lnTo>
                  <a:pt x="0" y="1203"/>
                </a:lnTo>
                <a:close/>
              </a:path>
            </a:pathLst>
          </a:custGeom>
          <a:solidFill>
            <a:srgbClr val="8497B0"/>
          </a:solidFill>
          <a:ln w="9525">
            <a:noFill/>
          </a:ln>
        </p:spPr>
        <p:txBody>
          <a:bodyPr/>
          <a:lstStyle/>
          <a:p>
            <a:endParaRPr lang="zh-CN" altLang="en-US"/>
          </a:p>
        </p:txBody>
      </p:sp>
      <p:sp>
        <p:nvSpPr>
          <p:cNvPr id="59397" name="任意多边形 82"/>
          <p:cNvSpPr/>
          <p:nvPr/>
        </p:nvSpPr>
        <p:spPr>
          <a:xfrm>
            <a:off x="6530975" y="1265555"/>
            <a:ext cx="350838" cy="4852988"/>
          </a:xfrm>
          <a:custGeom>
            <a:avLst/>
            <a:gdLst/>
            <a:ahLst/>
            <a:cxnLst>
              <a:cxn ang="0">
                <a:pos x="80" y="1203"/>
              </a:cxn>
              <a:cxn ang="0">
                <a:pos x="80" y="0"/>
              </a:cxn>
              <a:cxn ang="0">
                <a:pos x="0" y="0"/>
              </a:cxn>
              <a:cxn ang="0">
                <a:pos x="0" y="1203"/>
              </a:cxn>
              <a:cxn ang="0">
                <a:pos x="80" y="1203"/>
              </a:cxn>
            </a:cxnLst>
            <a:rect l="0" t="0" r="0" b="0"/>
            <a:pathLst>
              <a:path w="80" h="1203">
                <a:moveTo>
                  <a:pt x="80" y="1203"/>
                </a:moveTo>
                <a:cubicBezTo>
                  <a:pt x="80" y="0"/>
                  <a:pt x="80" y="0"/>
                  <a:pt x="80" y="0"/>
                </a:cubicBezTo>
                <a:cubicBezTo>
                  <a:pt x="0" y="0"/>
                  <a:pt x="0" y="0"/>
                  <a:pt x="0" y="0"/>
                </a:cubicBezTo>
                <a:cubicBezTo>
                  <a:pt x="0" y="1203"/>
                  <a:pt x="0" y="1203"/>
                  <a:pt x="0" y="1203"/>
                </a:cubicBezTo>
                <a:cubicBezTo>
                  <a:pt x="36" y="1203"/>
                  <a:pt x="71" y="1203"/>
                  <a:pt x="80" y="1203"/>
                </a:cubicBezTo>
                <a:close/>
              </a:path>
            </a:pathLst>
          </a:custGeom>
          <a:solidFill>
            <a:srgbClr val="8497B0"/>
          </a:solidFill>
          <a:ln w="9525">
            <a:noFill/>
          </a:ln>
        </p:spPr>
        <p:txBody>
          <a:bodyPr/>
          <a:lstStyle/>
          <a:p>
            <a:endParaRPr lang="zh-CN" altLang="en-US"/>
          </a:p>
        </p:txBody>
      </p:sp>
      <p:sp>
        <p:nvSpPr>
          <p:cNvPr id="59398" name="任意多边形 79"/>
          <p:cNvSpPr/>
          <p:nvPr>
            <p:custDataLst>
              <p:tags r:id="rId2"/>
            </p:custDataLst>
          </p:nvPr>
        </p:nvSpPr>
        <p:spPr>
          <a:xfrm>
            <a:off x="2112963" y="1338580"/>
            <a:ext cx="3894137" cy="4694238"/>
          </a:xfrm>
          <a:custGeom>
            <a:avLst/>
            <a:gdLst/>
            <a:ahLst/>
            <a:cxnLst>
              <a:cxn ang="0">
                <a:pos x="0" y="1140"/>
              </a:cxn>
              <a:cxn ang="0">
                <a:pos x="23" y="1163"/>
              </a:cxn>
              <a:cxn ang="0">
                <a:pos x="867" y="1163"/>
              </a:cxn>
              <a:cxn ang="0">
                <a:pos x="889" y="1140"/>
              </a:cxn>
              <a:cxn ang="0">
                <a:pos x="889" y="22"/>
              </a:cxn>
              <a:cxn ang="0">
                <a:pos x="867" y="0"/>
              </a:cxn>
              <a:cxn ang="0">
                <a:pos x="23" y="0"/>
              </a:cxn>
              <a:cxn ang="0">
                <a:pos x="0" y="22"/>
              </a:cxn>
              <a:cxn ang="0">
                <a:pos x="0" y="1140"/>
              </a:cxn>
            </a:cxnLst>
            <a:rect l="0" t="0" r="0" b="0"/>
            <a:pathLst>
              <a:path w="889" h="1163">
                <a:moveTo>
                  <a:pt x="0" y="1140"/>
                </a:moveTo>
                <a:cubicBezTo>
                  <a:pt x="0" y="1153"/>
                  <a:pt x="11" y="1163"/>
                  <a:pt x="23" y="1163"/>
                </a:cubicBezTo>
                <a:cubicBezTo>
                  <a:pt x="867" y="1163"/>
                  <a:pt x="867" y="1163"/>
                  <a:pt x="867" y="1163"/>
                </a:cubicBezTo>
                <a:cubicBezTo>
                  <a:pt x="879" y="1163"/>
                  <a:pt x="889" y="1153"/>
                  <a:pt x="889" y="1140"/>
                </a:cubicBezTo>
                <a:cubicBezTo>
                  <a:pt x="889" y="22"/>
                  <a:pt x="889" y="22"/>
                  <a:pt x="889" y="22"/>
                </a:cubicBezTo>
                <a:cubicBezTo>
                  <a:pt x="889" y="10"/>
                  <a:pt x="879" y="0"/>
                  <a:pt x="867" y="0"/>
                </a:cubicBezTo>
                <a:cubicBezTo>
                  <a:pt x="23" y="0"/>
                  <a:pt x="23" y="0"/>
                  <a:pt x="23" y="0"/>
                </a:cubicBezTo>
                <a:cubicBezTo>
                  <a:pt x="11" y="0"/>
                  <a:pt x="0" y="10"/>
                  <a:pt x="0" y="22"/>
                </a:cubicBezTo>
                <a:lnTo>
                  <a:pt x="0" y="1140"/>
                </a:lnTo>
                <a:close/>
              </a:path>
            </a:pathLst>
          </a:custGeom>
          <a:solidFill>
            <a:srgbClr val="A6A6A6"/>
          </a:solidFill>
          <a:ln w="9525">
            <a:noFill/>
          </a:ln>
        </p:spPr>
        <p:txBody>
          <a:bodyPr/>
          <a:lstStyle/>
          <a:p>
            <a:endParaRPr lang="zh-CN" altLang="en-US"/>
          </a:p>
        </p:txBody>
      </p:sp>
      <p:sp>
        <p:nvSpPr>
          <p:cNvPr id="59399" name="任意多边形 80"/>
          <p:cNvSpPr/>
          <p:nvPr>
            <p:custDataLst>
              <p:tags r:id="rId3"/>
            </p:custDataLst>
          </p:nvPr>
        </p:nvSpPr>
        <p:spPr>
          <a:xfrm>
            <a:off x="7027863" y="1338580"/>
            <a:ext cx="3894137" cy="4694238"/>
          </a:xfrm>
          <a:custGeom>
            <a:avLst/>
            <a:gdLst/>
            <a:ahLst/>
            <a:cxnLst>
              <a:cxn ang="0">
                <a:pos x="889" y="1140"/>
              </a:cxn>
              <a:cxn ang="0">
                <a:pos x="866" y="1163"/>
              </a:cxn>
              <a:cxn ang="0">
                <a:pos x="23" y="1163"/>
              </a:cxn>
              <a:cxn ang="0">
                <a:pos x="0" y="1140"/>
              </a:cxn>
              <a:cxn ang="0">
                <a:pos x="0" y="22"/>
              </a:cxn>
              <a:cxn ang="0">
                <a:pos x="23" y="0"/>
              </a:cxn>
              <a:cxn ang="0">
                <a:pos x="866" y="0"/>
              </a:cxn>
              <a:cxn ang="0">
                <a:pos x="889" y="22"/>
              </a:cxn>
              <a:cxn ang="0">
                <a:pos x="889" y="1140"/>
              </a:cxn>
            </a:cxnLst>
            <a:rect l="0" t="0" r="0" b="0"/>
            <a:pathLst>
              <a:path w="889" h="1163">
                <a:moveTo>
                  <a:pt x="889" y="1140"/>
                </a:moveTo>
                <a:cubicBezTo>
                  <a:pt x="889" y="1153"/>
                  <a:pt x="879" y="1163"/>
                  <a:pt x="866" y="1163"/>
                </a:cubicBezTo>
                <a:cubicBezTo>
                  <a:pt x="23" y="1163"/>
                  <a:pt x="23" y="1163"/>
                  <a:pt x="23" y="1163"/>
                </a:cubicBezTo>
                <a:cubicBezTo>
                  <a:pt x="10" y="1163"/>
                  <a:pt x="0" y="1153"/>
                  <a:pt x="0" y="1140"/>
                </a:cubicBezTo>
                <a:cubicBezTo>
                  <a:pt x="0" y="22"/>
                  <a:pt x="0" y="22"/>
                  <a:pt x="0" y="22"/>
                </a:cubicBezTo>
                <a:cubicBezTo>
                  <a:pt x="0" y="10"/>
                  <a:pt x="10" y="0"/>
                  <a:pt x="23" y="0"/>
                </a:cubicBezTo>
                <a:cubicBezTo>
                  <a:pt x="866" y="0"/>
                  <a:pt x="866" y="0"/>
                  <a:pt x="866" y="0"/>
                </a:cubicBezTo>
                <a:cubicBezTo>
                  <a:pt x="879" y="0"/>
                  <a:pt x="889" y="10"/>
                  <a:pt x="889" y="22"/>
                </a:cubicBezTo>
                <a:lnTo>
                  <a:pt x="889" y="1140"/>
                </a:lnTo>
                <a:close/>
              </a:path>
            </a:pathLst>
          </a:custGeom>
          <a:solidFill>
            <a:srgbClr val="A6A6A6"/>
          </a:solidFill>
          <a:ln w="9525">
            <a:noFill/>
          </a:ln>
        </p:spPr>
        <p:txBody>
          <a:bodyPr/>
          <a:lstStyle/>
          <a:p>
            <a:endParaRPr lang="zh-CN" altLang="en-US"/>
          </a:p>
        </p:txBody>
      </p:sp>
      <p:sp>
        <p:nvSpPr>
          <p:cNvPr id="59400" name="任意多边形 77"/>
          <p:cNvSpPr/>
          <p:nvPr>
            <p:custDataLst>
              <p:tags r:id="rId4"/>
            </p:custDataLst>
          </p:nvPr>
        </p:nvSpPr>
        <p:spPr>
          <a:xfrm>
            <a:off x="1200150" y="1338580"/>
            <a:ext cx="4878388" cy="4694238"/>
          </a:xfrm>
          <a:custGeom>
            <a:avLst/>
            <a:gdLst/>
            <a:ahLst/>
            <a:cxnLst>
              <a:cxn ang="0">
                <a:pos x="0" y="1140"/>
              </a:cxn>
              <a:cxn ang="0">
                <a:pos x="23" y="1163"/>
              </a:cxn>
              <a:cxn ang="0">
                <a:pos x="867" y="1163"/>
              </a:cxn>
              <a:cxn ang="0">
                <a:pos x="889" y="1140"/>
              </a:cxn>
              <a:cxn ang="0">
                <a:pos x="889" y="22"/>
              </a:cxn>
              <a:cxn ang="0">
                <a:pos x="867" y="0"/>
              </a:cxn>
              <a:cxn ang="0">
                <a:pos x="23" y="0"/>
              </a:cxn>
              <a:cxn ang="0">
                <a:pos x="0" y="22"/>
              </a:cxn>
              <a:cxn ang="0">
                <a:pos x="0" y="1140"/>
              </a:cxn>
            </a:cxnLst>
            <a:rect l="0" t="0" r="0" b="0"/>
            <a:pathLst>
              <a:path w="889" h="1163">
                <a:moveTo>
                  <a:pt x="0" y="1140"/>
                </a:moveTo>
                <a:cubicBezTo>
                  <a:pt x="0" y="1153"/>
                  <a:pt x="11" y="1163"/>
                  <a:pt x="23" y="1163"/>
                </a:cubicBezTo>
                <a:cubicBezTo>
                  <a:pt x="867" y="1163"/>
                  <a:pt x="867" y="1163"/>
                  <a:pt x="867" y="1163"/>
                </a:cubicBezTo>
                <a:cubicBezTo>
                  <a:pt x="879" y="1163"/>
                  <a:pt x="889" y="1153"/>
                  <a:pt x="889" y="1140"/>
                </a:cubicBezTo>
                <a:cubicBezTo>
                  <a:pt x="889" y="22"/>
                  <a:pt x="889" y="22"/>
                  <a:pt x="889" y="22"/>
                </a:cubicBezTo>
                <a:cubicBezTo>
                  <a:pt x="889" y="10"/>
                  <a:pt x="879" y="0"/>
                  <a:pt x="867" y="0"/>
                </a:cubicBezTo>
                <a:cubicBezTo>
                  <a:pt x="23" y="0"/>
                  <a:pt x="23" y="0"/>
                  <a:pt x="23" y="0"/>
                </a:cubicBezTo>
                <a:cubicBezTo>
                  <a:pt x="11" y="0"/>
                  <a:pt x="0" y="10"/>
                  <a:pt x="0" y="22"/>
                </a:cubicBezTo>
                <a:lnTo>
                  <a:pt x="0" y="1140"/>
                </a:lnTo>
                <a:close/>
              </a:path>
            </a:pathLst>
          </a:custGeom>
          <a:solidFill>
            <a:srgbClr val="BFBFBF"/>
          </a:solidFill>
          <a:ln w="9525">
            <a:noFill/>
          </a:ln>
        </p:spPr>
        <p:txBody>
          <a:bodyPr/>
          <a:lstStyle/>
          <a:p>
            <a:endParaRPr lang="zh-CN" altLang="en-US"/>
          </a:p>
        </p:txBody>
      </p:sp>
      <p:sp>
        <p:nvSpPr>
          <p:cNvPr id="59401" name="任意多边形 78"/>
          <p:cNvSpPr/>
          <p:nvPr>
            <p:custDataLst>
              <p:tags r:id="rId5"/>
            </p:custDataLst>
          </p:nvPr>
        </p:nvSpPr>
        <p:spPr>
          <a:xfrm>
            <a:off x="6959600" y="1338580"/>
            <a:ext cx="4127500" cy="4694238"/>
          </a:xfrm>
          <a:custGeom>
            <a:avLst/>
            <a:gdLst/>
            <a:ahLst/>
            <a:cxnLst>
              <a:cxn ang="0">
                <a:pos x="889" y="1140"/>
              </a:cxn>
              <a:cxn ang="0">
                <a:pos x="866" y="1163"/>
              </a:cxn>
              <a:cxn ang="0">
                <a:pos x="23" y="1163"/>
              </a:cxn>
              <a:cxn ang="0">
                <a:pos x="0" y="1140"/>
              </a:cxn>
              <a:cxn ang="0">
                <a:pos x="0" y="22"/>
              </a:cxn>
              <a:cxn ang="0">
                <a:pos x="23" y="0"/>
              </a:cxn>
              <a:cxn ang="0">
                <a:pos x="866" y="0"/>
              </a:cxn>
              <a:cxn ang="0">
                <a:pos x="889" y="22"/>
              </a:cxn>
              <a:cxn ang="0">
                <a:pos x="889" y="1140"/>
              </a:cxn>
            </a:cxnLst>
            <a:rect l="0" t="0" r="0" b="0"/>
            <a:pathLst>
              <a:path w="889" h="1163">
                <a:moveTo>
                  <a:pt x="889" y="1140"/>
                </a:moveTo>
                <a:cubicBezTo>
                  <a:pt x="889" y="1153"/>
                  <a:pt x="879" y="1163"/>
                  <a:pt x="866" y="1163"/>
                </a:cubicBezTo>
                <a:cubicBezTo>
                  <a:pt x="23" y="1163"/>
                  <a:pt x="23" y="1163"/>
                  <a:pt x="23" y="1163"/>
                </a:cubicBezTo>
                <a:cubicBezTo>
                  <a:pt x="10" y="1163"/>
                  <a:pt x="0" y="1153"/>
                  <a:pt x="0" y="1140"/>
                </a:cubicBezTo>
                <a:cubicBezTo>
                  <a:pt x="0" y="22"/>
                  <a:pt x="0" y="22"/>
                  <a:pt x="0" y="22"/>
                </a:cubicBezTo>
                <a:cubicBezTo>
                  <a:pt x="0" y="10"/>
                  <a:pt x="10" y="0"/>
                  <a:pt x="23" y="0"/>
                </a:cubicBezTo>
                <a:cubicBezTo>
                  <a:pt x="866" y="0"/>
                  <a:pt x="866" y="0"/>
                  <a:pt x="866" y="0"/>
                </a:cubicBezTo>
                <a:cubicBezTo>
                  <a:pt x="879" y="0"/>
                  <a:pt x="889" y="10"/>
                  <a:pt x="889" y="22"/>
                </a:cubicBezTo>
                <a:lnTo>
                  <a:pt x="889" y="1140"/>
                </a:lnTo>
                <a:close/>
              </a:path>
            </a:pathLst>
          </a:custGeom>
          <a:solidFill>
            <a:srgbClr val="BFBFBF"/>
          </a:solidFill>
          <a:ln w="9525">
            <a:noFill/>
          </a:ln>
        </p:spPr>
        <p:txBody>
          <a:bodyPr/>
          <a:lstStyle/>
          <a:p>
            <a:endParaRPr lang="zh-CN" altLang="en-US"/>
          </a:p>
        </p:txBody>
      </p:sp>
      <p:sp>
        <p:nvSpPr>
          <p:cNvPr id="59402" name="任意多边形 75"/>
          <p:cNvSpPr/>
          <p:nvPr>
            <p:custDataLst>
              <p:tags r:id="rId6"/>
            </p:custDataLst>
          </p:nvPr>
        </p:nvSpPr>
        <p:spPr>
          <a:xfrm>
            <a:off x="2254250" y="1338580"/>
            <a:ext cx="3894138" cy="4694238"/>
          </a:xfrm>
          <a:custGeom>
            <a:avLst/>
            <a:gdLst/>
            <a:ahLst/>
            <a:cxnLst>
              <a:cxn ang="0">
                <a:pos x="0" y="1140"/>
              </a:cxn>
              <a:cxn ang="0">
                <a:pos x="23" y="1163"/>
              </a:cxn>
              <a:cxn ang="0">
                <a:pos x="867" y="1163"/>
              </a:cxn>
              <a:cxn ang="0">
                <a:pos x="889" y="1140"/>
              </a:cxn>
              <a:cxn ang="0">
                <a:pos x="889" y="22"/>
              </a:cxn>
              <a:cxn ang="0">
                <a:pos x="867" y="0"/>
              </a:cxn>
              <a:cxn ang="0">
                <a:pos x="23" y="0"/>
              </a:cxn>
              <a:cxn ang="0">
                <a:pos x="0" y="22"/>
              </a:cxn>
              <a:cxn ang="0">
                <a:pos x="0" y="1140"/>
              </a:cxn>
            </a:cxnLst>
            <a:rect l="0" t="0" r="0" b="0"/>
            <a:pathLst>
              <a:path w="889" h="1163">
                <a:moveTo>
                  <a:pt x="0" y="1140"/>
                </a:moveTo>
                <a:cubicBezTo>
                  <a:pt x="0" y="1153"/>
                  <a:pt x="11" y="1163"/>
                  <a:pt x="23" y="1163"/>
                </a:cubicBezTo>
                <a:cubicBezTo>
                  <a:pt x="867" y="1163"/>
                  <a:pt x="867" y="1163"/>
                  <a:pt x="867" y="1163"/>
                </a:cubicBezTo>
                <a:cubicBezTo>
                  <a:pt x="879" y="1163"/>
                  <a:pt x="889" y="1153"/>
                  <a:pt x="889" y="1140"/>
                </a:cubicBezTo>
                <a:cubicBezTo>
                  <a:pt x="889" y="22"/>
                  <a:pt x="889" y="22"/>
                  <a:pt x="889" y="22"/>
                </a:cubicBezTo>
                <a:cubicBezTo>
                  <a:pt x="889" y="10"/>
                  <a:pt x="879" y="0"/>
                  <a:pt x="867" y="0"/>
                </a:cubicBezTo>
                <a:cubicBezTo>
                  <a:pt x="23" y="0"/>
                  <a:pt x="23" y="0"/>
                  <a:pt x="23" y="0"/>
                </a:cubicBezTo>
                <a:cubicBezTo>
                  <a:pt x="11" y="0"/>
                  <a:pt x="0" y="10"/>
                  <a:pt x="0" y="22"/>
                </a:cubicBezTo>
                <a:lnTo>
                  <a:pt x="0" y="1140"/>
                </a:lnTo>
                <a:close/>
              </a:path>
            </a:pathLst>
          </a:custGeom>
          <a:solidFill>
            <a:srgbClr val="D9D9D9"/>
          </a:solidFill>
          <a:ln w="9525">
            <a:noFill/>
          </a:ln>
        </p:spPr>
        <p:txBody>
          <a:bodyPr/>
          <a:lstStyle/>
          <a:p>
            <a:endParaRPr lang="zh-CN" altLang="en-US"/>
          </a:p>
        </p:txBody>
      </p:sp>
      <p:sp>
        <p:nvSpPr>
          <p:cNvPr id="59403" name="任意多边形 76"/>
          <p:cNvSpPr/>
          <p:nvPr>
            <p:custDataLst>
              <p:tags r:id="rId7"/>
            </p:custDataLst>
          </p:nvPr>
        </p:nvSpPr>
        <p:spPr>
          <a:xfrm>
            <a:off x="6886575" y="1338580"/>
            <a:ext cx="3892550" cy="4694238"/>
          </a:xfrm>
          <a:custGeom>
            <a:avLst/>
            <a:gdLst/>
            <a:ahLst/>
            <a:cxnLst>
              <a:cxn ang="0">
                <a:pos x="889" y="1140"/>
              </a:cxn>
              <a:cxn ang="0">
                <a:pos x="866" y="1163"/>
              </a:cxn>
              <a:cxn ang="0">
                <a:pos x="23" y="1163"/>
              </a:cxn>
              <a:cxn ang="0">
                <a:pos x="0" y="1140"/>
              </a:cxn>
              <a:cxn ang="0">
                <a:pos x="0" y="22"/>
              </a:cxn>
              <a:cxn ang="0">
                <a:pos x="23" y="0"/>
              </a:cxn>
              <a:cxn ang="0">
                <a:pos x="866" y="0"/>
              </a:cxn>
              <a:cxn ang="0">
                <a:pos x="889" y="22"/>
              </a:cxn>
              <a:cxn ang="0">
                <a:pos x="889" y="1140"/>
              </a:cxn>
            </a:cxnLst>
            <a:rect l="0" t="0" r="0" b="0"/>
            <a:pathLst>
              <a:path w="889" h="1163">
                <a:moveTo>
                  <a:pt x="889" y="1140"/>
                </a:moveTo>
                <a:cubicBezTo>
                  <a:pt x="889" y="1153"/>
                  <a:pt x="879" y="1163"/>
                  <a:pt x="866" y="1163"/>
                </a:cubicBezTo>
                <a:cubicBezTo>
                  <a:pt x="23" y="1163"/>
                  <a:pt x="23" y="1163"/>
                  <a:pt x="23" y="1163"/>
                </a:cubicBezTo>
                <a:cubicBezTo>
                  <a:pt x="10" y="1163"/>
                  <a:pt x="0" y="1153"/>
                  <a:pt x="0" y="1140"/>
                </a:cubicBezTo>
                <a:cubicBezTo>
                  <a:pt x="0" y="22"/>
                  <a:pt x="0" y="22"/>
                  <a:pt x="0" y="22"/>
                </a:cubicBezTo>
                <a:cubicBezTo>
                  <a:pt x="0" y="10"/>
                  <a:pt x="10" y="0"/>
                  <a:pt x="23" y="0"/>
                </a:cubicBezTo>
                <a:cubicBezTo>
                  <a:pt x="866" y="0"/>
                  <a:pt x="866" y="0"/>
                  <a:pt x="866" y="0"/>
                </a:cubicBezTo>
                <a:cubicBezTo>
                  <a:pt x="879" y="0"/>
                  <a:pt x="889" y="10"/>
                  <a:pt x="889" y="22"/>
                </a:cubicBezTo>
                <a:lnTo>
                  <a:pt x="889" y="1140"/>
                </a:lnTo>
                <a:close/>
              </a:path>
            </a:pathLst>
          </a:custGeom>
          <a:solidFill>
            <a:srgbClr val="D9D9D9"/>
          </a:solidFill>
          <a:ln w="9525">
            <a:noFill/>
          </a:ln>
        </p:spPr>
        <p:txBody>
          <a:bodyPr/>
          <a:lstStyle/>
          <a:p>
            <a:endParaRPr lang="zh-CN" altLang="en-US"/>
          </a:p>
        </p:txBody>
      </p:sp>
      <p:sp>
        <p:nvSpPr>
          <p:cNvPr id="59404" name="任意多边形 73"/>
          <p:cNvSpPr/>
          <p:nvPr>
            <p:custDataLst>
              <p:tags r:id="rId8"/>
            </p:custDataLst>
          </p:nvPr>
        </p:nvSpPr>
        <p:spPr>
          <a:xfrm>
            <a:off x="1273175" y="1310005"/>
            <a:ext cx="4875213" cy="4694238"/>
          </a:xfrm>
          <a:custGeom>
            <a:avLst/>
            <a:gdLst/>
            <a:ahLst/>
            <a:cxnLst>
              <a:cxn ang="0">
                <a:pos x="0" y="1140"/>
              </a:cxn>
              <a:cxn ang="0">
                <a:pos x="23" y="1163"/>
              </a:cxn>
              <a:cxn ang="0">
                <a:pos x="867" y="1163"/>
              </a:cxn>
              <a:cxn ang="0">
                <a:pos x="889" y="1140"/>
              </a:cxn>
              <a:cxn ang="0">
                <a:pos x="889" y="22"/>
              </a:cxn>
              <a:cxn ang="0">
                <a:pos x="867" y="0"/>
              </a:cxn>
              <a:cxn ang="0">
                <a:pos x="23" y="0"/>
              </a:cxn>
              <a:cxn ang="0">
                <a:pos x="0" y="22"/>
              </a:cxn>
              <a:cxn ang="0">
                <a:pos x="0" y="1140"/>
              </a:cxn>
            </a:cxnLst>
            <a:rect l="0" t="0" r="0" b="0"/>
            <a:pathLst>
              <a:path w="889" h="1163">
                <a:moveTo>
                  <a:pt x="0" y="1140"/>
                </a:moveTo>
                <a:cubicBezTo>
                  <a:pt x="0" y="1153"/>
                  <a:pt x="11" y="1163"/>
                  <a:pt x="23" y="1163"/>
                </a:cubicBezTo>
                <a:cubicBezTo>
                  <a:pt x="867" y="1163"/>
                  <a:pt x="867" y="1163"/>
                  <a:pt x="867" y="1163"/>
                </a:cubicBezTo>
                <a:cubicBezTo>
                  <a:pt x="879" y="1163"/>
                  <a:pt x="889" y="1153"/>
                  <a:pt x="889" y="1140"/>
                </a:cubicBezTo>
                <a:cubicBezTo>
                  <a:pt x="889" y="22"/>
                  <a:pt x="889" y="22"/>
                  <a:pt x="889" y="22"/>
                </a:cubicBezTo>
                <a:cubicBezTo>
                  <a:pt x="889" y="10"/>
                  <a:pt x="879" y="0"/>
                  <a:pt x="867" y="0"/>
                </a:cubicBezTo>
                <a:cubicBezTo>
                  <a:pt x="23" y="0"/>
                  <a:pt x="23" y="0"/>
                  <a:pt x="23" y="0"/>
                </a:cubicBezTo>
                <a:cubicBezTo>
                  <a:pt x="11" y="0"/>
                  <a:pt x="0" y="10"/>
                  <a:pt x="0" y="22"/>
                </a:cubicBezTo>
                <a:lnTo>
                  <a:pt x="0" y="1140"/>
                </a:lnTo>
                <a:close/>
              </a:path>
            </a:pathLst>
          </a:custGeom>
          <a:solidFill>
            <a:srgbClr val="D9D9D9"/>
          </a:solidFill>
          <a:ln w="9525">
            <a:noFill/>
          </a:ln>
        </p:spPr>
        <p:txBody>
          <a:bodyPr/>
          <a:lstStyle/>
          <a:p>
            <a:endParaRPr lang="zh-CN" altLang="en-US"/>
          </a:p>
        </p:txBody>
      </p:sp>
      <p:sp>
        <p:nvSpPr>
          <p:cNvPr id="59405" name="任意多边形 74"/>
          <p:cNvSpPr/>
          <p:nvPr>
            <p:custDataLst>
              <p:tags r:id="rId9"/>
            </p:custDataLst>
          </p:nvPr>
        </p:nvSpPr>
        <p:spPr>
          <a:xfrm>
            <a:off x="6843713" y="1333818"/>
            <a:ext cx="4857750" cy="4657725"/>
          </a:xfrm>
          <a:custGeom>
            <a:avLst/>
            <a:gdLst/>
            <a:ahLst/>
            <a:cxnLst>
              <a:cxn ang="0">
                <a:pos x="889" y="1140"/>
              </a:cxn>
              <a:cxn ang="0">
                <a:pos x="866" y="1163"/>
              </a:cxn>
              <a:cxn ang="0">
                <a:pos x="23" y="1163"/>
              </a:cxn>
              <a:cxn ang="0">
                <a:pos x="0" y="1140"/>
              </a:cxn>
              <a:cxn ang="0">
                <a:pos x="0" y="22"/>
              </a:cxn>
              <a:cxn ang="0">
                <a:pos x="23" y="0"/>
              </a:cxn>
              <a:cxn ang="0">
                <a:pos x="866" y="0"/>
              </a:cxn>
              <a:cxn ang="0">
                <a:pos x="889" y="22"/>
              </a:cxn>
              <a:cxn ang="0">
                <a:pos x="889" y="1140"/>
              </a:cxn>
            </a:cxnLst>
            <a:rect l="0" t="0" r="0" b="0"/>
            <a:pathLst>
              <a:path w="889" h="1163">
                <a:moveTo>
                  <a:pt x="889" y="1140"/>
                </a:moveTo>
                <a:cubicBezTo>
                  <a:pt x="889" y="1153"/>
                  <a:pt x="879" y="1163"/>
                  <a:pt x="866" y="1163"/>
                </a:cubicBezTo>
                <a:cubicBezTo>
                  <a:pt x="23" y="1163"/>
                  <a:pt x="23" y="1163"/>
                  <a:pt x="23" y="1163"/>
                </a:cubicBezTo>
                <a:cubicBezTo>
                  <a:pt x="10" y="1163"/>
                  <a:pt x="0" y="1153"/>
                  <a:pt x="0" y="1140"/>
                </a:cubicBezTo>
                <a:cubicBezTo>
                  <a:pt x="0" y="22"/>
                  <a:pt x="0" y="22"/>
                  <a:pt x="0" y="22"/>
                </a:cubicBezTo>
                <a:cubicBezTo>
                  <a:pt x="0" y="10"/>
                  <a:pt x="10" y="0"/>
                  <a:pt x="23" y="0"/>
                </a:cubicBezTo>
                <a:cubicBezTo>
                  <a:pt x="866" y="0"/>
                  <a:pt x="866" y="0"/>
                  <a:pt x="866" y="0"/>
                </a:cubicBezTo>
                <a:cubicBezTo>
                  <a:pt x="879" y="0"/>
                  <a:pt x="889" y="10"/>
                  <a:pt x="889" y="22"/>
                </a:cubicBezTo>
                <a:lnTo>
                  <a:pt x="889" y="1140"/>
                </a:lnTo>
                <a:close/>
              </a:path>
            </a:pathLst>
          </a:custGeom>
          <a:solidFill>
            <a:srgbClr val="D9D9D9"/>
          </a:solidFill>
          <a:ln w="9525">
            <a:noFill/>
          </a:ln>
        </p:spPr>
        <p:txBody>
          <a:bodyPr/>
          <a:lstStyle/>
          <a:p>
            <a:endParaRPr lang="zh-CN" altLang="en-US"/>
          </a:p>
        </p:txBody>
      </p:sp>
      <p:sp>
        <p:nvSpPr>
          <p:cNvPr id="59406" name="任意多边形 71"/>
          <p:cNvSpPr/>
          <p:nvPr>
            <p:custDataLst>
              <p:tags r:id="rId10"/>
            </p:custDataLst>
          </p:nvPr>
        </p:nvSpPr>
        <p:spPr>
          <a:xfrm>
            <a:off x="2397125" y="1338580"/>
            <a:ext cx="3889375" cy="4694238"/>
          </a:xfrm>
          <a:custGeom>
            <a:avLst/>
            <a:gdLst/>
            <a:ahLst/>
            <a:cxnLst>
              <a:cxn ang="0">
                <a:pos x="0" y="1140"/>
              </a:cxn>
              <a:cxn ang="0">
                <a:pos x="23" y="1163"/>
              </a:cxn>
              <a:cxn ang="0">
                <a:pos x="867" y="1163"/>
              </a:cxn>
              <a:cxn ang="0">
                <a:pos x="889" y="1140"/>
              </a:cxn>
              <a:cxn ang="0">
                <a:pos x="889" y="22"/>
              </a:cxn>
              <a:cxn ang="0">
                <a:pos x="867" y="0"/>
              </a:cxn>
              <a:cxn ang="0">
                <a:pos x="23" y="0"/>
              </a:cxn>
              <a:cxn ang="0">
                <a:pos x="0" y="22"/>
              </a:cxn>
              <a:cxn ang="0">
                <a:pos x="0" y="1140"/>
              </a:cxn>
            </a:cxnLst>
            <a:rect l="0" t="0" r="0" b="0"/>
            <a:pathLst>
              <a:path w="889" h="1163">
                <a:moveTo>
                  <a:pt x="0" y="1140"/>
                </a:moveTo>
                <a:cubicBezTo>
                  <a:pt x="0" y="1153"/>
                  <a:pt x="11" y="1163"/>
                  <a:pt x="23" y="1163"/>
                </a:cubicBezTo>
                <a:cubicBezTo>
                  <a:pt x="867" y="1163"/>
                  <a:pt x="867" y="1163"/>
                  <a:pt x="867" y="1163"/>
                </a:cubicBezTo>
                <a:cubicBezTo>
                  <a:pt x="879" y="1163"/>
                  <a:pt x="889" y="1153"/>
                  <a:pt x="889" y="1140"/>
                </a:cubicBezTo>
                <a:cubicBezTo>
                  <a:pt x="889" y="22"/>
                  <a:pt x="889" y="22"/>
                  <a:pt x="889" y="22"/>
                </a:cubicBezTo>
                <a:cubicBezTo>
                  <a:pt x="889" y="10"/>
                  <a:pt x="879" y="0"/>
                  <a:pt x="867" y="0"/>
                </a:cubicBezTo>
                <a:cubicBezTo>
                  <a:pt x="23" y="0"/>
                  <a:pt x="23" y="0"/>
                  <a:pt x="23" y="0"/>
                </a:cubicBezTo>
                <a:cubicBezTo>
                  <a:pt x="11" y="0"/>
                  <a:pt x="0" y="10"/>
                  <a:pt x="0" y="22"/>
                </a:cubicBezTo>
                <a:lnTo>
                  <a:pt x="0" y="1140"/>
                </a:lnTo>
                <a:close/>
              </a:path>
            </a:pathLst>
          </a:custGeom>
          <a:solidFill>
            <a:srgbClr val="D9D9D9"/>
          </a:solidFill>
          <a:ln w="9525">
            <a:noFill/>
          </a:ln>
        </p:spPr>
        <p:txBody>
          <a:bodyPr/>
          <a:lstStyle/>
          <a:p>
            <a:endParaRPr lang="zh-CN" altLang="en-US"/>
          </a:p>
        </p:txBody>
      </p:sp>
      <p:sp>
        <p:nvSpPr>
          <p:cNvPr id="59407" name="任意多边形 72"/>
          <p:cNvSpPr/>
          <p:nvPr>
            <p:custDataLst>
              <p:tags r:id="rId11"/>
            </p:custDataLst>
          </p:nvPr>
        </p:nvSpPr>
        <p:spPr>
          <a:xfrm>
            <a:off x="6745288" y="1338580"/>
            <a:ext cx="3894137" cy="4694238"/>
          </a:xfrm>
          <a:custGeom>
            <a:avLst/>
            <a:gdLst/>
            <a:ahLst/>
            <a:cxnLst>
              <a:cxn ang="0">
                <a:pos x="889" y="1140"/>
              </a:cxn>
              <a:cxn ang="0">
                <a:pos x="866" y="1163"/>
              </a:cxn>
              <a:cxn ang="0">
                <a:pos x="23" y="1163"/>
              </a:cxn>
              <a:cxn ang="0">
                <a:pos x="0" y="1140"/>
              </a:cxn>
              <a:cxn ang="0">
                <a:pos x="0" y="22"/>
              </a:cxn>
              <a:cxn ang="0">
                <a:pos x="23" y="0"/>
              </a:cxn>
              <a:cxn ang="0">
                <a:pos x="866" y="0"/>
              </a:cxn>
              <a:cxn ang="0">
                <a:pos x="889" y="22"/>
              </a:cxn>
              <a:cxn ang="0">
                <a:pos x="889" y="1140"/>
              </a:cxn>
            </a:cxnLst>
            <a:rect l="0" t="0" r="0" b="0"/>
            <a:pathLst>
              <a:path w="889" h="1163">
                <a:moveTo>
                  <a:pt x="889" y="1140"/>
                </a:moveTo>
                <a:cubicBezTo>
                  <a:pt x="889" y="1153"/>
                  <a:pt x="879" y="1163"/>
                  <a:pt x="866" y="1163"/>
                </a:cubicBezTo>
                <a:cubicBezTo>
                  <a:pt x="23" y="1163"/>
                  <a:pt x="23" y="1163"/>
                  <a:pt x="23" y="1163"/>
                </a:cubicBezTo>
                <a:cubicBezTo>
                  <a:pt x="10" y="1163"/>
                  <a:pt x="0" y="1153"/>
                  <a:pt x="0" y="1140"/>
                </a:cubicBezTo>
                <a:cubicBezTo>
                  <a:pt x="0" y="22"/>
                  <a:pt x="0" y="22"/>
                  <a:pt x="0" y="22"/>
                </a:cubicBezTo>
                <a:cubicBezTo>
                  <a:pt x="0" y="10"/>
                  <a:pt x="10" y="0"/>
                  <a:pt x="23" y="0"/>
                </a:cubicBezTo>
                <a:cubicBezTo>
                  <a:pt x="866" y="0"/>
                  <a:pt x="866" y="0"/>
                  <a:pt x="866" y="0"/>
                </a:cubicBezTo>
                <a:cubicBezTo>
                  <a:pt x="879" y="0"/>
                  <a:pt x="889" y="10"/>
                  <a:pt x="889" y="22"/>
                </a:cubicBezTo>
                <a:lnTo>
                  <a:pt x="889" y="1140"/>
                </a:lnTo>
                <a:close/>
              </a:path>
            </a:pathLst>
          </a:custGeom>
          <a:solidFill>
            <a:srgbClr val="D9D9D9"/>
          </a:solidFill>
          <a:ln w="9525">
            <a:noFill/>
          </a:ln>
        </p:spPr>
        <p:txBody>
          <a:bodyPr/>
          <a:lstStyle/>
          <a:p>
            <a:endParaRPr lang="zh-CN" altLang="en-US"/>
          </a:p>
        </p:txBody>
      </p:sp>
      <p:sp>
        <p:nvSpPr>
          <p:cNvPr id="59408" name="任意多边形 69"/>
          <p:cNvSpPr/>
          <p:nvPr/>
        </p:nvSpPr>
        <p:spPr>
          <a:xfrm>
            <a:off x="1357313" y="1338580"/>
            <a:ext cx="5002212" cy="4694238"/>
          </a:xfrm>
          <a:custGeom>
            <a:avLst/>
            <a:gdLst/>
            <a:ahLst/>
            <a:cxnLst>
              <a:cxn ang="0">
                <a:pos x="0" y="1140"/>
              </a:cxn>
              <a:cxn ang="0">
                <a:pos x="23" y="1163"/>
              </a:cxn>
              <a:cxn ang="0">
                <a:pos x="867" y="1163"/>
              </a:cxn>
              <a:cxn ang="0">
                <a:pos x="889" y="1140"/>
              </a:cxn>
              <a:cxn ang="0">
                <a:pos x="889" y="22"/>
              </a:cxn>
              <a:cxn ang="0">
                <a:pos x="867" y="0"/>
              </a:cxn>
              <a:cxn ang="0">
                <a:pos x="23" y="0"/>
              </a:cxn>
              <a:cxn ang="0">
                <a:pos x="0" y="22"/>
              </a:cxn>
              <a:cxn ang="0">
                <a:pos x="0" y="1140"/>
              </a:cxn>
            </a:cxnLst>
            <a:rect l="0" t="0" r="0" b="0"/>
            <a:pathLst>
              <a:path w="889" h="1163">
                <a:moveTo>
                  <a:pt x="0" y="1140"/>
                </a:moveTo>
                <a:cubicBezTo>
                  <a:pt x="0" y="1153"/>
                  <a:pt x="11" y="1163"/>
                  <a:pt x="23" y="1163"/>
                </a:cubicBezTo>
                <a:cubicBezTo>
                  <a:pt x="867" y="1163"/>
                  <a:pt x="867" y="1163"/>
                  <a:pt x="867" y="1163"/>
                </a:cubicBezTo>
                <a:cubicBezTo>
                  <a:pt x="879" y="1163"/>
                  <a:pt x="889" y="1153"/>
                  <a:pt x="889" y="1140"/>
                </a:cubicBezTo>
                <a:cubicBezTo>
                  <a:pt x="889" y="22"/>
                  <a:pt x="889" y="22"/>
                  <a:pt x="889" y="22"/>
                </a:cubicBezTo>
                <a:cubicBezTo>
                  <a:pt x="889" y="10"/>
                  <a:pt x="879" y="0"/>
                  <a:pt x="867" y="0"/>
                </a:cubicBezTo>
                <a:cubicBezTo>
                  <a:pt x="23" y="0"/>
                  <a:pt x="23" y="0"/>
                  <a:pt x="23" y="0"/>
                </a:cubicBezTo>
                <a:cubicBezTo>
                  <a:pt x="11" y="0"/>
                  <a:pt x="0" y="10"/>
                  <a:pt x="0" y="22"/>
                </a:cubicBezTo>
                <a:lnTo>
                  <a:pt x="0" y="1140"/>
                </a:lnTo>
                <a:close/>
              </a:path>
            </a:pathLst>
          </a:custGeom>
          <a:solidFill>
            <a:srgbClr val="F2F2F2"/>
          </a:solidFill>
          <a:ln w="9525">
            <a:noFill/>
          </a:ln>
        </p:spPr>
        <p:txBody>
          <a:bodyPr/>
          <a:lstStyle/>
          <a:p>
            <a:endParaRPr lang="zh-CN" altLang="en-US"/>
          </a:p>
        </p:txBody>
      </p:sp>
      <p:sp>
        <p:nvSpPr>
          <p:cNvPr id="59409" name="任意多边形 70"/>
          <p:cNvSpPr/>
          <p:nvPr/>
        </p:nvSpPr>
        <p:spPr>
          <a:xfrm>
            <a:off x="6675438" y="1338580"/>
            <a:ext cx="4919662" cy="4694238"/>
          </a:xfrm>
          <a:custGeom>
            <a:avLst/>
            <a:gdLst/>
            <a:ahLst/>
            <a:cxnLst>
              <a:cxn ang="0">
                <a:pos x="889" y="1140"/>
              </a:cxn>
              <a:cxn ang="0">
                <a:pos x="866" y="1163"/>
              </a:cxn>
              <a:cxn ang="0">
                <a:pos x="23" y="1163"/>
              </a:cxn>
              <a:cxn ang="0">
                <a:pos x="0" y="1140"/>
              </a:cxn>
              <a:cxn ang="0">
                <a:pos x="0" y="22"/>
              </a:cxn>
              <a:cxn ang="0">
                <a:pos x="23" y="0"/>
              </a:cxn>
              <a:cxn ang="0">
                <a:pos x="866" y="0"/>
              </a:cxn>
              <a:cxn ang="0">
                <a:pos x="889" y="22"/>
              </a:cxn>
              <a:cxn ang="0">
                <a:pos x="889" y="1140"/>
              </a:cxn>
            </a:cxnLst>
            <a:rect l="0" t="0" r="0" b="0"/>
            <a:pathLst>
              <a:path w="889" h="1163">
                <a:moveTo>
                  <a:pt x="889" y="1140"/>
                </a:moveTo>
                <a:cubicBezTo>
                  <a:pt x="889" y="1153"/>
                  <a:pt x="879" y="1163"/>
                  <a:pt x="866" y="1163"/>
                </a:cubicBezTo>
                <a:cubicBezTo>
                  <a:pt x="23" y="1163"/>
                  <a:pt x="23" y="1163"/>
                  <a:pt x="23" y="1163"/>
                </a:cubicBezTo>
                <a:cubicBezTo>
                  <a:pt x="10" y="1163"/>
                  <a:pt x="0" y="1153"/>
                  <a:pt x="0" y="1140"/>
                </a:cubicBezTo>
                <a:cubicBezTo>
                  <a:pt x="0" y="22"/>
                  <a:pt x="0" y="22"/>
                  <a:pt x="0" y="22"/>
                </a:cubicBezTo>
                <a:cubicBezTo>
                  <a:pt x="0" y="10"/>
                  <a:pt x="10" y="0"/>
                  <a:pt x="23" y="0"/>
                </a:cubicBezTo>
                <a:cubicBezTo>
                  <a:pt x="866" y="0"/>
                  <a:pt x="866" y="0"/>
                  <a:pt x="866" y="0"/>
                </a:cubicBezTo>
                <a:cubicBezTo>
                  <a:pt x="879" y="0"/>
                  <a:pt x="889" y="10"/>
                  <a:pt x="889" y="22"/>
                </a:cubicBezTo>
                <a:lnTo>
                  <a:pt x="889" y="1140"/>
                </a:lnTo>
                <a:close/>
              </a:path>
            </a:pathLst>
          </a:custGeom>
          <a:solidFill>
            <a:srgbClr val="F2F2F2"/>
          </a:solidFill>
          <a:ln w="9525">
            <a:noFill/>
          </a:ln>
        </p:spPr>
        <p:txBody>
          <a:bodyPr/>
          <a:lstStyle/>
          <a:p>
            <a:endParaRPr lang="zh-CN" altLang="en-US"/>
          </a:p>
        </p:txBody>
      </p:sp>
      <p:sp>
        <p:nvSpPr>
          <p:cNvPr id="59410" name="任意多边形 67"/>
          <p:cNvSpPr/>
          <p:nvPr/>
        </p:nvSpPr>
        <p:spPr>
          <a:xfrm>
            <a:off x="1511300" y="1424305"/>
            <a:ext cx="4848225" cy="4579938"/>
          </a:xfrm>
          <a:custGeom>
            <a:avLst/>
            <a:gdLst/>
            <a:ahLst/>
            <a:cxnLst>
              <a:cxn ang="0">
                <a:pos x="0" y="1140"/>
              </a:cxn>
              <a:cxn ang="0">
                <a:pos x="23" y="1163"/>
              </a:cxn>
              <a:cxn ang="0">
                <a:pos x="867" y="1163"/>
              </a:cxn>
              <a:cxn ang="0">
                <a:pos x="889" y="1140"/>
              </a:cxn>
              <a:cxn ang="0">
                <a:pos x="889" y="22"/>
              </a:cxn>
              <a:cxn ang="0">
                <a:pos x="867" y="0"/>
              </a:cxn>
              <a:cxn ang="0">
                <a:pos x="23" y="0"/>
              </a:cxn>
              <a:cxn ang="0">
                <a:pos x="0" y="22"/>
              </a:cxn>
              <a:cxn ang="0">
                <a:pos x="0" y="1140"/>
              </a:cxn>
            </a:cxnLst>
            <a:rect l="0" t="0" r="0" b="0"/>
            <a:pathLst>
              <a:path w="889" h="1163">
                <a:moveTo>
                  <a:pt x="0" y="1140"/>
                </a:moveTo>
                <a:cubicBezTo>
                  <a:pt x="0" y="1153"/>
                  <a:pt x="11" y="1163"/>
                  <a:pt x="23" y="1163"/>
                </a:cubicBezTo>
                <a:cubicBezTo>
                  <a:pt x="867" y="1163"/>
                  <a:pt x="867" y="1163"/>
                  <a:pt x="867" y="1163"/>
                </a:cubicBezTo>
                <a:cubicBezTo>
                  <a:pt x="879" y="1163"/>
                  <a:pt x="889" y="1153"/>
                  <a:pt x="889" y="1140"/>
                </a:cubicBezTo>
                <a:cubicBezTo>
                  <a:pt x="889" y="22"/>
                  <a:pt x="889" y="22"/>
                  <a:pt x="889" y="22"/>
                </a:cubicBezTo>
                <a:cubicBezTo>
                  <a:pt x="889" y="10"/>
                  <a:pt x="879" y="0"/>
                  <a:pt x="867" y="0"/>
                </a:cubicBezTo>
                <a:cubicBezTo>
                  <a:pt x="23" y="0"/>
                  <a:pt x="23" y="0"/>
                  <a:pt x="23" y="0"/>
                </a:cubicBezTo>
                <a:cubicBezTo>
                  <a:pt x="11" y="0"/>
                  <a:pt x="0" y="10"/>
                  <a:pt x="0" y="22"/>
                </a:cubicBezTo>
                <a:lnTo>
                  <a:pt x="0" y="1140"/>
                </a:lnTo>
                <a:close/>
              </a:path>
            </a:pathLst>
          </a:custGeom>
          <a:solidFill>
            <a:srgbClr val="DDD9C3"/>
          </a:solidFill>
          <a:ln w="9525">
            <a:noFill/>
          </a:ln>
        </p:spPr>
        <p:txBody>
          <a:bodyPr/>
          <a:lstStyle/>
          <a:p>
            <a:endParaRPr lang="zh-CN" altLang="en-US"/>
          </a:p>
        </p:txBody>
      </p:sp>
      <p:sp>
        <p:nvSpPr>
          <p:cNvPr id="59411" name="任意多边形 68"/>
          <p:cNvSpPr/>
          <p:nvPr/>
        </p:nvSpPr>
        <p:spPr>
          <a:xfrm>
            <a:off x="6959600" y="1678305"/>
            <a:ext cx="4636135" cy="4313555"/>
          </a:xfrm>
          <a:custGeom>
            <a:avLst/>
            <a:gdLst/>
            <a:ahLst/>
            <a:cxnLst>
              <a:cxn ang="0">
                <a:pos x="889" y="1140"/>
              </a:cxn>
              <a:cxn ang="0">
                <a:pos x="866" y="1163"/>
              </a:cxn>
              <a:cxn ang="0">
                <a:pos x="23" y="1163"/>
              </a:cxn>
              <a:cxn ang="0">
                <a:pos x="0" y="1140"/>
              </a:cxn>
              <a:cxn ang="0">
                <a:pos x="0" y="22"/>
              </a:cxn>
              <a:cxn ang="0">
                <a:pos x="23" y="0"/>
              </a:cxn>
              <a:cxn ang="0">
                <a:pos x="866" y="0"/>
              </a:cxn>
              <a:cxn ang="0">
                <a:pos x="889" y="22"/>
              </a:cxn>
              <a:cxn ang="0">
                <a:pos x="889" y="1140"/>
              </a:cxn>
            </a:cxnLst>
            <a:rect l="0" t="0" r="0" b="0"/>
            <a:pathLst>
              <a:path w="889" h="1163">
                <a:moveTo>
                  <a:pt x="889" y="1140"/>
                </a:moveTo>
                <a:cubicBezTo>
                  <a:pt x="889" y="1153"/>
                  <a:pt x="879" y="1163"/>
                  <a:pt x="866" y="1163"/>
                </a:cubicBezTo>
                <a:cubicBezTo>
                  <a:pt x="23" y="1163"/>
                  <a:pt x="23" y="1163"/>
                  <a:pt x="23" y="1163"/>
                </a:cubicBezTo>
                <a:cubicBezTo>
                  <a:pt x="10" y="1163"/>
                  <a:pt x="0" y="1153"/>
                  <a:pt x="0" y="1140"/>
                </a:cubicBezTo>
                <a:cubicBezTo>
                  <a:pt x="0" y="22"/>
                  <a:pt x="0" y="22"/>
                  <a:pt x="0" y="22"/>
                </a:cubicBezTo>
                <a:cubicBezTo>
                  <a:pt x="0" y="10"/>
                  <a:pt x="10" y="0"/>
                  <a:pt x="23" y="0"/>
                </a:cubicBezTo>
                <a:cubicBezTo>
                  <a:pt x="866" y="0"/>
                  <a:pt x="866" y="0"/>
                  <a:pt x="866" y="0"/>
                </a:cubicBezTo>
                <a:cubicBezTo>
                  <a:pt x="879" y="0"/>
                  <a:pt x="889" y="10"/>
                  <a:pt x="889" y="22"/>
                </a:cubicBezTo>
                <a:lnTo>
                  <a:pt x="889" y="1140"/>
                </a:lnTo>
                <a:close/>
              </a:path>
            </a:pathLst>
          </a:custGeom>
          <a:solidFill>
            <a:schemeClr val="bg1"/>
          </a:solidFill>
          <a:ln w="9525">
            <a:noFill/>
          </a:ln>
        </p:spPr>
        <p:txBody>
          <a:bodyPr/>
          <a:lstStyle/>
          <a:p>
            <a:pPr>
              <a:lnSpc>
                <a:spcPct val="150000"/>
              </a:lnSpc>
            </a:pPr>
            <a:r>
              <a:rPr lang="en-US" altLang="zh-CN" sz="2800">
                <a:solidFill>
                  <a:srgbClr val="1552D1"/>
                </a:solidFill>
                <a:latin typeface="微软雅黑" panose="020B0503020204020204" pitchFamily="34" charset="-122"/>
                <a:ea typeface="微软雅黑" panose="020B0503020204020204" pitchFamily="34" charset="-122"/>
              </a:rPr>
              <a:t>      </a:t>
            </a:r>
            <a:endParaRPr lang="zh-CN" altLang="en-US" sz="2800">
              <a:solidFill>
                <a:srgbClr val="1552D1"/>
              </a:solidFill>
              <a:latin typeface="微软雅黑" panose="020B0503020204020204" pitchFamily="34" charset="-122"/>
              <a:ea typeface="微软雅黑" panose="020B0503020204020204" pitchFamily="34" charset="-122"/>
            </a:endParaRPr>
          </a:p>
        </p:txBody>
      </p:sp>
      <p:sp>
        <p:nvSpPr>
          <p:cNvPr id="59412" name="任意多边形 11"/>
          <p:cNvSpPr/>
          <p:nvPr/>
        </p:nvSpPr>
        <p:spPr>
          <a:xfrm>
            <a:off x="6754813" y="1605280"/>
            <a:ext cx="139700" cy="4102100"/>
          </a:xfrm>
          <a:custGeom>
            <a:avLst/>
            <a:gdLst/>
            <a:ahLst/>
            <a:cxnLst>
              <a:cxn ang="0">
                <a:pos x="16" y="0"/>
              </a:cxn>
              <a:cxn ang="0">
                <a:pos x="16" y="32"/>
              </a:cxn>
              <a:cxn ang="0">
                <a:pos x="16" y="82"/>
              </a:cxn>
              <a:cxn ang="0">
                <a:pos x="16" y="114"/>
              </a:cxn>
              <a:cxn ang="0">
                <a:pos x="16" y="82"/>
              </a:cxn>
              <a:cxn ang="0">
                <a:pos x="0" y="180"/>
              </a:cxn>
              <a:cxn ang="0">
                <a:pos x="32" y="180"/>
              </a:cxn>
              <a:cxn ang="0">
                <a:pos x="16" y="246"/>
              </a:cxn>
              <a:cxn ang="0">
                <a:pos x="16" y="278"/>
              </a:cxn>
              <a:cxn ang="0">
                <a:pos x="16" y="246"/>
              </a:cxn>
              <a:cxn ang="0">
                <a:pos x="0" y="344"/>
              </a:cxn>
              <a:cxn ang="0">
                <a:pos x="32" y="344"/>
              </a:cxn>
              <a:cxn ang="0">
                <a:pos x="16" y="410"/>
              </a:cxn>
              <a:cxn ang="0">
                <a:pos x="16" y="442"/>
              </a:cxn>
              <a:cxn ang="0">
                <a:pos x="16" y="410"/>
              </a:cxn>
              <a:cxn ang="0">
                <a:pos x="0" y="508"/>
              </a:cxn>
              <a:cxn ang="0">
                <a:pos x="32" y="508"/>
              </a:cxn>
              <a:cxn ang="0">
                <a:pos x="16" y="574"/>
              </a:cxn>
              <a:cxn ang="0">
                <a:pos x="16" y="606"/>
              </a:cxn>
              <a:cxn ang="0">
                <a:pos x="16" y="574"/>
              </a:cxn>
              <a:cxn ang="0">
                <a:pos x="0" y="672"/>
              </a:cxn>
              <a:cxn ang="0">
                <a:pos x="32" y="672"/>
              </a:cxn>
              <a:cxn ang="0">
                <a:pos x="16" y="738"/>
              </a:cxn>
              <a:cxn ang="0">
                <a:pos x="16" y="770"/>
              </a:cxn>
              <a:cxn ang="0">
                <a:pos x="16" y="738"/>
              </a:cxn>
              <a:cxn ang="0">
                <a:pos x="0" y="836"/>
              </a:cxn>
              <a:cxn ang="0">
                <a:pos x="32" y="836"/>
              </a:cxn>
              <a:cxn ang="0">
                <a:pos x="16" y="902"/>
              </a:cxn>
              <a:cxn ang="0">
                <a:pos x="16" y="934"/>
              </a:cxn>
              <a:cxn ang="0">
                <a:pos x="16" y="902"/>
              </a:cxn>
              <a:cxn ang="0">
                <a:pos x="0" y="1000"/>
              </a:cxn>
              <a:cxn ang="0">
                <a:pos x="32" y="1000"/>
              </a:cxn>
            </a:cxnLst>
            <a:rect l="0" t="0" r="0" b="0"/>
            <a:pathLst>
              <a:path w="32" h="1016">
                <a:moveTo>
                  <a:pt x="0" y="16"/>
                </a:moveTo>
                <a:cubicBezTo>
                  <a:pt x="0" y="7"/>
                  <a:pt x="7" y="0"/>
                  <a:pt x="16" y="0"/>
                </a:cubicBezTo>
                <a:cubicBezTo>
                  <a:pt x="25" y="0"/>
                  <a:pt x="32" y="7"/>
                  <a:pt x="32" y="16"/>
                </a:cubicBezTo>
                <a:cubicBezTo>
                  <a:pt x="32" y="25"/>
                  <a:pt x="25" y="32"/>
                  <a:pt x="16" y="32"/>
                </a:cubicBezTo>
                <a:cubicBezTo>
                  <a:pt x="7" y="32"/>
                  <a:pt x="0" y="25"/>
                  <a:pt x="0" y="16"/>
                </a:cubicBezTo>
                <a:close/>
                <a:moveTo>
                  <a:pt x="16" y="82"/>
                </a:moveTo>
                <a:cubicBezTo>
                  <a:pt x="7" y="82"/>
                  <a:pt x="0" y="89"/>
                  <a:pt x="0" y="98"/>
                </a:cubicBezTo>
                <a:cubicBezTo>
                  <a:pt x="0" y="107"/>
                  <a:pt x="7" y="114"/>
                  <a:pt x="16" y="114"/>
                </a:cubicBezTo>
                <a:cubicBezTo>
                  <a:pt x="25" y="114"/>
                  <a:pt x="32" y="107"/>
                  <a:pt x="32" y="98"/>
                </a:cubicBezTo>
                <a:cubicBezTo>
                  <a:pt x="32" y="89"/>
                  <a:pt x="25" y="82"/>
                  <a:pt x="16" y="82"/>
                </a:cubicBezTo>
                <a:close/>
                <a:moveTo>
                  <a:pt x="16" y="164"/>
                </a:moveTo>
                <a:cubicBezTo>
                  <a:pt x="7" y="164"/>
                  <a:pt x="0" y="171"/>
                  <a:pt x="0" y="180"/>
                </a:cubicBezTo>
                <a:cubicBezTo>
                  <a:pt x="0" y="189"/>
                  <a:pt x="7" y="196"/>
                  <a:pt x="16" y="196"/>
                </a:cubicBezTo>
                <a:cubicBezTo>
                  <a:pt x="25" y="196"/>
                  <a:pt x="32" y="189"/>
                  <a:pt x="32" y="180"/>
                </a:cubicBezTo>
                <a:cubicBezTo>
                  <a:pt x="32" y="171"/>
                  <a:pt x="25" y="164"/>
                  <a:pt x="16" y="164"/>
                </a:cubicBezTo>
                <a:close/>
                <a:moveTo>
                  <a:pt x="16" y="246"/>
                </a:moveTo>
                <a:cubicBezTo>
                  <a:pt x="7" y="246"/>
                  <a:pt x="0" y="253"/>
                  <a:pt x="0" y="262"/>
                </a:cubicBezTo>
                <a:cubicBezTo>
                  <a:pt x="0" y="271"/>
                  <a:pt x="7" y="278"/>
                  <a:pt x="16" y="278"/>
                </a:cubicBezTo>
                <a:cubicBezTo>
                  <a:pt x="25" y="278"/>
                  <a:pt x="32" y="271"/>
                  <a:pt x="32" y="262"/>
                </a:cubicBezTo>
                <a:cubicBezTo>
                  <a:pt x="32" y="253"/>
                  <a:pt x="25" y="246"/>
                  <a:pt x="16" y="246"/>
                </a:cubicBezTo>
                <a:close/>
                <a:moveTo>
                  <a:pt x="16" y="328"/>
                </a:moveTo>
                <a:cubicBezTo>
                  <a:pt x="7" y="328"/>
                  <a:pt x="0" y="335"/>
                  <a:pt x="0" y="344"/>
                </a:cubicBezTo>
                <a:cubicBezTo>
                  <a:pt x="0" y="353"/>
                  <a:pt x="7" y="360"/>
                  <a:pt x="16" y="360"/>
                </a:cubicBezTo>
                <a:cubicBezTo>
                  <a:pt x="25" y="360"/>
                  <a:pt x="32" y="353"/>
                  <a:pt x="32" y="344"/>
                </a:cubicBezTo>
                <a:cubicBezTo>
                  <a:pt x="32" y="335"/>
                  <a:pt x="25" y="328"/>
                  <a:pt x="16" y="328"/>
                </a:cubicBezTo>
                <a:close/>
                <a:moveTo>
                  <a:pt x="16" y="410"/>
                </a:moveTo>
                <a:cubicBezTo>
                  <a:pt x="7" y="410"/>
                  <a:pt x="0" y="417"/>
                  <a:pt x="0" y="426"/>
                </a:cubicBezTo>
                <a:cubicBezTo>
                  <a:pt x="0" y="435"/>
                  <a:pt x="7" y="442"/>
                  <a:pt x="16" y="442"/>
                </a:cubicBezTo>
                <a:cubicBezTo>
                  <a:pt x="25" y="442"/>
                  <a:pt x="32" y="435"/>
                  <a:pt x="32" y="426"/>
                </a:cubicBezTo>
                <a:cubicBezTo>
                  <a:pt x="32" y="417"/>
                  <a:pt x="25" y="410"/>
                  <a:pt x="16" y="410"/>
                </a:cubicBezTo>
                <a:close/>
                <a:moveTo>
                  <a:pt x="16" y="492"/>
                </a:moveTo>
                <a:cubicBezTo>
                  <a:pt x="7" y="492"/>
                  <a:pt x="0" y="499"/>
                  <a:pt x="0" y="508"/>
                </a:cubicBezTo>
                <a:cubicBezTo>
                  <a:pt x="0" y="517"/>
                  <a:pt x="7" y="524"/>
                  <a:pt x="16" y="524"/>
                </a:cubicBezTo>
                <a:cubicBezTo>
                  <a:pt x="25" y="524"/>
                  <a:pt x="32" y="517"/>
                  <a:pt x="32" y="508"/>
                </a:cubicBezTo>
                <a:cubicBezTo>
                  <a:pt x="32" y="499"/>
                  <a:pt x="25" y="492"/>
                  <a:pt x="16" y="492"/>
                </a:cubicBezTo>
                <a:close/>
                <a:moveTo>
                  <a:pt x="16" y="574"/>
                </a:moveTo>
                <a:cubicBezTo>
                  <a:pt x="7" y="574"/>
                  <a:pt x="0" y="581"/>
                  <a:pt x="0" y="590"/>
                </a:cubicBezTo>
                <a:cubicBezTo>
                  <a:pt x="0" y="599"/>
                  <a:pt x="7" y="606"/>
                  <a:pt x="16" y="606"/>
                </a:cubicBezTo>
                <a:cubicBezTo>
                  <a:pt x="25" y="606"/>
                  <a:pt x="32" y="599"/>
                  <a:pt x="32" y="590"/>
                </a:cubicBezTo>
                <a:cubicBezTo>
                  <a:pt x="32" y="581"/>
                  <a:pt x="25" y="574"/>
                  <a:pt x="16" y="574"/>
                </a:cubicBezTo>
                <a:close/>
                <a:moveTo>
                  <a:pt x="16" y="656"/>
                </a:moveTo>
                <a:cubicBezTo>
                  <a:pt x="7" y="656"/>
                  <a:pt x="0" y="663"/>
                  <a:pt x="0" y="672"/>
                </a:cubicBezTo>
                <a:cubicBezTo>
                  <a:pt x="0" y="681"/>
                  <a:pt x="7" y="688"/>
                  <a:pt x="16" y="688"/>
                </a:cubicBezTo>
                <a:cubicBezTo>
                  <a:pt x="25" y="688"/>
                  <a:pt x="32" y="681"/>
                  <a:pt x="32" y="672"/>
                </a:cubicBezTo>
                <a:cubicBezTo>
                  <a:pt x="32" y="663"/>
                  <a:pt x="25" y="656"/>
                  <a:pt x="16" y="656"/>
                </a:cubicBezTo>
                <a:close/>
                <a:moveTo>
                  <a:pt x="16" y="738"/>
                </a:moveTo>
                <a:cubicBezTo>
                  <a:pt x="7" y="738"/>
                  <a:pt x="0" y="745"/>
                  <a:pt x="0" y="754"/>
                </a:cubicBezTo>
                <a:cubicBezTo>
                  <a:pt x="0" y="763"/>
                  <a:pt x="7" y="770"/>
                  <a:pt x="16" y="770"/>
                </a:cubicBezTo>
                <a:cubicBezTo>
                  <a:pt x="25" y="770"/>
                  <a:pt x="32" y="763"/>
                  <a:pt x="32" y="754"/>
                </a:cubicBezTo>
                <a:cubicBezTo>
                  <a:pt x="32" y="745"/>
                  <a:pt x="25" y="738"/>
                  <a:pt x="16" y="738"/>
                </a:cubicBezTo>
                <a:close/>
                <a:moveTo>
                  <a:pt x="16" y="820"/>
                </a:moveTo>
                <a:cubicBezTo>
                  <a:pt x="7" y="820"/>
                  <a:pt x="0" y="827"/>
                  <a:pt x="0" y="836"/>
                </a:cubicBezTo>
                <a:cubicBezTo>
                  <a:pt x="0" y="845"/>
                  <a:pt x="7" y="852"/>
                  <a:pt x="16" y="852"/>
                </a:cubicBezTo>
                <a:cubicBezTo>
                  <a:pt x="25" y="852"/>
                  <a:pt x="32" y="845"/>
                  <a:pt x="32" y="836"/>
                </a:cubicBezTo>
                <a:cubicBezTo>
                  <a:pt x="32" y="827"/>
                  <a:pt x="25" y="820"/>
                  <a:pt x="16" y="820"/>
                </a:cubicBezTo>
                <a:close/>
                <a:moveTo>
                  <a:pt x="16" y="902"/>
                </a:moveTo>
                <a:cubicBezTo>
                  <a:pt x="7" y="902"/>
                  <a:pt x="0" y="909"/>
                  <a:pt x="0" y="918"/>
                </a:cubicBezTo>
                <a:cubicBezTo>
                  <a:pt x="0" y="927"/>
                  <a:pt x="7" y="934"/>
                  <a:pt x="16" y="934"/>
                </a:cubicBezTo>
                <a:cubicBezTo>
                  <a:pt x="25" y="934"/>
                  <a:pt x="32" y="927"/>
                  <a:pt x="32" y="918"/>
                </a:cubicBezTo>
                <a:cubicBezTo>
                  <a:pt x="32" y="909"/>
                  <a:pt x="25" y="902"/>
                  <a:pt x="16" y="902"/>
                </a:cubicBezTo>
                <a:close/>
                <a:moveTo>
                  <a:pt x="16" y="984"/>
                </a:moveTo>
                <a:cubicBezTo>
                  <a:pt x="7" y="984"/>
                  <a:pt x="0" y="991"/>
                  <a:pt x="0" y="1000"/>
                </a:cubicBezTo>
                <a:cubicBezTo>
                  <a:pt x="0" y="1009"/>
                  <a:pt x="7" y="1016"/>
                  <a:pt x="16" y="1016"/>
                </a:cubicBezTo>
                <a:cubicBezTo>
                  <a:pt x="25" y="1016"/>
                  <a:pt x="32" y="1009"/>
                  <a:pt x="32" y="1000"/>
                </a:cubicBezTo>
                <a:cubicBezTo>
                  <a:pt x="32" y="991"/>
                  <a:pt x="25" y="984"/>
                  <a:pt x="16" y="984"/>
                </a:cubicBezTo>
                <a:close/>
              </a:path>
            </a:pathLst>
          </a:custGeom>
          <a:solidFill>
            <a:srgbClr val="404040"/>
          </a:solidFill>
          <a:ln w="9525">
            <a:noFill/>
          </a:ln>
        </p:spPr>
        <p:txBody>
          <a:bodyPr/>
          <a:lstStyle/>
          <a:p>
            <a:endParaRPr lang="zh-CN" altLang="en-US"/>
          </a:p>
        </p:txBody>
      </p:sp>
      <p:sp>
        <p:nvSpPr>
          <p:cNvPr id="59413" name="任意多边形 12"/>
          <p:cNvSpPr/>
          <p:nvPr>
            <p:custDataLst>
              <p:tags r:id="rId12"/>
            </p:custDataLst>
          </p:nvPr>
        </p:nvSpPr>
        <p:spPr>
          <a:xfrm>
            <a:off x="6754813" y="1605280"/>
            <a:ext cx="90487" cy="4102100"/>
          </a:xfrm>
          <a:custGeom>
            <a:avLst/>
            <a:gdLst/>
            <a:ahLst/>
            <a:cxnLst>
              <a:cxn ang="0">
                <a:pos x="16" y="246"/>
              </a:cxn>
              <a:cxn ang="0">
                <a:pos x="9" y="262"/>
              </a:cxn>
              <a:cxn ang="0">
                <a:pos x="16" y="278"/>
              </a:cxn>
              <a:cxn ang="0">
                <a:pos x="16" y="524"/>
              </a:cxn>
              <a:cxn ang="0">
                <a:pos x="9" y="508"/>
              </a:cxn>
              <a:cxn ang="0">
                <a:pos x="16" y="492"/>
              </a:cxn>
              <a:cxn ang="0">
                <a:pos x="16" y="524"/>
              </a:cxn>
              <a:cxn ang="0">
                <a:pos x="21" y="359"/>
              </a:cxn>
              <a:cxn ang="0">
                <a:pos x="21" y="329"/>
              </a:cxn>
              <a:cxn ang="0">
                <a:pos x="0" y="344"/>
              </a:cxn>
              <a:cxn ang="0">
                <a:pos x="16" y="442"/>
              </a:cxn>
              <a:cxn ang="0">
                <a:pos x="9" y="426"/>
              </a:cxn>
              <a:cxn ang="0">
                <a:pos x="16" y="410"/>
              </a:cxn>
              <a:cxn ang="0">
                <a:pos x="16" y="442"/>
              </a:cxn>
              <a:cxn ang="0">
                <a:pos x="21" y="113"/>
              </a:cxn>
              <a:cxn ang="0">
                <a:pos x="21" y="83"/>
              </a:cxn>
              <a:cxn ang="0">
                <a:pos x="0" y="98"/>
              </a:cxn>
              <a:cxn ang="0">
                <a:pos x="16" y="32"/>
              </a:cxn>
              <a:cxn ang="0">
                <a:pos x="9" y="16"/>
              </a:cxn>
              <a:cxn ang="0">
                <a:pos x="16" y="0"/>
              </a:cxn>
              <a:cxn ang="0">
                <a:pos x="16" y="32"/>
              </a:cxn>
              <a:cxn ang="0">
                <a:pos x="21" y="195"/>
              </a:cxn>
              <a:cxn ang="0">
                <a:pos x="21" y="165"/>
              </a:cxn>
              <a:cxn ang="0">
                <a:pos x="0" y="180"/>
              </a:cxn>
              <a:cxn ang="0">
                <a:pos x="16" y="934"/>
              </a:cxn>
              <a:cxn ang="0">
                <a:pos x="9" y="918"/>
              </a:cxn>
              <a:cxn ang="0">
                <a:pos x="16" y="902"/>
              </a:cxn>
              <a:cxn ang="0">
                <a:pos x="16" y="934"/>
              </a:cxn>
              <a:cxn ang="0">
                <a:pos x="21" y="985"/>
              </a:cxn>
              <a:cxn ang="0">
                <a:pos x="0" y="1000"/>
              </a:cxn>
              <a:cxn ang="0">
                <a:pos x="21" y="1015"/>
              </a:cxn>
              <a:cxn ang="0">
                <a:pos x="16" y="852"/>
              </a:cxn>
              <a:cxn ang="0">
                <a:pos x="9" y="836"/>
              </a:cxn>
              <a:cxn ang="0">
                <a:pos x="16" y="820"/>
              </a:cxn>
              <a:cxn ang="0">
                <a:pos x="16" y="852"/>
              </a:cxn>
              <a:cxn ang="0">
                <a:pos x="21" y="687"/>
              </a:cxn>
              <a:cxn ang="0">
                <a:pos x="21" y="657"/>
              </a:cxn>
              <a:cxn ang="0">
                <a:pos x="0" y="672"/>
              </a:cxn>
              <a:cxn ang="0">
                <a:pos x="16" y="770"/>
              </a:cxn>
              <a:cxn ang="0">
                <a:pos x="9" y="754"/>
              </a:cxn>
              <a:cxn ang="0">
                <a:pos x="16" y="738"/>
              </a:cxn>
              <a:cxn ang="0">
                <a:pos x="16" y="770"/>
              </a:cxn>
              <a:cxn ang="0">
                <a:pos x="21" y="605"/>
              </a:cxn>
              <a:cxn ang="0">
                <a:pos x="21" y="575"/>
              </a:cxn>
              <a:cxn ang="0">
                <a:pos x="0" y="590"/>
              </a:cxn>
            </a:cxnLst>
            <a:rect l="0" t="0" r="0" b="0"/>
            <a:pathLst>
              <a:path w="21" h="1016">
                <a:moveTo>
                  <a:pt x="0" y="262"/>
                </a:moveTo>
                <a:cubicBezTo>
                  <a:pt x="0" y="253"/>
                  <a:pt x="7" y="246"/>
                  <a:pt x="16" y="246"/>
                </a:cubicBezTo>
                <a:cubicBezTo>
                  <a:pt x="18" y="246"/>
                  <a:pt x="19" y="247"/>
                  <a:pt x="21" y="247"/>
                </a:cubicBezTo>
                <a:cubicBezTo>
                  <a:pt x="14" y="249"/>
                  <a:pt x="9" y="255"/>
                  <a:pt x="9" y="262"/>
                </a:cubicBezTo>
                <a:cubicBezTo>
                  <a:pt x="9" y="269"/>
                  <a:pt x="14" y="275"/>
                  <a:pt x="21" y="277"/>
                </a:cubicBezTo>
                <a:cubicBezTo>
                  <a:pt x="19" y="278"/>
                  <a:pt x="18" y="278"/>
                  <a:pt x="16" y="278"/>
                </a:cubicBezTo>
                <a:cubicBezTo>
                  <a:pt x="7" y="278"/>
                  <a:pt x="0" y="271"/>
                  <a:pt x="0" y="262"/>
                </a:cubicBezTo>
                <a:close/>
                <a:moveTo>
                  <a:pt x="16" y="524"/>
                </a:moveTo>
                <a:cubicBezTo>
                  <a:pt x="18" y="524"/>
                  <a:pt x="19" y="524"/>
                  <a:pt x="21" y="523"/>
                </a:cubicBezTo>
                <a:cubicBezTo>
                  <a:pt x="14" y="521"/>
                  <a:pt x="9" y="515"/>
                  <a:pt x="9" y="508"/>
                </a:cubicBezTo>
                <a:cubicBezTo>
                  <a:pt x="9" y="501"/>
                  <a:pt x="14" y="495"/>
                  <a:pt x="21" y="493"/>
                </a:cubicBezTo>
                <a:cubicBezTo>
                  <a:pt x="19" y="493"/>
                  <a:pt x="18" y="492"/>
                  <a:pt x="16" y="492"/>
                </a:cubicBezTo>
                <a:cubicBezTo>
                  <a:pt x="7" y="492"/>
                  <a:pt x="0" y="499"/>
                  <a:pt x="0" y="508"/>
                </a:cubicBezTo>
                <a:cubicBezTo>
                  <a:pt x="0" y="517"/>
                  <a:pt x="7" y="524"/>
                  <a:pt x="16" y="524"/>
                </a:cubicBezTo>
                <a:close/>
                <a:moveTo>
                  <a:pt x="16" y="360"/>
                </a:moveTo>
                <a:cubicBezTo>
                  <a:pt x="18" y="360"/>
                  <a:pt x="19" y="360"/>
                  <a:pt x="21" y="359"/>
                </a:cubicBezTo>
                <a:cubicBezTo>
                  <a:pt x="14" y="357"/>
                  <a:pt x="9" y="351"/>
                  <a:pt x="9" y="344"/>
                </a:cubicBezTo>
                <a:cubicBezTo>
                  <a:pt x="9" y="337"/>
                  <a:pt x="14" y="331"/>
                  <a:pt x="21" y="329"/>
                </a:cubicBezTo>
                <a:cubicBezTo>
                  <a:pt x="19" y="329"/>
                  <a:pt x="18" y="328"/>
                  <a:pt x="16" y="328"/>
                </a:cubicBezTo>
                <a:cubicBezTo>
                  <a:pt x="7" y="328"/>
                  <a:pt x="0" y="335"/>
                  <a:pt x="0" y="344"/>
                </a:cubicBezTo>
                <a:cubicBezTo>
                  <a:pt x="0" y="353"/>
                  <a:pt x="7" y="360"/>
                  <a:pt x="16" y="360"/>
                </a:cubicBezTo>
                <a:close/>
                <a:moveTo>
                  <a:pt x="16" y="442"/>
                </a:moveTo>
                <a:cubicBezTo>
                  <a:pt x="18" y="442"/>
                  <a:pt x="19" y="442"/>
                  <a:pt x="21" y="441"/>
                </a:cubicBezTo>
                <a:cubicBezTo>
                  <a:pt x="14" y="439"/>
                  <a:pt x="9" y="433"/>
                  <a:pt x="9" y="426"/>
                </a:cubicBezTo>
                <a:cubicBezTo>
                  <a:pt x="9" y="419"/>
                  <a:pt x="14" y="413"/>
                  <a:pt x="21" y="411"/>
                </a:cubicBezTo>
                <a:cubicBezTo>
                  <a:pt x="19" y="411"/>
                  <a:pt x="18" y="410"/>
                  <a:pt x="16" y="410"/>
                </a:cubicBezTo>
                <a:cubicBezTo>
                  <a:pt x="7" y="410"/>
                  <a:pt x="0" y="417"/>
                  <a:pt x="0" y="426"/>
                </a:cubicBezTo>
                <a:cubicBezTo>
                  <a:pt x="0" y="435"/>
                  <a:pt x="7" y="442"/>
                  <a:pt x="16" y="442"/>
                </a:cubicBezTo>
                <a:close/>
                <a:moveTo>
                  <a:pt x="16" y="114"/>
                </a:moveTo>
                <a:cubicBezTo>
                  <a:pt x="18" y="114"/>
                  <a:pt x="19" y="114"/>
                  <a:pt x="21" y="113"/>
                </a:cubicBezTo>
                <a:cubicBezTo>
                  <a:pt x="14" y="111"/>
                  <a:pt x="9" y="105"/>
                  <a:pt x="9" y="98"/>
                </a:cubicBezTo>
                <a:cubicBezTo>
                  <a:pt x="9" y="91"/>
                  <a:pt x="14" y="85"/>
                  <a:pt x="21" y="83"/>
                </a:cubicBezTo>
                <a:cubicBezTo>
                  <a:pt x="19" y="83"/>
                  <a:pt x="18" y="82"/>
                  <a:pt x="16" y="82"/>
                </a:cubicBezTo>
                <a:cubicBezTo>
                  <a:pt x="7" y="82"/>
                  <a:pt x="0" y="89"/>
                  <a:pt x="0" y="98"/>
                </a:cubicBezTo>
                <a:cubicBezTo>
                  <a:pt x="0" y="107"/>
                  <a:pt x="7" y="114"/>
                  <a:pt x="16" y="114"/>
                </a:cubicBezTo>
                <a:close/>
                <a:moveTo>
                  <a:pt x="16" y="32"/>
                </a:moveTo>
                <a:cubicBezTo>
                  <a:pt x="18" y="32"/>
                  <a:pt x="19" y="32"/>
                  <a:pt x="21" y="31"/>
                </a:cubicBezTo>
                <a:cubicBezTo>
                  <a:pt x="14" y="29"/>
                  <a:pt x="9" y="23"/>
                  <a:pt x="9" y="16"/>
                </a:cubicBezTo>
                <a:cubicBezTo>
                  <a:pt x="9" y="9"/>
                  <a:pt x="14" y="3"/>
                  <a:pt x="21" y="1"/>
                </a:cubicBezTo>
                <a:cubicBezTo>
                  <a:pt x="19" y="1"/>
                  <a:pt x="18" y="0"/>
                  <a:pt x="16" y="0"/>
                </a:cubicBezTo>
                <a:cubicBezTo>
                  <a:pt x="7" y="0"/>
                  <a:pt x="0" y="7"/>
                  <a:pt x="0" y="16"/>
                </a:cubicBezTo>
                <a:cubicBezTo>
                  <a:pt x="0" y="25"/>
                  <a:pt x="7" y="32"/>
                  <a:pt x="16" y="32"/>
                </a:cubicBezTo>
                <a:close/>
                <a:moveTo>
                  <a:pt x="16" y="196"/>
                </a:moveTo>
                <a:cubicBezTo>
                  <a:pt x="18" y="196"/>
                  <a:pt x="19" y="196"/>
                  <a:pt x="21" y="195"/>
                </a:cubicBezTo>
                <a:cubicBezTo>
                  <a:pt x="14" y="193"/>
                  <a:pt x="9" y="187"/>
                  <a:pt x="9" y="180"/>
                </a:cubicBezTo>
                <a:cubicBezTo>
                  <a:pt x="9" y="173"/>
                  <a:pt x="14" y="167"/>
                  <a:pt x="21" y="165"/>
                </a:cubicBezTo>
                <a:cubicBezTo>
                  <a:pt x="19" y="165"/>
                  <a:pt x="18" y="164"/>
                  <a:pt x="16" y="164"/>
                </a:cubicBezTo>
                <a:cubicBezTo>
                  <a:pt x="7" y="164"/>
                  <a:pt x="0" y="171"/>
                  <a:pt x="0" y="180"/>
                </a:cubicBezTo>
                <a:cubicBezTo>
                  <a:pt x="0" y="189"/>
                  <a:pt x="7" y="196"/>
                  <a:pt x="16" y="196"/>
                </a:cubicBezTo>
                <a:close/>
                <a:moveTo>
                  <a:pt x="16" y="934"/>
                </a:moveTo>
                <a:cubicBezTo>
                  <a:pt x="18" y="934"/>
                  <a:pt x="19" y="934"/>
                  <a:pt x="21" y="933"/>
                </a:cubicBezTo>
                <a:cubicBezTo>
                  <a:pt x="14" y="931"/>
                  <a:pt x="9" y="925"/>
                  <a:pt x="9" y="918"/>
                </a:cubicBezTo>
                <a:cubicBezTo>
                  <a:pt x="9" y="911"/>
                  <a:pt x="14" y="905"/>
                  <a:pt x="21" y="903"/>
                </a:cubicBezTo>
                <a:cubicBezTo>
                  <a:pt x="19" y="903"/>
                  <a:pt x="18" y="902"/>
                  <a:pt x="16" y="902"/>
                </a:cubicBezTo>
                <a:cubicBezTo>
                  <a:pt x="7" y="902"/>
                  <a:pt x="0" y="909"/>
                  <a:pt x="0" y="918"/>
                </a:cubicBezTo>
                <a:cubicBezTo>
                  <a:pt x="0" y="927"/>
                  <a:pt x="7" y="934"/>
                  <a:pt x="16" y="934"/>
                </a:cubicBezTo>
                <a:close/>
                <a:moveTo>
                  <a:pt x="9" y="1000"/>
                </a:moveTo>
                <a:cubicBezTo>
                  <a:pt x="9" y="993"/>
                  <a:pt x="14" y="987"/>
                  <a:pt x="21" y="985"/>
                </a:cubicBezTo>
                <a:cubicBezTo>
                  <a:pt x="19" y="985"/>
                  <a:pt x="18" y="984"/>
                  <a:pt x="16" y="984"/>
                </a:cubicBezTo>
                <a:cubicBezTo>
                  <a:pt x="7" y="984"/>
                  <a:pt x="0" y="991"/>
                  <a:pt x="0" y="1000"/>
                </a:cubicBezTo>
                <a:cubicBezTo>
                  <a:pt x="0" y="1009"/>
                  <a:pt x="7" y="1016"/>
                  <a:pt x="16" y="1016"/>
                </a:cubicBezTo>
                <a:cubicBezTo>
                  <a:pt x="18" y="1016"/>
                  <a:pt x="19" y="1016"/>
                  <a:pt x="21" y="1015"/>
                </a:cubicBezTo>
                <a:cubicBezTo>
                  <a:pt x="14" y="1013"/>
                  <a:pt x="9" y="1007"/>
                  <a:pt x="9" y="1000"/>
                </a:cubicBezTo>
                <a:close/>
                <a:moveTo>
                  <a:pt x="16" y="852"/>
                </a:moveTo>
                <a:cubicBezTo>
                  <a:pt x="18" y="852"/>
                  <a:pt x="19" y="852"/>
                  <a:pt x="21" y="851"/>
                </a:cubicBezTo>
                <a:cubicBezTo>
                  <a:pt x="14" y="849"/>
                  <a:pt x="9" y="843"/>
                  <a:pt x="9" y="836"/>
                </a:cubicBezTo>
                <a:cubicBezTo>
                  <a:pt x="9" y="829"/>
                  <a:pt x="14" y="823"/>
                  <a:pt x="21" y="821"/>
                </a:cubicBezTo>
                <a:cubicBezTo>
                  <a:pt x="19" y="821"/>
                  <a:pt x="18" y="820"/>
                  <a:pt x="16" y="820"/>
                </a:cubicBezTo>
                <a:cubicBezTo>
                  <a:pt x="7" y="820"/>
                  <a:pt x="0" y="827"/>
                  <a:pt x="0" y="836"/>
                </a:cubicBezTo>
                <a:cubicBezTo>
                  <a:pt x="0" y="845"/>
                  <a:pt x="7" y="852"/>
                  <a:pt x="16" y="852"/>
                </a:cubicBezTo>
                <a:close/>
                <a:moveTo>
                  <a:pt x="16" y="688"/>
                </a:moveTo>
                <a:cubicBezTo>
                  <a:pt x="18" y="688"/>
                  <a:pt x="19" y="688"/>
                  <a:pt x="21" y="687"/>
                </a:cubicBezTo>
                <a:cubicBezTo>
                  <a:pt x="14" y="685"/>
                  <a:pt x="9" y="679"/>
                  <a:pt x="9" y="672"/>
                </a:cubicBezTo>
                <a:cubicBezTo>
                  <a:pt x="9" y="665"/>
                  <a:pt x="14" y="659"/>
                  <a:pt x="21" y="657"/>
                </a:cubicBezTo>
                <a:cubicBezTo>
                  <a:pt x="19" y="657"/>
                  <a:pt x="18" y="656"/>
                  <a:pt x="16" y="656"/>
                </a:cubicBezTo>
                <a:cubicBezTo>
                  <a:pt x="7" y="656"/>
                  <a:pt x="0" y="663"/>
                  <a:pt x="0" y="672"/>
                </a:cubicBezTo>
                <a:cubicBezTo>
                  <a:pt x="0" y="681"/>
                  <a:pt x="7" y="688"/>
                  <a:pt x="16" y="688"/>
                </a:cubicBezTo>
                <a:close/>
                <a:moveTo>
                  <a:pt x="16" y="770"/>
                </a:moveTo>
                <a:cubicBezTo>
                  <a:pt x="18" y="770"/>
                  <a:pt x="19" y="770"/>
                  <a:pt x="21" y="769"/>
                </a:cubicBezTo>
                <a:cubicBezTo>
                  <a:pt x="14" y="767"/>
                  <a:pt x="9" y="761"/>
                  <a:pt x="9" y="754"/>
                </a:cubicBezTo>
                <a:cubicBezTo>
                  <a:pt x="9" y="747"/>
                  <a:pt x="14" y="741"/>
                  <a:pt x="21" y="739"/>
                </a:cubicBezTo>
                <a:cubicBezTo>
                  <a:pt x="19" y="739"/>
                  <a:pt x="18" y="738"/>
                  <a:pt x="16" y="738"/>
                </a:cubicBezTo>
                <a:cubicBezTo>
                  <a:pt x="7" y="738"/>
                  <a:pt x="0" y="745"/>
                  <a:pt x="0" y="754"/>
                </a:cubicBezTo>
                <a:cubicBezTo>
                  <a:pt x="0" y="763"/>
                  <a:pt x="7" y="770"/>
                  <a:pt x="16" y="770"/>
                </a:cubicBezTo>
                <a:close/>
                <a:moveTo>
                  <a:pt x="16" y="606"/>
                </a:moveTo>
                <a:cubicBezTo>
                  <a:pt x="18" y="606"/>
                  <a:pt x="19" y="606"/>
                  <a:pt x="21" y="605"/>
                </a:cubicBezTo>
                <a:cubicBezTo>
                  <a:pt x="14" y="603"/>
                  <a:pt x="9" y="597"/>
                  <a:pt x="9" y="590"/>
                </a:cubicBezTo>
                <a:cubicBezTo>
                  <a:pt x="9" y="583"/>
                  <a:pt x="14" y="577"/>
                  <a:pt x="21" y="575"/>
                </a:cubicBezTo>
                <a:cubicBezTo>
                  <a:pt x="19" y="575"/>
                  <a:pt x="18" y="574"/>
                  <a:pt x="16" y="574"/>
                </a:cubicBezTo>
                <a:cubicBezTo>
                  <a:pt x="7" y="574"/>
                  <a:pt x="0" y="581"/>
                  <a:pt x="0" y="590"/>
                </a:cubicBezTo>
                <a:cubicBezTo>
                  <a:pt x="0" y="599"/>
                  <a:pt x="7" y="606"/>
                  <a:pt x="16" y="606"/>
                </a:cubicBezTo>
                <a:close/>
              </a:path>
            </a:pathLst>
          </a:custGeom>
          <a:solidFill>
            <a:srgbClr val="7F7F7F"/>
          </a:solidFill>
          <a:ln w="9525">
            <a:noFill/>
          </a:ln>
        </p:spPr>
        <p:txBody>
          <a:bodyPr/>
          <a:lstStyle/>
          <a:p>
            <a:endParaRPr lang="zh-CN" altLang="en-US"/>
          </a:p>
        </p:txBody>
      </p:sp>
      <p:sp>
        <p:nvSpPr>
          <p:cNvPr id="59414" name="任意多边形 13"/>
          <p:cNvSpPr/>
          <p:nvPr>
            <p:custDataLst>
              <p:tags r:id="rId13"/>
            </p:custDataLst>
          </p:nvPr>
        </p:nvSpPr>
        <p:spPr>
          <a:xfrm>
            <a:off x="6164263" y="1605280"/>
            <a:ext cx="141287" cy="4102100"/>
          </a:xfrm>
          <a:custGeom>
            <a:avLst/>
            <a:gdLst/>
            <a:ahLst/>
            <a:cxnLst>
              <a:cxn ang="0">
                <a:pos x="0" y="16"/>
              </a:cxn>
              <a:cxn ang="0">
                <a:pos x="32" y="16"/>
              </a:cxn>
              <a:cxn ang="0">
                <a:pos x="0" y="98"/>
              </a:cxn>
              <a:cxn ang="0">
                <a:pos x="32" y="98"/>
              </a:cxn>
              <a:cxn ang="0">
                <a:pos x="0" y="98"/>
              </a:cxn>
              <a:cxn ang="0">
                <a:pos x="16" y="196"/>
              </a:cxn>
              <a:cxn ang="0">
                <a:pos x="16" y="164"/>
              </a:cxn>
              <a:cxn ang="0">
                <a:pos x="0" y="262"/>
              </a:cxn>
              <a:cxn ang="0">
                <a:pos x="32" y="262"/>
              </a:cxn>
              <a:cxn ang="0">
                <a:pos x="0" y="262"/>
              </a:cxn>
              <a:cxn ang="0">
                <a:pos x="16" y="360"/>
              </a:cxn>
              <a:cxn ang="0">
                <a:pos x="16" y="328"/>
              </a:cxn>
              <a:cxn ang="0">
                <a:pos x="0" y="426"/>
              </a:cxn>
              <a:cxn ang="0">
                <a:pos x="32" y="426"/>
              </a:cxn>
              <a:cxn ang="0">
                <a:pos x="0" y="426"/>
              </a:cxn>
              <a:cxn ang="0">
                <a:pos x="16" y="524"/>
              </a:cxn>
              <a:cxn ang="0">
                <a:pos x="16" y="492"/>
              </a:cxn>
              <a:cxn ang="0">
                <a:pos x="0" y="590"/>
              </a:cxn>
              <a:cxn ang="0">
                <a:pos x="32" y="590"/>
              </a:cxn>
              <a:cxn ang="0">
                <a:pos x="0" y="590"/>
              </a:cxn>
              <a:cxn ang="0">
                <a:pos x="16" y="688"/>
              </a:cxn>
              <a:cxn ang="0">
                <a:pos x="16" y="656"/>
              </a:cxn>
              <a:cxn ang="0">
                <a:pos x="0" y="754"/>
              </a:cxn>
              <a:cxn ang="0">
                <a:pos x="32" y="754"/>
              </a:cxn>
              <a:cxn ang="0">
                <a:pos x="0" y="754"/>
              </a:cxn>
              <a:cxn ang="0">
                <a:pos x="16" y="852"/>
              </a:cxn>
              <a:cxn ang="0">
                <a:pos x="16" y="820"/>
              </a:cxn>
              <a:cxn ang="0">
                <a:pos x="0" y="918"/>
              </a:cxn>
              <a:cxn ang="0">
                <a:pos x="32" y="918"/>
              </a:cxn>
              <a:cxn ang="0">
                <a:pos x="0" y="918"/>
              </a:cxn>
              <a:cxn ang="0">
                <a:pos x="16" y="1016"/>
              </a:cxn>
              <a:cxn ang="0">
                <a:pos x="16" y="984"/>
              </a:cxn>
            </a:cxnLst>
            <a:rect l="0" t="0" r="0" b="0"/>
            <a:pathLst>
              <a:path w="32" h="1016">
                <a:moveTo>
                  <a:pt x="16" y="32"/>
                </a:moveTo>
                <a:cubicBezTo>
                  <a:pt x="8" y="32"/>
                  <a:pt x="0" y="25"/>
                  <a:pt x="0" y="16"/>
                </a:cubicBezTo>
                <a:cubicBezTo>
                  <a:pt x="0" y="7"/>
                  <a:pt x="8" y="0"/>
                  <a:pt x="16" y="0"/>
                </a:cubicBezTo>
                <a:cubicBezTo>
                  <a:pt x="25" y="0"/>
                  <a:pt x="32" y="7"/>
                  <a:pt x="32" y="16"/>
                </a:cubicBezTo>
                <a:cubicBezTo>
                  <a:pt x="32" y="25"/>
                  <a:pt x="25" y="32"/>
                  <a:pt x="16" y="32"/>
                </a:cubicBezTo>
                <a:close/>
                <a:moveTo>
                  <a:pt x="0" y="98"/>
                </a:moveTo>
                <a:cubicBezTo>
                  <a:pt x="0" y="107"/>
                  <a:pt x="8" y="114"/>
                  <a:pt x="16" y="114"/>
                </a:cubicBezTo>
                <a:cubicBezTo>
                  <a:pt x="25" y="114"/>
                  <a:pt x="32" y="107"/>
                  <a:pt x="32" y="98"/>
                </a:cubicBezTo>
                <a:cubicBezTo>
                  <a:pt x="32" y="89"/>
                  <a:pt x="25" y="82"/>
                  <a:pt x="16" y="82"/>
                </a:cubicBezTo>
                <a:cubicBezTo>
                  <a:pt x="8" y="82"/>
                  <a:pt x="0" y="89"/>
                  <a:pt x="0" y="98"/>
                </a:cubicBezTo>
                <a:close/>
                <a:moveTo>
                  <a:pt x="0" y="180"/>
                </a:moveTo>
                <a:cubicBezTo>
                  <a:pt x="0" y="189"/>
                  <a:pt x="8" y="196"/>
                  <a:pt x="16" y="196"/>
                </a:cubicBezTo>
                <a:cubicBezTo>
                  <a:pt x="25" y="196"/>
                  <a:pt x="32" y="189"/>
                  <a:pt x="32" y="180"/>
                </a:cubicBezTo>
                <a:cubicBezTo>
                  <a:pt x="32" y="171"/>
                  <a:pt x="25" y="164"/>
                  <a:pt x="16" y="164"/>
                </a:cubicBezTo>
                <a:cubicBezTo>
                  <a:pt x="8" y="164"/>
                  <a:pt x="0" y="171"/>
                  <a:pt x="0" y="180"/>
                </a:cubicBezTo>
                <a:close/>
                <a:moveTo>
                  <a:pt x="0" y="262"/>
                </a:moveTo>
                <a:cubicBezTo>
                  <a:pt x="0" y="271"/>
                  <a:pt x="8" y="278"/>
                  <a:pt x="16" y="278"/>
                </a:cubicBezTo>
                <a:cubicBezTo>
                  <a:pt x="25" y="278"/>
                  <a:pt x="32" y="271"/>
                  <a:pt x="32" y="262"/>
                </a:cubicBezTo>
                <a:cubicBezTo>
                  <a:pt x="32" y="253"/>
                  <a:pt x="25" y="246"/>
                  <a:pt x="16" y="246"/>
                </a:cubicBezTo>
                <a:cubicBezTo>
                  <a:pt x="8" y="246"/>
                  <a:pt x="0" y="253"/>
                  <a:pt x="0" y="262"/>
                </a:cubicBezTo>
                <a:close/>
                <a:moveTo>
                  <a:pt x="0" y="344"/>
                </a:moveTo>
                <a:cubicBezTo>
                  <a:pt x="0" y="353"/>
                  <a:pt x="8" y="360"/>
                  <a:pt x="16" y="360"/>
                </a:cubicBezTo>
                <a:cubicBezTo>
                  <a:pt x="25" y="360"/>
                  <a:pt x="32" y="353"/>
                  <a:pt x="32" y="344"/>
                </a:cubicBezTo>
                <a:cubicBezTo>
                  <a:pt x="32" y="335"/>
                  <a:pt x="25" y="328"/>
                  <a:pt x="16" y="328"/>
                </a:cubicBezTo>
                <a:cubicBezTo>
                  <a:pt x="8" y="328"/>
                  <a:pt x="0" y="335"/>
                  <a:pt x="0" y="344"/>
                </a:cubicBezTo>
                <a:close/>
                <a:moveTo>
                  <a:pt x="0" y="426"/>
                </a:moveTo>
                <a:cubicBezTo>
                  <a:pt x="0" y="435"/>
                  <a:pt x="8" y="442"/>
                  <a:pt x="16" y="442"/>
                </a:cubicBezTo>
                <a:cubicBezTo>
                  <a:pt x="25" y="442"/>
                  <a:pt x="32" y="435"/>
                  <a:pt x="32" y="426"/>
                </a:cubicBezTo>
                <a:cubicBezTo>
                  <a:pt x="32" y="417"/>
                  <a:pt x="25" y="410"/>
                  <a:pt x="16" y="410"/>
                </a:cubicBezTo>
                <a:cubicBezTo>
                  <a:pt x="8" y="410"/>
                  <a:pt x="0" y="417"/>
                  <a:pt x="0" y="426"/>
                </a:cubicBezTo>
                <a:close/>
                <a:moveTo>
                  <a:pt x="0" y="508"/>
                </a:moveTo>
                <a:cubicBezTo>
                  <a:pt x="0" y="517"/>
                  <a:pt x="8" y="524"/>
                  <a:pt x="16" y="524"/>
                </a:cubicBezTo>
                <a:cubicBezTo>
                  <a:pt x="25" y="524"/>
                  <a:pt x="32" y="517"/>
                  <a:pt x="32" y="508"/>
                </a:cubicBezTo>
                <a:cubicBezTo>
                  <a:pt x="32" y="499"/>
                  <a:pt x="25" y="492"/>
                  <a:pt x="16" y="492"/>
                </a:cubicBezTo>
                <a:cubicBezTo>
                  <a:pt x="8" y="492"/>
                  <a:pt x="0" y="499"/>
                  <a:pt x="0" y="508"/>
                </a:cubicBezTo>
                <a:close/>
                <a:moveTo>
                  <a:pt x="0" y="590"/>
                </a:moveTo>
                <a:cubicBezTo>
                  <a:pt x="0" y="599"/>
                  <a:pt x="8" y="606"/>
                  <a:pt x="16" y="606"/>
                </a:cubicBezTo>
                <a:cubicBezTo>
                  <a:pt x="25" y="606"/>
                  <a:pt x="32" y="599"/>
                  <a:pt x="32" y="590"/>
                </a:cubicBezTo>
                <a:cubicBezTo>
                  <a:pt x="32" y="581"/>
                  <a:pt x="25" y="574"/>
                  <a:pt x="16" y="574"/>
                </a:cubicBezTo>
                <a:cubicBezTo>
                  <a:pt x="8" y="574"/>
                  <a:pt x="0" y="581"/>
                  <a:pt x="0" y="590"/>
                </a:cubicBezTo>
                <a:close/>
                <a:moveTo>
                  <a:pt x="0" y="672"/>
                </a:moveTo>
                <a:cubicBezTo>
                  <a:pt x="0" y="681"/>
                  <a:pt x="8" y="688"/>
                  <a:pt x="16" y="688"/>
                </a:cubicBezTo>
                <a:cubicBezTo>
                  <a:pt x="25" y="688"/>
                  <a:pt x="32" y="681"/>
                  <a:pt x="32" y="672"/>
                </a:cubicBezTo>
                <a:cubicBezTo>
                  <a:pt x="32" y="663"/>
                  <a:pt x="25" y="656"/>
                  <a:pt x="16" y="656"/>
                </a:cubicBezTo>
                <a:cubicBezTo>
                  <a:pt x="8" y="656"/>
                  <a:pt x="0" y="663"/>
                  <a:pt x="0" y="672"/>
                </a:cubicBezTo>
                <a:close/>
                <a:moveTo>
                  <a:pt x="0" y="754"/>
                </a:moveTo>
                <a:cubicBezTo>
                  <a:pt x="0" y="763"/>
                  <a:pt x="8" y="770"/>
                  <a:pt x="16" y="770"/>
                </a:cubicBezTo>
                <a:cubicBezTo>
                  <a:pt x="25" y="770"/>
                  <a:pt x="32" y="763"/>
                  <a:pt x="32" y="754"/>
                </a:cubicBezTo>
                <a:cubicBezTo>
                  <a:pt x="32" y="745"/>
                  <a:pt x="25" y="738"/>
                  <a:pt x="16" y="738"/>
                </a:cubicBezTo>
                <a:cubicBezTo>
                  <a:pt x="8" y="738"/>
                  <a:pt x="0" y="745"/>
                  <a:pt x="0" y="754"/>
                </a:cubicBezTo>
                <a:close/>
                <a:moveTo>
                  <a:pt x="0" y="836"/>
                </a:moveTo>
                <a:cubicBezTo>
                  <a:pt x="0" y="845"/>
                  <a:pt x="8" y="852"/>
                  <a:pt x="16" y="852"/>
                </a:cubicBezTo>
                <a:cubicBezTo>
                  <a:pt x="25" y="852"/>
                  <a:pt x="32" y="845"/>
                  <a:pt x="32" y="836"/>
                </a:cubicBezTo>
                <a:cubicBezTo>
                  <a:pt x="32" y="827"/>
                  <a:pt x="25" y="820"/>
                  <a:pt x="16" y="820"/>
                </a:cubicBezTo>
                <a:cubicBezTo>
                  <a:pt x="8" y="820"/>
                  <a:pt x="0" y="827"/>
                  <a:pt x="0" y="836"/>
                </a:cubicBezTo>
                <a:close/>
                <a:moveTo>
                  <a:pt x="0" y="918"/>
                </a:moveTo>
                <a:cubicBezTo>
                  <a:pt x="0" y="927"/>
                  <a:pt x="8" y="934"/>
                  <a:pt x="16" y="934"/>
                </a:cubicBezTo>
                <a:cubicBezTo>
                  <a:pt x="25" y="934"/>
                  <a:pt x="32" y="927"/>
                  <a:pt x="32" y="918"/>
                </a:cubicBezTo>
                <a:cubicBezTo>
                  <a:pt x="32" y="909"/>
                  <a:pt x="25" y="902"/>
                  <a:pt x="16" y="902"/>
                </a:cubicBezTo>
                <a:cubicBezTo>
                  <a:pt x="8" y="902"/>
                  <a:pt x="0" y="909"/>
                  <a:pt x="0" y="918"/>
                </a:cubicBezTo>
                <a:close/>
                <a:moveTo>
                  <a:pt x="0" y="1000"/>
                </a:moveTo>
                <a:cubicBezTo>
                  <a:pt x="0" y="1009"/>
                  <a:pt x="8" y="1016"/>
                  <a:pt x="16" y="1016"/>
                </a:cubicBezTo>
                <a:cubicBezTo>
                  <a:pt x="25" y="1016"/>
                  <a:pt x="32" y="1009"/>
                  <a:pt x="32" y="1000"/>
                </a:cubicBezTo>
                <a:cubicBezTo>
                  <a:pt x="32" y="991"/>
                  <a:pt x="25" y="984"/>
                  <a:pt x="16" y="984"/>
                </a:cubicBezTo>
                <a:cubicBezTo>
                  <a:pt x="8" y="984"/>
                  <a:pt x="0" y="991"/>
                  <a:pt x="0" y="1000"/>
                </a:cubicBezTo>
                <a:close/>
              </a:path>
            </a:pathLst>
          </a:custGeom>
          <a:solidFill>
            <a:srgbClr val="404040"/>
          </a:solidFill>
          <a:ln w="9525">
            <a:noFill/>
          </a:ln>
        </p:spPr>
        <p:txBody>
          <a:bodyPr/>
          <a:lstStyle/>
          <a:p>
            <a:endParaRPr lang="zh-CN" altLang="en-US"/>
          </a:p>
        </p:txBody>
      </p:sp>
      <p:sp>
        <p:nvSpPr>
          <p:cNvPr id="59415" name="任意多边形 14"/>
          <p:cNvSpPr/>
          <p:nvPr/>
        </p:nvSpPr>
        <p:spPr>
          <a:xfrm>
            <a:off x="6216650" y="1605280"/>
            <a:ext cx="88900" cy="4102100"/>
          </a:xfrm>
          <a:custGeom>
            <a:avLst/>
            <a:gdLst/>
            <a:ahLst/>
            <a:cxnLst>
              <a:cxn ang="0">
                <a:pos x="0" y="277"/>
              </a:cxn>
              <a:cxn ang="0">
                <a:pos x="0" y="247"/>
              </a:cxn>
              <a:cxn ang="0">
                <a:pos x="20" y="262"/>
              </a:cxn>
              <a:cxn ang="0">
                <a:pos x="20" y="508"/>
              </a:cxn>
              <a:cxn ang="0">
                <a:pos x="0" y="493"/>
              </a:cxn>
              <a:cxn ang="0">
                <a:pos x="0" y="523"/>
              </a:cxn>
              <a:cxn ang="0">
                <a:pos x="20" y="508"/>
              </a:cxn>
              <a:cxn ang="0">
                <a:pos x="4" y="328"/>
              </a:cxn>
              <a:cxn ang="0">
                <a:pos x="11" y="344"/>
              </a:cxn>
              <a:cxn ang="0">
                <a:pos x="4" y="360"/>
              </a:cxn>
              <a:cxn ang="0">
                <a:pos x="20" y="426"/>
              </a:cxn>
              <a:cxn ang="0">
                <a:pos x="0" y="411"/>
              </a:cxn>
              <a:cxn ang="0">
                <a:pos x="0" y="441"/>
              </a:cxn>
              <a:cxn ang="0">
                <a:pos x="20" y="426"/>
              </a:cxn>
              <a:cxn ang="0">
                <a:pos x="4" y="82"/>
              </a:cxn>
              <a:cxn ang="0">
                <a:pos x="11" y="98"/>
              </a:cxn>
              <a:cxn ang="0">
                <a:pos x="4" y="114"/>
              </a:cxn>
              <a:cxn ang="0">
                <a:pos x="20" y="16"/>
              </a:cxn>
              <a:cxn ang="0">
                <a:pos x="0" y="1"/>
              </a:cxn>
              <a:cxn ang="0">
                <a:pos x="0" y="31"/>
              </a:cxn>
              <a:cxn ang="0">
                <a:pos x="20" y="16"/>
              </a:cxn>
              <a:cxn ang="0">
                <a:pos x="4" y="164"/>
              </a:cxn>
              <a:cxn ang="0">
                <a:pos x="11" y="180"/>
              </a:cxn>
              <a:cxn ang="0">
                <a:pos x="4" y="196"/>
              </a:cxn>
              <a:cxn ang="0">
                <a:pos x="20" y="918"/>
              </a:cxn>
              <a:cxn ang="0">
                <a:pos x="0" y="903"/>
              </a:cxn>
              <a:cxn ang="0">
                <a:pos x="0" y="933"/>
              </a:cxn>
              <a:cxn ang="0">
                <a:pos x="20" y="918"/>
              </a:cxn>
              <a:cxn ang="0">
                <a:pos x="4" y="1016"/>
              </a:cxn>
              <a:cxn ang="0">
                <a:pos x="4" y="984"/>
              </a:cxn>
              <a:cxn ang="0">
                <a:pos x="11" y="1000"/>
              </a:cxn>
              <a:cxn ang="0">
                <a:pos x="20" y="836"/>
              </a:cxn>
              <a:cxn ang="0">
                <a:pos x="0" y="821"/>
              </a:cxn>
              <a:cxn ang="0">
                <a:pos x="0" y="851"/>
              </a:cxn>
              <a:cxn ang="0">
                <a:pos x="20" y="836"/>
              </a:cxn>
              <a:cxn ang="0">
                <a:pos x="4" y="656"/>
              </a:cxn>
              <a:cxn ang="0">
                <a:pos x="11" y="672"/>
              </a:cxn>
              <a:cxn ang="0">
                <a:pos x="4" y="688"/>
              </a:cxn>
              <a:cxn ang="0">
                <a:pos x="20" y="754"/>
              </a:cxn>
              <a:cxn ang="0">
                <a:pos x="0" y="739"/>
              </a:cxn>
              <a:cxn ang="0">
                <a:pos x="0" y="769"/>
              </a:cxn>
              <a:cxn ang="0">
                <a:pos x="20" y="754"/>
              </a:cxn>
              <a:cxn ang="0">
                <a:pos x="4" y="574"/>
              </a:cxn>
              <a:cxn ang="0">
                <a:pos x="11" y="590"/>
              </a:cxn>
              <a:cxn ang="0">
                <a:pos x="4" y="606"/>
              </a:cxn>
            </a:cxnLst>
            <a:rect l="0" t="0" r="0" b="0"/>
            <a:pathLst>
              <a:path w="20" h="1016">
                <a:moveTo>
                  <a:pt x="4" y="278"/>
                </a:moveTo>
                <a:cubicBezTo>
                  <a:pt x="3" y="278"/>
                  <a:pt x="1" y="278"/>
                  <a:pt x="0" y="277"/>
                </a:cubicBezTo>
                <a:cubicBezTo>
                  <a:pt x="6" y="275"/>
                  <a:pt x="11" y="269"/>
                  <a:pt x="11" y="262"/>
                </a:cubicBezTo>
                <a:cubicBezTo>
                  <a:pt x="11" y="255"/>
                  <a:pt x="6" y="249"/>
                  <a:pt x="0" y="247"/>
                </a:cubicBezTo>
                <a:cubicBezTo>
                  <a:pt x="1" y="247"/>
                  <a:pt x="3" y="246"/>
                  <a:pt x="4" y="246"/>
                </a:cubicBezTo>
                <a:cubicBezTo>
                  <a:pt x="13" y="246"/>
                  <a:pt x="20" y="253"/>
                  <a:pt x="20" y="262"/>
                </a:cubicBezTo>
                <a:cubicBezTo>
                  <a:pt x="20" y="271"/>
                  <a:pt x="13" y="278"/>
                  <a:pt x="4" y="278"/>
                </a:cubicBezTo>
                <a:close/>
                <a:moveTo>
                  <a:pt x="20" y="508"/>
                </a:moveTo>
                <a:cubicBezTo>
                  <a:pt x="20" y="499"/>
                  <a:pt x="13" y="492"/>
                  <a:pt x="4" y="492"/>
                </a:cubicBezTo>
                <a:cubicBezTo>
                  <a:pt x="3" y="492"/>
                  <a:pt x="1" y="493"/>
                  <a:pt x="0" y="493"/>
                </a:cubicBezTo>
                <a:cubicBezTo>
                  <a:pt x="6" y="495"/>
                  <a:pt x="11" y="501"/>
                  <a:pt x="11" y="508"/>
                </a:cubicBezTo>
                <a:cubicBezTo>
                  <a:pt x="11" y="515"/>
                  <a:pt x="6" y="521"/>
                  <a:pt x="0" y="523"/>
                </a:cubicBezTo>
                <a:cubicBezTo>
                  <a:pt x="1" y="524"/>
                  <a:pt x="3" y="524"/>
                  <a:pt x="4" y="524"/>
                </a:cubicBezTo>
                <a:cubicBezTo>
                  <a:pt x="13" y="524"/>
                  <a:pt x="20" y="517"/>
                  <a:pt x="20" y="508"/>
                </a:cubicBezTo>
                <a:close/>
                <a:moveTo>
                  <a:pt x="20" y="344"/>
                </a:moveTo>
                <a:cubicBezTo>
                  <a:pt x="20" y="335"/>
                  <a:pt x="13" y="328"/>
                  <a:pt x="4" y="328"/>
                </a:cubicBezTo>
                <a:cubicBezTo>
                  <a:pt x="3" y="328"/>
                  <a:pt x="1" y="329"/>
                  <a:pt x="0" y="329"/>
                </a:cubicBezTo>
                <a:cubicBezTo>
                  <a:pt x="6" y="331"/>
                  <a:pt x="11" y="337"/>
                  <a:pt x="11" y="344"/>
                </a:cubicBezTo>
                <a:cubicBezTo>
                  <a:pt x="11" y="351"/>
                  <a:pt x="6" y="357"/>
                  <a:pt x="0" y="359"/>
                </a:cubicBezTo>
                <a:cubicBezTo>
                  <a:pt x="1" y="360"/>
                  <a:pt x="3" y="360"/>
                  <a:pt x="4" y="360"/>
                </a:cubicBezTo>
                <a:cubicBezTo>
                  <a:pt x="13" y="360"/>
                  <a:pt x="20" y="353"/>
                  <a:pt x="20" y="344"/>
                </a:cubicBezTo>
                <a:close/>
                <a:moveTo>
                  <a:pt x="20" y="426"/>
                </a:moveTo>
                <a:cubicBezTo>
                  <a:pt x="20" y="417"/>
                  <a:pt x="13" y="410"/>
                  <a:pt x="4" y="410"/>
                </a:cubicBezTo>
                <a:cubicBezTo>
                  <a:pt x="3" y="410"/>
                  <a:pt x="1" y="411"/>
                  <a:pt x="0" y="411"/>
                </a:cubicBezTo>
                <a:cubicBezTo>
                  <a:pt x="6" y="413"/>
                  <a:pt x="11" y="419"/>
                  <a:pt x="11" y="426"/>
                </a:cubicBezTo>
                <a:cubicBezTo>
                  <a:pt x="11" y="433"/>
                  <a:pt x="6" y="439"/>
                  <a:pt x="0" y="441"/>
                </a:cubicBezTo>
                <a:cubicBezTo>
                  <a:pt x="1" y="442"/>
                  <a:pt x="3" y="442"/>
                  <a:pt x="4" y="442"/>
                </a:cubicBezTo>
                <a:cubicBezTo>
                  <a:pt x="13" y="442"/>
                  <a:pt x="20" y="435"/>
                  <a:pt x="20" y="426"/>
                </a:cubicBezTo>
                <a:close/>
                <a:moveTo>
                  <a:pt x="20" y="98"/>
                </a:moveTo>
                <a:cubicBezTo>
                  <a:pt x="20" y="89"/>
                  <a:pt x="13" y="82"/>
                  <a:pt x="4" y="82"/>
                </a:cubicBezTo>
                <a:cubicBezTo>
                  <a:pt x="3" y="82"/>
                  <a:pt x="1" y="83"/>
                  <a:pt x="0" y="83"/>
                </a:cubicBezTo>
                <a:cubicBezTo>
                  <a:pt x="6" y="85"/>
                  <a:pt x="11" y="91"/>
                  <a:pt x="11" y="98"/>
                </a:cubicBezTo>
                <a:cubicBezTo>
                  <a:pt x="11" y="105"/>
                  <a:pt x="6" y="111"/>
                  <a:pt x="0" y="113"/>
                </a:cubicBezTo>
                <a:cubicBezTo>
                  <a:pt x="1" y="114"/>
                  <a:pt x="3" y="114"/>
                  <a:pt x="4" y="114"/>
                </a:cubicBezTo>
                <a:cubicBezTo>
                  <a:pt x="13" y="114"/>
                  <a:pt x="20" y="107"/>
                  <a:pt x="20" y="98"/>
                </a:cubicBezTo>
                <a:close/>
                <a:moveTo>
                  <a:pt x="20" y="16"/>
                </a:moveTo>
                <a:cubicBezTo>
                  <a:pt x="20" y="7"/>
                  <a:pt x="13" y="0"/>
                  <a:pt x="4" y="0"/>
                </a:cubicBezTo>
                <a:cubicBezTo>
                  <a:pt x="3" y="0"/>
                  <a:pt x="1" y="1"/>
                  <a:pt x="0" y="1"/>
                </a:cubicBezTo>
                <a:cubicBezTo>
                  <a:pt x="6" y="3"/>
                  <a:pt x="11" y="9"/>
                  <a:pt x="11" y="16"/>
                </a:cubicBezTo>
                <a:cubicBezTo>
                  <a:pt x="11" y="23"/>
                  <a:pt x="6" y="29"/>
                  <a:pt x="0" y="31"/>
                </a:cubicBezTo>
                <a:cubicBezTo>
                  <a:pt x="1" y="32"/>
                  <a:pt x="3" y="32"/>
                  <a:pt x="4" y="32"/>
                </a:cubicBezTo>
                <a:cubicBezTo>
                  <a:pt x="13" y="32"/>
                  <a:pt x="20" y="25"/>
                  <a:pt x="20" y="16"/>
                </a:cubicBezTo>
                <a:close/>
                <a:moveTo>
                  <a:pt x="20" y="180"/>
                </a:moveTo>
                <a:cubicBezTo>
                  <a:pt x="20" y="171"/>
                  <a:pt x="13" y="164"/>
                  <a:pt x="4" y="164"/>
                </a:cubicBezTo>
                <a:cubicBezTo>
                  <a:pt x="3" y="164"/>
                  <a:pt x="1" y="165"/>
                  <a:pt x="0" y="165"/>
                </a:cubicBezTo>
                <a:cubicBezTo>
                  <a:pt x="6" y="167"/>
                  <a:pt x="11" y="173"/>
                  <a:pt x="11" y="180"/>
                </a:cubicBezTo>
                <a:cubicBezTo>
                  <a:pt x="11" y="187"/>
                  <a:pt x="6" y="193"/>
                  <a:pt x="0" y="195"/>
                </a:cubicBezTo>
                <a:cubicBezTo>
                  <a:pt x="1" y="196"/>
                  <a:pt x="3" y="196"/>
                  <a:pt x="4" y="196"/>
                </a:cubicBezTo>
                <a:cubicBezTo>
                  <a:pt x="13" y="196"/>
                  <a:pt x="20" y="189"/>
                  <a:pt x="20" y="180"/>
                </a:cubicBezTo>
                <a:close/>
                <a:moveTo>
                  <a:pt x="20" y="918"/>
                </a:moveTo>
                <a:cubicBezTo>
                  <a:pt x="20" y="909"/>
                  <a:pt x="13" y="902"/>
                  <a:pt x="4" y="902"/>
                </a:cubicBezTo>
                <a:cubicBezTo>
                  <a:pt x="3" y="902"/>
                  <a:pt x="1" y="903"/>
                  <a:pt x="0" y="903"/>
                </a:cubicBezTo>
                <a:cubicBezTo>
                  <a:pt x="6" y="905"/>
                  <a:pt x="11" y="911"/>
                  <a:pt x="11" y="918"/>
                </a:cubicBezTo>
                <a:cubicBezTo>
                  <a:pt x="11" y="925"/>
                  <a:pt x="6" y="931"/>
                  <a:pt x="0" y="933"/>
                </a:cubicBezTo>
                <a:cubicBezTo>
                  <a:pt x="1" y="934"/>
                  <a:pt x="3" y="934"/>
                  <a:pt x="4" y="934"/>
                </a:cubicBezTo>
                <a:cubicBezTo>
                  <a:pt x="13" y="934"/>
                  <a:pt x="20" y="927"/>
                  <a:pt x="20" y="918"/>
                </a:cubicBezTo>
                <a:close/>
                <a:moveTo>
                  <a:pt x="0" y="1015"/>
                </a:moveTo>
                <a:cubicBezTo>
                  <a:pt x="1" y="1016"/>
                  <a:pt x="3" y="1016"/>
                  <a:pt x="4" y="1016"/>
                </a:cubicBezTo>
                <a:cubicBezTo>
                  <a:pt x="13" y="1016"/>
                  <a:pt x="20" y="1009"/>
                  <a:pt x="20" y="1000"/>
                </a:cubicBezTo>
                <a:cubicBezTo>
                  <a:pt x="20" y="991"/>
                  <a:pt x="13" y="984"/>
                  <a:pt x="4" y="984"/>
                </a:cubicBezTo>
                <a:cubicBezTo>
                  <a:pt x="3" y="984"/>
                  <a:pt x="1" y="985"/>
                  <a:pt x="0" y="985"/>
                </a:cubicBezTo>
                <a:cubicBezTo>
                  <a:pt x="6" y="987"/>
                  <a:pt x="11" y="993"/>
                  <a:pt x="11" y="1000"/>
                </a:cubicBezTo>
                <a:cubicBezTo>
                  <a:pt x="11" y="1007"/>
                  <a:pt x="6" y="1013"/>
                  <a:pt x="0" y="1015"/>
                </a:cubicBezTo>
                <a:close/>
                <a:moveTo>
                  <a:pt x="20" y="836"/>
                </a:moveTo>
                <a:cubicBezTo>
                  <a:pt x="20" y="827"/>
                  <a:pt x="13" y="820"/>
                  <a:pt x="4" y="820"/>
                </a:cubicBezTo>
                <a:cubicBezTo>
                  <a:pt x="3" y="820"/>
                  <a:pt x="1" y="821"/>
                  <a:pt x="0" y="821"/>
                </a:cubicBezTo>
                <a:cubicBezTo>
                  <a:pt x="6" y="823"/>
                  <a:pt x="11" y="829"/>
                  <a:pt x="11" y="836"/>
                </a:cubicBezTo>
                <a:cubicBezTo>
                  <a:pt x="11" y="843"/>
                  <a:pt x="6" y="849"/>
                  <a:pt x="0" y="851"/>
                </a:cubicBezTo>
                <a:cubicBezTo>
                  <a:pt x="1" y="852"/>
                  <a:pt x="3" y="852"/>
                  <a:pt x="4" y="852"/>
                </a:cubicBezTo>
                <a:cubicBezTo>
                  <a:pt x="13" y="852"/>
                  <a:pt x="20" y="845"/>
                  <a:pt x="20" y="836"/>
                </a:cubicBezTo>
                <a:close/>
                <a:moveTo>
                  <a:pt x="20" y="672"/>
                </a:moveTo>
                <a:cubicBezTo>
                  <a:pt x="20" y="663"/>
                  <a:pt x="13" y="656"/>
                  <a:pt x="4" y="656"/>
                </a:cubicBezTo>
                <a:cubicBezTo>
                  <a:pt x="3" y="656"/>
                  <a:pt x="1" y="657"/>
                  <a:pt x="0" y="657"/>
                </a:cubicBezTo>
                <a:cubicBezTo>
                  <a:pt x="6" y="659"/>
                  <a:pt x="11" y="665"/>
                  <a:pt x="11" y="672"/>
                </a:cubicBezTo>
                <a:cubicBezTo>
                  <a:pt x="11" y="679"/>
                  <a:pt x="6" y="685"/>
                  <a:pt x="0" y="687"/>
                </a:cubicBezTo>
                <a:cubicBezTo>
                  <a:pt x="1" y="688"/>
                  <a:pt x="3" y="688"/>
                  <a:pt x="4" y="688"/>
                </a:cubicBezTo>
                <a:cubicBezTo>
                  <a:pt x="13" y="688"/>
                  <a:pt x="20" y="681"/>
                  <a:pt x="20" y="672"/>
                </a:cubicBezTo>
                <a:close/>
                <a:moveTo>
                  <a:pt x="20" y="754"/>
                </a:moveTo>
                <a:cubicBezTo>
                  <a:pt x="20" y="745"/>
                  <a:pt x="13" y="738"/>
                  <a:pt x="4" y="738"/>
                </a:cubicBezTo>
                <a:cubicBezTo>
                  <a:pt x="3" y="738"/>
                  <a:pt x="1" y="739"/>
                  <a:pt x="0" y="739"/>
                </a:cubicBezTo>
                <a:cubicBezTo>
                  <a:pt x="6" y="741"/>
                  <a:pt x="11" y="747"/>
                  <a:pt x="11" y="754"/>
                </a:cubicBezTo>
                <a:cubicBezTo>
                  <a:pt x="11" y="761"/>
                  <a:pt x="6" y="767"/>
                  <a:pt x="0" y="769"/>
                </a:cubicBezTo>
                <a:cubicBezTo>
                  <a:pt x="1" y="770"/>
                  <a:pt x="3" y="770"/>
                  <a:pt x="4" y="770"/>
                </a:cubicBezTo>
                <a:cubicBezTo>
                  <a:pt x="13" y="770"/>
                  <a:pt x="20" y="763"/>
                  <a:pt x="20" y="754"/>
                </a:cubicBezTo>
                <a:close/>
                <a:moveTo>
                  <a:pt x="20" y="590"/>
                </a:moveTo>
                <a:cubicBezTo>
                  <a:pt x="20" y="581"/>
                  <a:pt x="13" y="574"/>
                  <a:pt x="4" y="574"/>
                </a:cubicBezTo>
                <a:cubicBezTo>
                  <a:pt x="3" y="574"/>
                  <a:pt x="1" y="575"/>
                  <a:pt x="0" y="575"/>
                </a:cubicBezTo>
                <a:cubicBezTo>
                  <a:pt x="6" y="577"/>
                  <a:pt x="11" y="583"/>
                  <a:pt x="11" y="590"/>
                </a:cubicBezTo>
                <a:cubicBezTo>
                  <a:pt x="11" y="597"/>
                  <a:pt x="6" y="603"/>
                  <a:pt x="0" y="605"/>
                </a:cubicBezTo>
                <a:cubicBezTo>
                  <a:pt x="1" y="606"/>
                  <a:pt x="3" y="606"/>
                  <a:pt x="4" y="606"/>
                </a:cubicBezTo>
                <a:cubicBezTo>
                  <a:pt x="13" y="606"/>
                  <a:pt x="20" y="599"/>
                  <a:pt x="20" y="590"/>
                </a:cubicBezTo>
                <a:close/>
              </a:path>
            </a:pathLst>
          </a:custGeom>
          <a:solidFill>
            <a:srgbClr val="7F7F7F"/>
          </a:solidFill>
          <a:ln w="9525">
            <a:noFill/>
          </a:ln>
        </p:spPr>
        <p:txBody>
          <a:bodyPr/>
          <a:lstStyle/>
          <a:p>
            <a:endParaRPr lang="zh-CN" altLang="en-US"/>
          </a:p>
        </p:txBody>
      </p:sp>
      <p:sp>
        <p:nvSpPr>
          <p:cNvPr id="59416" name="任意多边形 64"/>
          <p:cNvSpPr/>
          <p:nvPr/>
        </p:nvSpPr>
        <p:spPr>
          <a:xfrm>
            <a:off x="6205538" y="1624330"/>
            <a:ext cx="646112" cy="4054475"/>
          </a:xfrm>
          <a:custGeom>
            <a:avLst/>
            <a:gdLst/>
            <a:ahLst/>
            <a:cxnLst>
              <a:cxn ang="0">
                <a:pos x="10" y="0"/>
              </a:cxn>
              <a:cxn ang="0">
                <a:pos x="148" y="10"/>
              </a:cxn>
              <a:cxn ang="0">
                <a:pos x="10" y="20"/>
              </a:cxn>
              <a:cxn ang="0">
                <a:pos x="138" y="82"/>
              </a:cxn>
              <a:cxn ang="0">
                <a:pos x="0" y="92"/>
              </a:cxn>
              <a:cxn ang="0">
                <a:pos x="138" y="102"/>
              </a:cxn>
              <a:cxn ang="0">
                <a:pos x="138" y="82"/>
              </a:cxn>
              <a:cxn ang="0">
                <a:pos x="10" y="164"/>
              </a:cxn>
              <a:cxn ang="0">
                <a:pos x="10" y="184"/>
              </a:cxn>
              <a:cxn ang="0">
                <a:pos x="148" y="174"/>
              </a:cxn>
              <a:cxn ang="0">
                <a:pos x="138" y="246"/>
              </a:cxn>
              <a:cxn ang="0">
                <a:pos x="0" y="256"/>
              </a:cxn>
              <a:cxn ang="0">
                <a:pos x="138" y="266"/>
              </a:cxn>
              <a:cxn ang="0">
                <a:pos x="138" y="246"/>
              </a:cxn>
              <a:cxn ang="0">
                <a:pos x="10" y="328"/>
              </a:cxn>
              <a:cxn ang="0">
                <a:pos x="10" y="348"/>
              </a:cxn>
              <a:cxn ang="0">
                <a:pos x="148" y="338"/>
              </a:cxn>
              <a:cxn ang="0">
                <a:pos x="138" y="410"/>
              </a:cxn>
              <a:cxn ang="0">
                <a:pos x="0" y="420"/>
              </a:cxn>
              <a:cxn ang="0">
                <a:pos x="138" y="430"/>
              </a:cxn>
              <a:cxn ang="0">
                <a:pos x="138" y="410"/>
              </a:cxn>
              <a:cxn ang="0">
                <a:pos x="10" y="492"/>
              </a:cxn>
              <a:cxn ang="0">
                <a:pos x="10" y="512"/>
              </a:cxn>
              <a:cxn ang="0">
                <a:pos x="148" y="502"/>
              </a:cxn>
              <a:cxn ang="0">
                <a:pos x="138" y="574"/>
              </a:cxn>
              <a:cxn ang="0">
                <a:pos x="0" y="584"/>
              </a:cxn>
              <a:cxn ang="0">
                <a:pos x="138" y="594"/>
              </a:cxn>
              <a:cxn ang="0">
                <a:pos x="138" y="574"/>
              </a:cxn>
              <a:cxn ang="0">
                <a:pos x="10" y="656"/>
              </a:cxn>
              <a:cxn ang="0">
                <a:pos x="10" y="676"/>
              </a:cxn>
              <a:cxn ang="0">
                <a:pos x="148" y="666"/>
              </a:cxn>
              <a:cxn ang="0">
                <a:pos x="138" y="738"/>
              </a:cxn>
              <a:cxn ang="0">
                <a:pos x="0" y="748"/>
              </a:cxn>
              <a:cxn ang="0">
                <a:pos x="138" y="758"/>
              </a:cxn>
              <a:cxn ang="0">
                <a:pos x="138" y="738"/>
              </a:cxn>
              <a:cxn ang="0">
                <a:pos x="10" y="820"/>
              </a:cxn>
              <a:cxn ang="0">
                <a:pos x="10" y="840"/>
              </a:cxn>
              <a:cxn ang="0">
                <a:pos x="148" y="830"/>
              </a:cxn>
              <a:cxn ang="0">
                <a:pos x="138" y="902"/>
              </a:cxn>
              <a:cxn ang="0">
                <a:pos x="0" y="912"/>
              </a:cxn>
              <a:cxn ang="0">
                <a:pos x="138" y="922"/>
              </a:cxn>
              <a:cxn ang="0">
                <a:pos x="138" y="902"/>
              </a:cxn>
              <a:cxn ang="0">
                <a:pos x="10" y="984"/>
              </a:cxn>
              <a:cxn ang="0">
                <a:pos x="10" y="1004"/>
              </a:cxn>
              <a:cxn ang="0">
                <a:pos x="148" y="994"/>
              </a:cxn>
            </a:cxnLst>
            <a:rect l="0" t="0" r="0" b="0"/>
            <a:pathLst>
              <a:path w="148" h="1004">
                <a:moveTo>
                  <a:pt x="0" y="10"/>
                </a:moveTo>
                <a:cubicBezTo>
                  <a:pt x="0" y="5"/>
                  <a:pt x="5" y="0"/>
                  <a:pt x="10" y="0"/>
                </a:cubicBezTo>
                <a:cubicBezTo>
                  <a:pt x="138" y="0"/>
                  <a:pt x="138" y="0"/>
                  <a:pt x="138" y="0"/>
                </a:cubicBezTo>
                <a:cubicBezTo>
                  <a:pt x="144" y="0"/>
                  <a:pt x="148" y="5"/>
                  <a:pt x="148" y="10"/>
                </a:cubicBezTo>
                <a:cubicBezTo>
                  <a:pt x="148" y="16"/>
                  <a:pt x="144" y="20"/>
                  <a:pt x="138" y="20"/>
                </a:cubicBezTo>
                <a:cubicBezTo>
                  <a:pt x="10" y="20"/>
                  <a:pt x="10" y="20"/>
                  <a:pt x="10" y="20"/>
                </a:cubicBezTo>
                <a:cubicBezTo>
                  <a:pt x="5" y="20"/>
                  <a:pt x="0" y="16"/>
                  <a:pt x="0" y="10"/>
                </a:cubicBezTo>
                <a:close/>
                <a:moveTo>
                  <a:pt x="138" y="82"/>
                </a:moveTo>
                <a:cubicBezTo>
                  <a:pt x="10" y="82"/>
                  <a:pt x="10" y="82"/>
                  <a:pt x="10" y="82"/>
                </a:cubicBezTo>
                <a:cubicBezTo>
                  <a:pt x="5" y="82"/>
                  <a:pt x="0" y="87"/>
                  <a:pt x="0" y="92"/>
                </a:cubicBezTo>
                <a:cubicBezTo>
                  <a:pt x="0" y="98"/>
                  <a:pt x="5" y="102"/>
                  <a:pt x="10" y="102"/>
                </a:cubicBezTo>
                <a:cubicBezTo>
                  <a:pt x="138" y="102"/>
                  <a:pt x="138" y="102"/>
                  <a:pt x="138" y="102"/>
                </a:cubicBezTo>
                <a:cubicBezTo>
                  <a:pt x="144" y="102"/>
                  <a:pt x="148" y="98"/>
                  <a:pt x="148" y="92"/>
                </a:cubicBezTo>
                <a:cubicBezTo>
                  <a:pt x="148" y="87"/>
                  <a:pt x="144" y="82"/>
                  <a:pt x="138" y="82"/>
                </a:cubicBezTo>
                <a:close/>
                <a:moveTo>
                  <a:pt x="138" y="164"/>
                </a:moveTo>
                <a:cubicBezTo>
                  <a:pt x="10" y="164"/>
                  <a:pt x="10" y="164"/>
                  <a:pt x="10" y="164"/>
                </a:cubicBezTo>
                <a:cubicBezTo>
                  <a:pt x="5" y="164"/>
                  <a:pt x="0" y="169"/>
                  <a:pt x="0" y="174"/>
                </a:cubicBezTo>
                <a:cubicBezTo>
                  <a:pt x="0" y="180"/>
                  <a:pt x="5" y="184"/>
                  <a:pt x="10" y="184"/>
                </a:cubicBezTo>
                <a:cubicBezTo>
                  <a:pt x="138" y="184"/>
                  <a:pt x="138" y="184"/>
                  <a:pt x="138" y="184"/>
                </a:cubicBezTo>
                <a:cubicBezTo>
                  <a:pt x="144" y="184"/>
                  <a:pt x="148" y="180"/>
                  <a:pt x="148" y="174"/>
                </a:cubicBezTo>
                <a:cubicBezTo>
                  <a:pt x="148" y="169"/>
                  <a:pt x="144" y="164"/>
                  <a:pt x="138" y="164"/>
                </a:cubicBezTo>
                <a:close/>
                <a:moveTo>
                  <a:pt x="138" y="246"/>
                </a:moveTo>
                <a:cubicBezTo>
                  <a:pt x="10" y="246"/>
                  <a:pt x="10" y="246"/>
                  <a:pt x="10" y="246"/>
                </a:cubicBezTo>
                <a:cubicBezTo>
                  <a:pt x="5" y="246"/>
                  <a:pt x="0" y="251"/>
                  <a:pt x="0" y="256"/>
                </a:cubicBezTo>
                <a:cubicBezTo>
                  <a:pt x="0" y="262"/>
                  <a:pt x="5" y="266"/>
                  <a:pt x="10" y="266"/>
                </a:cubicBezTo>
                <a:cubicBezTo>
                  <a:pt x="138" y="266"/>
                  <a:pt x="138" y="266"/>
                  <a:pt x="138" y="266"/>
                </a:cubicBezTo>
                <a:cubicBezTo>
                  <a:pt x="144" y="266"/>
                  <a:pt x="148" y="262"/>
                  <a:pt x="148" y="256"/>
                </a:cubicBezTo>
                <a:cubicBezTo>
                  <a:pt x="148" y="251"/>
                  <a:pt x="144" y="246"/>
                  <a:pt x="138" y="246"/>
                </a:cubicBezTo>
                <a:close/>
                <a:moveTo>
                  <a:pt x="138" y="328"/>
                </a:moveTo>
                <a:cubicBezTo>
                  <a:pt x="10" y="328"/>
                  <a:pt x="10" y="328"/>
                  <a:pt x="10" y="328"/>
                </a:cubicBezTo>
                <a:cubicBezTo>
                  <a:pt x="5" y="328"/>
                  <a:pt x="0" y="333"/>
                  <a:pt x="0" y="338"/>
                </a:cubicBezTo>
                <a:cubicBezTo>
                  <a:pt x="0" y="344"/>
                  <a:pt x="5" y="348"/>
                  <a:pt x="10" y="348"/>
                </a:cubicBezTo>
                <a:cubicBezTo>
                  <a:pt x="138" y="348"/>
                  <a:pt x="138" y="348"/>
                  <a:pt x="138" y="348"/>
                </a:cubicBezTo>
                <a:cubicBezTo>
                  <a:pt x="144" y="348"/>
                  <a:pt x="148" y="344"/>
                  <a:pt x="148" y="338"/>
                </a:cubicBezTo>
                <a:cubicBezTo>
                  <a:pt x="148" y="333"/>
                  <a:pt x="144" y="328"/>
                  <a:pt x="138" y="328"/>
                </a:cubicBezTo>
                <a:close/>
                <a:moveTo>
                  <a:pt x="138" y="410"/>
                </a:moveTo>
                <a:cubicBezTo>
                  <a:pt x="10" y="410"/>
                  <a:pt x="10" y="410"/>
                  <a:pt x="10" y="410"/>
                </a:cubicBezTo>
                <a:cubicBezTo>
                  <a:pt x="5" y="410"/>
                  <a:pt x="0" y="415"/>
                  <a:pt x="0" y="420"/>
                </a:cubicBezTo>
                <a:cubicBezTo>
                  <a:pt x="0" y="426"/>
                  <a:pt x="5" y="430"/>
                  <a:pt x="10" y="430"/>
                </a:cubicBezTo>
                <a:cubicBezTo>
                  <a:pt x="138" y="430"/>
                  <a:pt x="138" y="430"/>
                  <a:pt x="138" y="430"/>
                </a:cubicBezTo>
                <a:cubicBezTo>
                  <a:pt x="144" y="430"/>
                  <a:pt x="148" y="426"/>
                  <a:pt x="148" y="420"/>
                </a:cubicBezTo>
                <a:cubicBezTo>
                  <a:pt x="148" y="415"/>
                  <a:pt x="144" y="410"/>
                  <a:pt x="138" y="410"/>
                </a:cubicBezTo>
                <a:close/>
                <a:moveTo>
                  <a:pt x="138" y="492"/>
                </a:moveTo>
                <a:cubicBezTo>
                  <a:pt x="10" y="492"/>
                  <a:pt x="10" y="492"/>
                  <a:pt x="10" y="492"/>
                </a:cubicBezTo>
                <a:cubicBezTo>
                  <a:pt x="5" y="492"/>
                  <a:pt x="0" y="497"/>
                  <a:pt x="0" y="502"/>
                </a:cubicBezTo>
                <a:cubicBezTo>
                  <a:pt x="0" y="508"/>
                  <a:pt x="5" y="512"/>
                  <a:pt x="10" y="512"/>
                </a:cubicBezTo>
                <a:cubicBezTo>
                  <a:pt x="138" y="512"/>
                  <a:pt x="138" y="512"/>
                  <a:pt x="138" y="512"/>
                </a:cubicBezTo>
                <a:cubicBezTo>
                  <a:pt x="144" y="512"/>
                  <a:pt x="148" y="508"/>
                  <a:pt x="148" y="502"/>
                </a:cubicBezTo>
                <a:cubicBezTo>
                  <a:pt x="148" y="497"/>
                  <a:pt x="144" y="492"/>
                  <a:pt x="138" y="492"/>
                </a:cubicBezTo>
                <a:close/>
                <a:moveTo>
                  <a:pt x="138" y="574"/>
                </a:moveTo>
                <a:cubicBezTo>
                  <a:pt x="10" y="574"/>
                  <a:pt x="10" y="574"/>
                  <a:pt x="10" y="574"/>
                </a:cubicBezTo>
                <a:cubicBezTo>
                  <a:pt x="5" y="574"/>
                  <a:pt x="0" y="579"/>
                  <a:pt x="0" y="584"/>
                </a:cubicBezTo>
                <a:cubicBezTo>
                  <a:pt x="0" y="590"/>
                  <a:pt x="5" y="594"/>
                  <a:pt x="10" y="594"/>
                </a:cubicBezTo>
                <a:cubicBezTo>
                  <a:pt x="138" y="594"/>
                  <a:pt x="138" y="594"/>
                  <a:pt x="138" y="594"/>
                </a:cubicBezTo>
                <a:cubicBezTo>
                  <a:pt x="144" y="594"/>
                  <a:pt x="148" y="590"/>
                  <a:pt x="148" y="584"/>
                </a:cubicBezTo>
                <a:cubicBezTo>
                  <a:pt x="148" y="579"/>
                  <a:pt x="144" y="574"/>
                  <a:pt x="138" y="574"/>
                </a:cubicBezTo>
                <a:close/>
                <a:moveTo>
                  <a:pt x="138" y="656"/>
                </a:moveTo>
                <a:cubicBezTo>
                  <a:pt x="10" y="656"/>
                  <a:pt x="10" y="656"/>
                  <a:pt x="10" y="656"/>
                </a:cubicBezTo>
                <a:cubicBezTo>
                  <a:pt x="5" y="656"/>
                  <a:pt x="0" y="661"/>
                  <a:pt x="0" y="666"/>
                </a:cubicBezTo>
                <a:cubicBezTo>
                  <a:pt x="0" y="672"/>
                  <a:pt x="5" y="676"/>
                  <a:pt x="10" y="676"/>
                </a:cubicBezTo>
                <a:cubicBezTo>
                  <a:pt x="138" y="676"/>
                  <a:pt x="138" y="676"/>
                  <a:pt x="138" y="676"/>
                </a:cubicBezTo>
                <a:cubicBezTo>
                  <a:pt x="144" y="676"/>
                  <a:pt x="148" y="672"/>
                  <a:pt x="148" y="666"/>
                </a:cubicBezTo>
                <a:cubicBezTo>
                  <a:pt x="148" y="661"/>
                  <a:pt x="144" y="656"/>
                  <a:pt x="138" y="656"/>
                </a:cubicBezTo>
                <a:close/>
                <a:moveTo>
                  <a:pt x="138" y="738"/>
                </a:moveTo>
                <a:cubicBezTo>
                  <a:pt x="10" y="738"/>
                  <a:pt x="10" y="738"/>
                  <a:pt x="10" y="738"/>
                </a:cubicBezTo>
                <a:cubicBezTo>
                  <a:pt x="5" y="738"/>
                  <a:pt x="0" y="743"/>
                  <a:pt x="0" y="748"/>
                </a:cubicBezTo>
                <a:cubicBezTo>
                  <a:pt x="0" y="754"/>
                  <a:pt x="5" y="758"/>
                  <a:pt x="10" y="758"/>
                </a:cubicBezTo>
                <a:cubicBezTo>
                  <a:pt x="138" y="758"/>
                  <a:pt x="138" y="758"/>
                  <a:pt x="138" y="758"/>
                </a:cubicBezTo>
                <a:cubicBezTo>
                  <a:pt x="144" y="758"/>
                  <a:pt x="148" y="754"/>
                  <a:pt x="148" y="748"/>
                </a:cubicBezTo>
                <a:cubicBezTo>
                  <a:pt x="148" y="743"/>
                  <a:pt x="144" y="738"/>
                  <a:pt x="138" y="738"/>
                </a:cubicBezTo>
                <a:close/>
                <a:moveTo>
                  <a:pt x="138" y="820"/>
                </a:moveTo>
                <a:cubicBezTo>
                  <a:pt x="10" y="820"/>
                  <a:pt x="10" y="820"/>
                  <a:pt x="10" y="820"/>
                </a:cubicBezTo>
                <a:cubicBezTo>
                  <a:pt x="5" y="820"/>
                  <a:pt x="0" y="825"/>
                  <a:pt x="0" y="830"/>
                </a:cubicBezTo>
                <a:cubicBezTo>
                  <a:pt x="0" y="836"/>
                  <a:pt x="5" y="840"/>
                  <a:pt x="10" y="840"/>
                </a:cubicBezTo>
                <a:cubicBezTo>
                  <a:pt x="138" y="840"/>
                  <a:pt x="138" y="840"/>
                  <a:pt x="138" y="840"/>
                </a:cubicBezTo>
                <a:cubicBezTo>
                  <a:pt x="144" y="840"/>
                  <a:pt x="148" y="836"/>
                  <a:pt x="148" y="830"/>
                </a:cubicBezTo>
                <a:cubicBezTo>
                  <a:pt x="148" y="825"/>
                  <a:pt x="144" y="820"/>
                  <a:pt x="138" y="820"/>
                </a:cubicBezTo>
                <a:close/>
                <a:moveTo>
                  <a:pt x="138" y="902"/>
                </a:moveTo>
                <a:cubicBezTo>
                  <a:pt x="10" y="902"/>
                  <a:pt x="10" y="902"/>
                  <a:pt x="10" y="902"/>
                </a:cubicBezTo>
                <a:cubicBezTo>
                  <a:pt x="5" y="902"/>
                  <a:pt x="0" y="907"/>
                  <a:pt x="0" y="912"/>
                </a:cubicBezTo>
                <a:cubicBezTo>
                  <a:pt x="0" y="918"/>
                  <a:pt x="5" y="922"/>
                  <a:pt x="10" y="922"/>
                </a:cubicBezTo>
                <a:cubicBezTo>
                  <a:pt x="138" y="922"/>
                  <a:pt x="138" y="922"/>
                  <a:pt x="138" y="922"/>
                </a:cubicBezTo>
                <a:cubicBezTo>
                  <a:pt x="144" y="922"/>
                  <a:pt x="148" y="918"/>
                  <a:pt x="148" y="912"/>
                </a:cubicBezTo>
                <a:cubicBezTo>
                  <a:pt x="148" y="907"/>
                  <a:pt x="144" y="902"/>
                  <a:pt x="138" y="902"/>
                </a:cubicBezTo>
                <a:close/>
                <a:moveTo>
                  <a:pt x="138" y="984"/>
                </a:moveTo>
                <a:cubicBezTo>
                  <a:pt x="10" y="984"/>
                  <a:pt x="10" y="984"/>
                  <a:pt x="10" y="984"/>
                </a:cubicBezTo>
                <a:cubicBezTo>
                  <a:pt x="5" y="984"/>
                  <a:pt x="0" y="989"/>
                  <a:pt x="0" y="994"/>
                </a:cubicBezTo>
                <a:cubicBezTo>
                  <a:pt x="0" y="1000"/>
                  <a:pt x="5" y="1004"/>
                  <a:pt x="10" y="1004"/>
                </a:cubicBezTo>
                <a:cubicBezTo>
                  <a:pt x="138" y="1004"/>
                  <a:pt x="138" y="1004"/>
                  <a:pt x="138" y="1004"/>
                </a:cubicBezTo>
                <a:cubicBezTo>
                  <a:pt x="144" y="1004"/>
                  <a:pt x="148" y="1000"/>
                  <a:pt x="148" y="994"/>
                </a:cubicBezTo>
                <a:cubicBezTo>
                  <a:pt x="148" y="989"/>
                  <a:pt x="144" y="984"/>
                  <a:pt x="138" y="984"/>
                </a:cubicBezTo>
                <a:close/>
              </a:path>
            </a:pathLst>
          </a:custGeom>
          <a:gradFill rotWithShape="1">
            <a:gsLst>
              <a:gs pos="0">
                <a:srgbClr val="7F7F7F">
                  <a:alpha val="100000"/>
                </a:srgbClr>
              </a:gs>
              <a:gs pos="14998">
                <a:srgbClr val="A6A6A6">
                  <a:alpha val="100000"/>
                </a:srgbClr>
              </a:gs>
              <a:gs pos="50000">
                <a:srgbClr val="FFFFFF">
                  <a:alpha val="100000"/>
                </a:srgbClr>
              </a:gs>
              <a:gs pos="85002">
                <a:srgbClr val="A6A6A6">
                  <a:alpha val="100000"/>
                </a:srgbClr>
              </a:gs>
              <a:gs pos="100000">
                <a:srgbClr val="7F7F7F">
                  <a:alpha val="100000"/>
                </a:srgbClr>
              </a:gs>
            </a:gsLst>
            <a:lin ang="0" scaled="1"/>
            <a:tileRect/>
          </a:gradFill>
          <a:ln w="9525">
            <a:noFill/>
          </a:ln>
        </p:spPr>
        <p:txBody>
          <a:bodyPr/>
          <a:lstStyle/>
          <a:p>
            <a:endParaRPr lang="zh-CN" altLang="en-US"/>
          </a:p>
        </p:txBody>
      </p:sp>
      <p:sp>
        <p:nvSpPr>
          <p:cNvPr id="59417" name="任意多边形 65"/>
          <p:cNvSpPr/>
          <p:nvPr/>
        </p:nvSpPr>
        <p:spPr>
          <a:xfrm>
            <a:off x="6223000" y="1617980"/>
            <a:ext cx="615950" cy="3984625"/>
          </a:xfrm>
          <a:custGeom>
            <a:avLst/>
            <a:gdLst/>
            <a:ahLst/>
            <a:cxnLst>
              <a:cxn ang="0">
                <a:pos x="141" y="659"/>
              </a:cxn>
              <a:cxn ang="0">
                <a:pos x="6" y="656"/>
              </a:cxn>
              <a:cxn ang="0">
                <a:pos x="6" y="410"/>
              </a:cxn>
              <a:cxn ang="0">
                <a:pos x="141" y="413"/>
              </a:cxn>
              <a:cxn ang="0">
                <a:pos x="6" y="410"/>
              </a:cxn>
              <a:cxn ang="0">
                <a:pos x="0" y="495"/>
              </a:cxn>
              <a:cxn ang="0">
                <a:pos x="134" y="492"/>
              </a:cxn>
              <a:cxn ang="0">
                <a:pos x="6" y="574"/>
              </a:cxn>
              <a:cxn ang="0">
                <a:pos x="141" y="577"/>
              </a:cxn>
              <a:cxn ang="0">
                <a:pos x="6" y="574"/>
              </a:cxn>
              <a:cxn ang="0">
                <a:pos x="0" y="741"/>
              </a:cxn>
              <a:cxn ang="0">
                <a:pos x="134" y="738"/>
              </a:cxn>
              <a:cxn ang="0">
                <a:pos x="6" y="902"/>
              </a:cxn>
              <a:cxn ang="0">
                <a:pos x="141" y="905"/>
              </a:cxn>
              <a:cxn ang="0">
                <a:pos x="6" y="902"/>
              </a:cxn>
              <a:cxn ang="0">
                <a:pos x="0" y="823"/>
              </a:cxn>
              <a:cxn ang="0">
                <a:pos x="134" y="820"/>
              </a:cxn>
              <a:cxn ang="0">
                <a:pos x="6" y="984"/>
              </a:cxn>
              <a:cxn ang="0">
                <a:pos x="141" y="987"/>
              </a:cxn>
              <a:cxn ang="0">
                <a:pos x="6" y="984"/>
              </a:cxn>
              <a:cxn ang="0">
                <a:pos x="0" y="85"/>
              </a:cxn>
              <a:cxn ang="0">
                <a:pos x="134" y="82"/>
              </a:cxn>
              <a:cxn ang="0">
                <a:pos x="134" y="0"/>
              </a:cxn>
              <a:cxn ang="0">
                <a:pos x="0" y="3"/>
              </a:cxn>
              <a:cxn ang="0">
                <a:pos x="134" y="0"/>
              </a:cxn>
              <a:cxn ang="0">
                <a:pos x="0" y="331"/>
              </a:cxn>
              <a:cxn ang="0">
                <a:pos x="134" y="328"/>
              </a:cxn>
              <a:cxn ang="0">
                <a:pos x="6" y="164"/>
              </a:cxn>
              <a:cxn ang="0">
                <a:pos x="141" y="167"/>
              </a:cxn>
              <a:cxn ang="0">
                <a:pos x="6" y="164"/>
              </a:cxn>
              <a:cxn ang="0">
                <a:pos x="0" y="249"/>
              </a:cxn>
              <a:cxn ang="0">
                <a:pos x="134" y="246"/>
              </a:cxn>
            </a:cxnLst>
            <a:rect l="0" t="0" r="0" b="0"/>
            <a:pathLst>
              <a:path w="141" h="987">
                <a:moveTo>
                  <a:pt x="134" y="656"/>
                </a:moveTo>
                <a:cubicBezTo>
                  <a:pt x="137" y="656"/>
                  <a:pt x="139" y="657"/>
                  <a:pt x="141" y="659"/>
                </a:cubicBezTo>
                <a:cubicBezTo>
                  <a:pt x="0" y="659"/>
                  <a:pt x="0" y="659"/>
                  <a:pt x="0" y="659"/>
                </a:cubicBezTo>
                <a:cubicBezTo>
                  <a:pt x="1" y="657"/>
                  <a:pt x="4" y="656"/>
                  <a:pt x="6" y="656"/>
                </a:cubicBezTo>
                <a:lnTo>
                  <a:pt x="134" y="656"/>
                </a:lnTo>
                <a:close/>
                <a:moveTo>
                  <a:pt x="6" y="410"/>
                </a:moveTo>
                <a:cubicBezTo>
                  <a:pt x="4" y="410"/>
                  <a:pt x="1" y="411"/>
                  <a:pt x="0" y="413"/>
                </a:cubicBezTo>
                <a:cubicBezTo>
                  <a:pt x="141" y="413"/>
                  <a:pt x="141" y="413"/>
                  <a:pt x="141" y="413"/>
                </a:cubicBezTo>
                <a:cubicBezTo>
                  <a:pt x="139" y="411"/>
                  <a:pt x="137" y="410"/>
                  <a:pt x="134" y="410"/>
                </a:cubicBezTo>
                <a:lnTo>
                  <a:pt x="6" y="410"/>
                </a:lnTo>
                <a:close/>
                <a:moveTo>
                  <a:pt x="6" y="492"/>
                </a:moveTo>
                <a:cubicBezTo>
                  <a:pt x="4" y="492"/>
                  <a:pt x="1" y="493"/>
                  <a:pt x="0" y="495"/>
                </a:cubicBezTo>
                <a:cubicBezTo>
                  <a:pt x="141" y="495"/>
                  <a:pt x="141" y="495"/>
                  <a:pt x="141" y="495"/>
                </a:cubicBezTo>
                <a:cubicBezTo>
                  <a:pt x="139" y="493"/>
                  <a:pt x="137" y="492"/>
                  <a:pt x="134" y="492"/>
                </a:cubicBezTo>
                <a:lnTo>
                  <a:pt x="6" y="492"/>
                </a:lnTo>
                <a:close/>
                <a:moveTo>
                  <a:pt x="6" y="574"/>
                </a:moveTo>
                <a:cubicBezTo>
                  <a:pt x="4" y="574"/>
                  <a:pt x="1" y="575"/>
                  <a:pt x="0" y="577"/>
                </a:cubicBezTo>
                <a:cubicBezTo>
                  <a:pt x="141" y="577"/>
                  <a:pt x="141" y="577"/>
                  <a:pt x="141" y="577"/>
                </a:cubicBezTo>
                <a:cubicBezTo>
                  <a:pt x="139" y="575"/>
                  <a:pt x="137" y="574"/>
                  <a:pt x="134" y="574"/>
                </a:cubicBezTo>
                <a:lnTo>
                  <a:pt x="6" y="574"/>
                </a:lnTo>
                <a:close/>
                <a:moveTo>
                  <a:pt x="6" y="738"/>
                </a:moveTo>
                <a:cubicBezTo>
                  <a:pt x="4" y="738"/>
                  <a:pt x="1" y="739"/>
                  <a:pt x="0" y="741"/>
                </a:cubicBezTo>
                <a:cubicBezTo>
                  <a:pt x="141" y="741"/>
                  <a:pt x="141" y="741"/>
                  <a:pt x="141" y="741"/>
                </a:cubicBezTo>
                <a:cubicBezTo>
                  <a:pt x="139" y="739"/>
                  <a:pt x="137" y="738"/>
                  <a:pt x="134" y="738"/>
                </a:cubicBezTo>
                <a:lnTo>
                  <a:pt x="6" y="738"/>
                </a:lnTo>
                <a:close/>
                <a:moveTo>
                  <a:pt x="6" y="902"/>
                </a:moveTo>
                <a:cubicBezTo>
                  <a:pt x="4" y="902"/>
                  <a:pt x="1" y="903"/>
                  <a:pt x="0" y="905"/>
                </a:cubicBezTo>
                <a:cubicBezTo>
                  <a:pt x="141" y="905"/>
                  <a:pt x="141" y="905"/>
                  <a:pt x="141" y="905"/>
                </a:cubicBezTo>
                <a:cubicBezTo>
                  <a:pt x="139" y="903"/>
                  <a:pt x="137" y="902"/>
                  <a:pt x="134" y="902"/>
                </a:cubicBezTo>
                <a:lnTo>
                  <a:pt x="6" y="902"/>
                </a:lnTo>
                <a:close/>
                <a:moveTo>
                  <a:pt x="6" y="820"/>
                </a:moveTo>
                <a:cubicBezTo>
                  <a:pt x="4" y="820"/>
                  <a:pt x="1" y="821"/>
                  <a:pt x="0" y="823"/>
                </a:cubicBezTo>
                <a:cubicBezTo>
                  <a:pt x="141" y="823"/>
                  <a:pt x="141" y="823"/>
                  <a:pt x="141" y="823"/>
                </a:cubicBezTo>
                <a:cubicBezTo>
                  <a:pt x="139" y="821"/>
                  <a:pt x="137" y="820"/>
                  <a:pt x="134" y="820"/>
                </a:cubicBezTo>
                <a:lnTo>
                  <a:pt x="6" y="820"/>
                </a:lnTo>
                <a:close/>
                <a:moveTo>
                  <a:pt x="6" y="984"/>
                </a:moveTo>
                <a:cubicBezTo>
                  <a:pt x="4" y="984"/>
                  <a:pt x="1" y="985"/>
                  <a:pt x="0" y="987"/>
                </a:cubicBezTo>
                <a:cubicBezTo>
                  <a:pt x="141" y="987"/>
                  <a:pt x="141" y="987"/>
                  <a:pt x="141" y="987"/>
                </a:cubicBezTo>
                <a:cubicBezTo>
                  <a:pt x="139" y="985"/>
                  <a:pt x="137" y="984"/>
                  <a:pt x="134" y="984"/>
                </a:cubicBezTo>
                <a:lnTo>
                  <a:pt x="6" y="984"/>
                </a:lnTo>
                <a:close/>
                <a:moveTo>
                  <a:pt x="6" y="82"/>
                </a:moveTo>
                <a:cubicBezTo>
                  <a:pt x="4" y="82"/>
                  <a:pt x="1" y="83"/>
                  <a:pt x="0" y="85"/>
                </a:cubicBezTo>
                <a:cubicBezTo>
                  <a:pt x="141" y="85"/>
                  <a:pt x="141" y="85"/>
                  <a:pt x="141" y="85"/>
                </a:cubicBezTo>
                <a:cubicBezTo>
                  <a:pt x="139" y="83"/>
                  <a:pt x="137" y="82"/>
                  <a:pt x="134" y="82"/>
                </a:cubicBezTo>
                <a:lnTo>
                  <a:pt x="6" y="82"/>
                </a:lnTo>
                <a:close/>
                <a:moveTo>
                  <a:pt x="134" y="0"/>
                </a:moveTo>
                <a:cubicBezTo>
                  <a:pt x="6" y="0"/>
                  <a:pt x="6" y="0"/>
                  <a:pt x="6" y="0"/>
                </a:cubicBezTo>
                <a:cubicBezTo>
                  <a:pt x="4" y="0"/>
                  <a:pt x="1" y="1"/>
                  <a:pt x="0" y="3"/>
                </a:cubicBezTo>
                <a:cubicBezTo>
                  <a:pt x="141" y="3"/>
                  <a:pt x="141" y="3"/>
                  <a:pt x="141" y="3"/>
                </a:cubicBezTo>
                <a:cubicBezTo>
                  <a:pt x="139" y="1"/>
                  <a:pt x="137" y="0"/>
                  <a:pt x="134" y="0"/>
                </a:cubicBezTo>
                <a:close/>
                <a:moveTo>
                  <a:pt x="6" y="328"/>
                </a:moveTo>
                <a:cubicBezTo>
                  <a:pt x="4" y="328"/>
                  <a:pt x="1" y="329"/>
                  <a:pt x="0" y="331"/>
                </a:cubicBezTo>
                <a:cubicBezTo>
                  <a:pt x="141" y="331"/>
                  <a:pt x="141" y="331"/>
                  <a:pt x="141" y="331"/>
                </a:cubicBezTo>
                <a:cubicBezTo>
                  <a:pt x="139" y="329"/>
                  <a:pt x="137" y="328"/>
                  <a:pt x="134" y="328"/>
                </a:cubicBezTo>
                <a:lnTo>
                  <a:pt x="6" y="328"/>
                </a:lnTo>
                <a:close/>
                <a:moveTo>
                  <a:pt x="6" y="164"/>
                </a:moveTo>
                <a:cubicBezTo>
                  <a:pt x="4" y="164"/>
                  <a:pt x="1" y="165"/>
                  <a:pt x="0" y="167"/>
                </a:cubicBezTo>
                <a:cubicBezTo>
                  <a:pt x="141" y="167"/>
                  <a:pt x="141" y="167"/>
                  <a:pt x="141" y="167"/>
                </a:cubicBezTo>
                <a:cubicBezTo>
                  <a:pt x="139" y="165"/>
                  <a:pt x="137" y="164"/>
                  <a:pt x="134" y="164"/>
                </a:cubicBezTo>
                <a:lnTo>
                  <a:pt x="6" y="164"/>
                </a:lnTo>
                <a:close/>
                <a:moveTo>
                  <a:pt x="6" y="246"/>
                </a:moveTo>
                <a:cubicBezTo>
                  <a:pt x="4" y="246"/>
                  <a:pt x="1" y="247"/>
                  <a:pt x="0" y="249"/>
                </a:cubicBezTo>
                <a:cubicBezTo>
                  <a:pt x="141" y="249"/>
                  <a:pt x="141" y="249"/>
                  <a:pt x="141" y="249"/>
                </a:cubicBezTo>
                <a:cubicBezTo>
                  <a:pt x="139" y="247"/>
                  <a:pt x="137" y="246"/>
                  <a:pt x="134" y="246"/>
                </a:cubicBezTo>
                <a:lnTo>
                  <a:pt x="6" y="246"/>
                </a:lnTo>
                <a:close/>
              </a:path>
            </a:pathLst>
          </a:custGeom>
          <a:solidFill>
            <a:srgbClr val="A6A6A6"/>
          </a:solidFill>
          <a:ln w="9525">
            <a:noFill/>
          </a:ln>
        </p:spPr>
        <p:txBody>
          <a:bodyPr/>
          <a:lstStyle/>
          <a:p>
            <a:endParaRPr lang="zh-CN" altLang="en-US"/>
          </a:p>
        </p:txBody>
      </p:sp>
      <p:sp>
        <p:nvSpPr>
          <p:cNvPr id="59418" name="任意多边形 66"/>
          <p:cNvSpPr/>
          <p:nvPr/>
        </p:nvSpPr>
        <p:spPr>
          <a:xfrm>
            <a:off x="6205538" y="1678305"/>
            <a:ext cx="646112" cy="4000500"/>
          </a:xfrm>
          <a:custGeom>
            <a:avLst/>
            <a:gdLst/>
            <a:ahLst/>
            <a:cxnLst>
              <a:cxn ang="0">
                <a:pos x="138" y="663"/>
              </a:cxn>
              <a:cxn ang="0">
                <a:pos x="0" y="656"/>
              </a:cxn>
              <a:cxn ang="0">
                <a:pos x="142" y="657"/>
              </a:cxn>
              <a:cxn ang="0">
                <a:pos x="142" y="739"/>
              </a:cxn>
              <a:cxn ang="0">
                <a:pos x="0" y="738"/>
              </a:cxn>
              <a:cxn ang="0">
                <a:pos x="138" y="745"/>
              </a:cxn>
              <a:cxn ang="0">
                <a:pos x="142" y="739"/>
              </a:cxn>
              <a:cxn ang="0">
                <a:pos x="6" y="575"/>
              </a:cxn>
              <a:cxn ang="0">
                <a:pos x="10" y="581"/>
              </a:cxn>
              <a:cxn ang="0">
                <a:pos x="148" y="574"/>
              </a:cxn>
              <a:cxn ang="0">
                <a:pos x="148" y="902"/>
              </a:cxn>
              <a:cxn ang="0">
                <a:pos x="6" y="903"/>
              </a:cxn>
              <a:cxn ang="0">
                <a:pos x="10" y="909"/>
              </a:cxn>
              <a:cxn ang="0">
                <a:pos x="148" y="902"/>
              </a:cxn>
              <a:cxn ang="0">
                <a:pos x="6" y="821"/>
              </a:cxn>
              <a:cxn ang="0">
                <a:pos x="10" y="827"/>
              </a:cxn>
              <a:cxn ang="0">
                <a:pos x="148" y="820"/>
              </a:cxn>
              <a:cxn ang="0">
                <a:pos x="10" y="7"/>
              </a:cxn>
              <a:cxn ang="0">
                <a:pos x="148" y="0"/>
              </a:cxn>
              <a:cxn ang="0">
                <a:pos x="6" y="1"/>
              </a:cxn>
              <a:cxn ang="0">
                <a:pos x="10" y="7"/>
              </a:cxn>
              <a:cxn ang="0">
                <a:pos x="6" y="493"/>
              </a:cxn>
              <a:cxn ang="0">
                <a:pos x="10" y="499"/>
              </a:cxn>
              <a:cxn ang="0">
                <a:pos x="148" y="492"/>
              </a:cxn>
              <a:cxn ang="0">
                <a:pos x="142" y="83"/>
              </a:cxn>
              <a:cxn ang="0">
                <a:pos x="0" y="82"/>
              </a:cxn>
              <a:cxn ang="0">
                <a:pos x="138" y="89"/>
              </a:cxn>
              <a:cxn ang="0">
                <a:pos x="142" y="83"/>
              </a:cxn>
              <a:cxn ang="0">
                <a:pos x="6" y="985"/>
              </a:cxn>
              <a:cxn ang="0">
                <a:pos x="10" y="991"/>
              </a:cxn>
              <a:cxn ang="0">
                <a:pos x="148" y="984"/>
              </a:cxn>
              <a:cxn ang="0">
                <a:pos x="142" y="411"/>
              </a:cxn>
              <a:cxn ang="0">
                <a:pos x="0" y="410"/>
              </a:cxn>
              <a:cxn ang="0">
                <a:pos x="138" y="417"/>
              </a:cxn>
              <a:cxn ang="0">
                <a:pos x="142" y="411"/>
              </a:cxn>
              <a:cxn ang="0">
                <a:pos x="6" y="165"/>
              </a:cxn>
              <a:cxn ang="0">
                <a:pos x="10" y="171"/>
              </a:cxn>
              <a:cxn ang="0">
                <a:pos x="148" y="164"/>
              </a:cxn>
              <a:cxn ang="0">
                <a:pos x="142" y="329"/>
              </a:cxn>
              <a:cxn ang="0">
                <a:pos x="0" y="328"/>
              </a:cxn>
              <a:cxn ang="0">
                <a:pos x="138" y="335"/>
              </a:cxn>
              <a:cxn ang="0">
                <a:pos x="142" y="329"/>
              </a:cxn>
              <a:cxn ang="0">
                <a:pos x="6" y="247"/>
              </a:cxn>
              <a:cxn ang="0">
                <a:pos x="10" y="253"/>
              </a:cxn>
              <a:cxn ang="0">
                <a:pos x="148" y="246"/>
              </a:cxn>
            </a:cxnLst>
            <a:rect l="0" t="0" r="0" b="0"/>
            <a:pathLst>
              <a:path w="148" h="991">
                <a:moveTo>
                  <a:pt x="148" y="656"/>
                </a:moveTo>
                <a:cubicBezTo>
                  <a:pt x="147" y="660"/>
                  <a:pt x="143" y="663"/>
                  <a:pt x="138" y="663"/>
                </a:cubicBezTo>
                <a:cubicBezTo>
                  <a:pt x="10" y="663"/>
                  <a:pt x="10" y="663"/>
                  <a:pt x="10" y="663"/>
                </a:cubicBezTo>
                <a:cubicBezTo>
                  <a:pt x="5" y="663"/>
                  <a:pt x="2" y="660"/>
                  <a:pt x="0" y="656"/>
                </a:cubicBezTo>
                <a:cubicBezTo>
                  <a:pt x="2" y="657"/>
                  <a:pt x="4" y="657"/>
                  <a:pt x="6" y="657"/>
                </a:cubicBezTo>
                <a:cubicBezTo>
                  <a:pt x="142" y="657"/>
                  <a:pt x="142" y="657"/>
                  <a:pt x="142" y="657"/>
                </a:cubicBezTo>
                <a:cubicBezTo>
                  <a:pt x="144" y="657"/>
                  <a:pt x="146" y="657"/>
                  <a:pt x="148" y="656"/>
                </a:cubicBezTo>
                <a:close/>
                <a:moveTo>
                  <a:pt x="142" y="739"/>
                </a:moveTo>
                <a:cubicBezTo>
                  <a:pt x="6" y="739"/>
                  <a:pt x="6" y="739"/>
                  <a:pt x="6" y="739"/>
                </a:cubicBezTo>
                <a:cubicBezTo>
                  <a:pt x="4" y="739"/>
                  <a:pt x="2" y="739"/>
                  <a:pt x="0" y="738"/>
                </a:cubicBezTo>
                <a:cubicBezTo>
                  <a:pt x="2" y="742"/>
                  <a:pt x="5" y="745"/>
                  <a:pt x="10" y="745"/>
                </a:cubicBezTo>
                <a:cubicBezTo>
                  <a:pt x="138" y="745"/>
                  <a:pt x="138" y="745"/>
                  <a:pt x="138" y="745"/>
                </a:cubicBezTo>
                <a:cubicBezTo>
                  <a:pt x="143" y="745"/>
                  <a:pt x="147" y="742"/>
                  <a:pt x="148" y="738"/>
                </a:cubicBezTo>
                <a:cubicBezTo>
                  <a:pt x="146" y="739"/>
                  <a:pt x="144" y="739"/>
                  <a:pt x="142" y="739"/>
                </a:cubicBezTo>
                <a:close/>
                <a:moveTo>
                  <a:pt x="142" y="575"/>
                </a:moveTo>
                <a:cubicBezTo>
                  <a:pt x="6" y="575"/>
                  <a:pt x="6" y="575"/>
                  <a:pt x="6" y="575"/>
                </a:cubicBezTo>
                <a:cubicBezTo>
                  <a:pt x="4" y="575"/>
                  <a:pt x="2" y="575"/>
                  <a:pt x="0" y="574"/>
                </a:cubicBezTo>
                <a:cubicBezTo>
                  <a:pt x="2" y="578"/>
                  <a:pt x="5" y="581"/>
                  <a:pt x="10" y="581"/>
                </a:cubicBezTo>
                <a:cubicBezTo>
                  <a:pt x="138" y="581"/>
                  <a:pt x="138" y="581"/>
                  <a:pt x="138" y="581"/>
                </a:cubicBezTo>
                <a:cubicBezTo>
                  <a:pt x="143" y="581"/>
                  <a:pt x="147" y="578"/>
                  <a:pt x="148" y="574"/>
                </a:cubicBezTo>
                <a:cubicBezTo>
                  <a:pt x="146" y="575"/>
                  <a:pt x="144" y="575"/>
                  <a:pt x="142" y="575"/>
                </a:cubicBezTo>
                <a:close/>
                <a:moveTo>
                  <a:pt x="148" y="902"/>
                </a:moveTo>
                <a:cubicBezTo>
                  <a:pt x="146" y="903"/>
                  <a:pt x="144" y="903"/>
                  <a:pt x="142" y="903"/>
                </a:cubicBezTo>
                <a:cubicBezTo>
                  <a:pt x="6" y="903"/>
                  <a:pt x="6" y="903"/>
                  <a:pt x="6" y="903"/>
                </a:cubicBezTo>
                <a:cubicBezTo>
                  <a:pt x="4" y="903"/>
                  <a:pt x="2" y="903"/>
                  <a:pt x="0" y="902"/>
                </a:cubicBezTo>
                <a:cubicBezTo>
                  <a:pt x="2" y="906"/>
                  <a:pt x="5" y="909"/>
                  <a:pt x="10" y="909"/>
                </a:cubicBezTo>
                <a:cubicBezTo>
                  <a:pt x="138" y="909"/>
                  <a:pt x="138" y="909"/>
                  <a:pt x="138" y="909"/>
                </a:cubicBezTo>
                <a:cubicBezTo>
                  <a:pt x="143" y="909"/>
                  <a:pt x="147" y="906"/>
                  <a:pt x="148" y="902"/>
                </a:cubicBezTo>
                <a:close/>
                <a:moveTo>
                  <a:pt x="142" y="821"/>
                </a:moveTo>
                <a:cubicBezTo>
                  <a:pt x="6" y="821"/>
                  <a:pt x="6" y="821"/>
                  <a:pt x="6" y="821"/>
                </a:cubicBezTo>
                <a:cubicBezTo>
                  <a:pt x="4" y="821"/>
                  <a:pt x="2" y="821"/>
                  <a:pt x="0" y="820"/>
                </a:cubicBezTo>
                <a:cubicBezTo>
                  <a:pt x="2" y="824"/>
                  <a:pt x="5" y="827"/>
                  <a:pt x="10" y="827"/>
                </a:cubicBezTo>
                <a:cubicBezTo>
                  <a:pt x="138" y="827"/>
                  <a:pt x="138" y="827"/>
                  <a:pt x="138" y="827"/>
                </a:cubicBezTo>
                <a:cubicBezTo>
                  <a:pt x="143" y="827"/>
                  <a:pt x="147" y="824"/>
                  <a:pt x="148" y="820"/>
                </a:cubicBezTo>
                <a:cubicBezTo>
                  <a:pt x="146" y="821"/>
                  <a:pt x="144" y="821"/>
                  <a:pt x="142" y="821"/>
                </a:cubicBezTo>
                <a:close/>
                <a:moveTo>
                  <a:pt x="10" y="7"/>
                </a:moveTo>
                <a:cubicBezTo>
                  <a:pt x="138" y="7"/>
                  <a:pt x="138" y="7"/>
                  <a:pt x="138" y="7"/>
                </a:cubicBezTo>
                <a:cubicBezTo>
                  <a:pt x="143" y="7"/>
                  <a:pt x="147" y="4"/>
                  <a:pt x="148" y="0"/>
                </a:cubicBezTo>
                <a:cubicBezTo>
                  <a:pt x="146" y="1"/>
                  <a:pt x="144" y="1"/>
                  <a:pt x="142" y="1"/>
                </a:cubicBezTo>
                <a:cubicBezTo>
                  <a:pt x="6" y="1"/>
                  <a:pt x="6" y="1"/>
                  <a:pt x="6" y="1"/>
                </a:cubicBezTo>
                <a:cubicBezTo>
                  <a:pt x="4" y="1"/>
                  <a:pt x="2" y="1"/>
                  <a:pt x="0" y="0"/>
                </a:cubicBezTo>
                <a:cubicBezTo>
                  <a:pt x="2" y="4"/>
                  <a:pt x="5" y="7"/>
                  <a:pt x="10" y="7"/>
                </a:cubicBezTo>
                <a:close/>
                <a:moveTo>
                  <a:pt x="142" y="493"/>
                </a:moveTo>
                <a:cubicBezTo>
                  <a:pt x="6" y="493"/>
                  <a:pt x="6" y="493"/>
                  <a:pt x="6" y="493"/>
                </a:cubicBezTo>
                <a:cubicBezTo>
                  <a:pt x="4" y="493"/>
                  <a:pt x="2" y="493"/>
                  <a:pt x="0" y="492"/>
                </a:cubicBezTo>
                <a:cubicBezTo>
                  <a:pt x="2" y="496"/>
                  <a:pt x="5" y="499"/>
                  <a:pt x="10" y="499"/>
                </a:cubicBezTo>
                <a:cubicBezTo>
                  <a:pt x="138" y="499"/>
                  <a:pt x="138" y="499"/>
                  <a:pt x="138" y="499"/>
                </a:cubicBezTo>
                <a:cubicBezTo>
                  <a:pt x="143" y="499"/>
                  <a:pt x="147" y="496"/>
                  <a:pt x="148" y="492"/>
                </a:cubicBezTo>
                <a:cubicBezTo>
                  <a:pt x="146" y="493"/>
                  <a:pt x="144" y="493"/>
                  <a:pt x="142" y="493"/>
                </a:cubicBezTo>
                <a:close/>
                <a:moveTo>
                  <a:pt x="142" y="83"/>
                </a:moveTo>
                <a:cubicBezTo>
                  <a:pt x="6" y="83"/>
                  <a:pt x="6" y="83"/>
                  <a:pt x="6" y="83"/>
                </a:cubicBezTo>
                <a:cubicBezTo>
                  <a:pt x="4" y="83"/>
                  <a:pt x="2" y="83"/>
                  <a:pt x="0" y="82"/>
                </a:cubicBezTo>
                <a:cubicBezTo>
                  <a:pt x="2" y="86"/>
                  <a:pt x="5" y="89"/>
                  <a:pt x="10" y="89"/>
                </a:cubicBezTo>
                <a:cubicBezTo>
                  <a:pt x="138" y="89"/>
                  <a:pt x="138" y="89"/>
                  <a:pt x="138" y="89"/>
                </a:cubicBezTo>
                <a:cubicBezTo>
                  <a:pt x="143" y="89"/>
                  <a:pt x="147" y="86"/>
                  <a:pt x="148" y="82"/>
                </a:cubicBezTo>
                <a:cubicBezTo>
                  <a:pt x="146" y="83"/>
                  <a:pt x="144" y="83"/>
                  <a:pt x="142" y="83"/>
                </a:cubicBezTo>
                <a:close/>
                <a:moveTo>
                  <a:pt x="142" y="985"/>
                </a:moveTo>
                <a:cubicBezTo>
                  <a:pt x="6" y="985"/>
                  <a:pt x="6" y="985"/>
                  <a:pt x="6" y="985"/>
                </a:cubicBezTo>
                <a:cubicBezTo>
                  <a:pt x="4" y="985"/>
                  <a:pt x="2" y="985"/>
                  <a:pt x="0" y="984"/>
                </a:cubicBezTo>
                <a:cubicBezTo>
                  <a:pt x="2" y="988"/>
                  <a:pt x="5" y="991"/>
                  <a:pt x="10" y="991"/>
                </a:cubicBezTo>
                <a:cubicBezTo>
                  <a:pt x="138" y="991"/>
                  <a:pt x="138" y="991"/>
                  <a:pt x="138" y="991"/>
                </a:cubicBezTo>
                <a:cubicBezTo>
                  <a:pt x="143" y="991"/>
                  <a:pt x="147" y="988"/>
                  <a:pt x="148" y="984"/>
                </a:cubicBezTo>
                <a:cubicBezTo>
                  <a:pt x="146" y="985"/>
                  <a:pt x="144" y="985"/>
                  <a:pt x="142" y="985"/>
                </a:cubicBezTo>
                <a:close/>
                <a:moveTo>
                  <a:pt x="142" y="411"/>
                </a:moveTo>
                <a:cubicBezTo>
                  <a:pt x="6" y="411"/>
                  <a:pt x="6" y="411"/>
                  <a:pt x="6" y="411"/>
                </a:cubicBezTo>
                <a:cubicBezTo>
                  <a:pt x="4" y="411"/>
                  <a:pt x="2" y="411"/>
                  <a:pt x="0" y="410"/>
                </a:cubicBezTo>
                <a:cubicBezTo>
                  <a:pt x="2" y="414"/>
                  <a:pt x="5" y="417"/>
                  <a:pt x="10" y="417"/>
                </a:cubicBezTo>
                <a:cubicBezTo>
                  <a:pt x="138" y="417"/>
                  <a:pt x="138" y="417"/>
                  <a:pt x="138" y="417"/>
                </a:cubicBezTo>
                <a:cubicBezTo>
                  <a:pt x="143" y="417"/>
                  <a:pt x="147" y="414"/>
                  <a:pt x="148" y="410"/>
                </a:cubicBezTo>
                <a:cubicBezTo>
                  <a:pt x="146" y="411"/>
                  <a:pt x="144" y="411"/>
                  <a:pt x="142" y="411"/>
                </a:cubicBezTo>
                <a:close/>
                <a:moveTo>
                  <a:pt x="142" y="165"/>
                </a:moveTo>
                <a:cubicBezTo>
                  <a:pt x="6" y="165"/>
                  <a:pt x="6" y="165"/>
                  <a:pt x="6" y="165"/>
                </a:cubicBezTo>
                <a:cubicBezTo>
                  <a:pt x="4" y="165"/>
                  <a:pt x="2" y="165"/>
                  <a:pt x="0" y="164"/>
                </a:cubicBezTo>
                <a:cubicBezTo>
                  <a:pt x="2" y="168"/>
                  <a:pt x="5" y="171"/>
                  <a:pt x="10" y="171"/>
                </a:cubicBezTo>
                <a:cubicBezTo>
                  <a:pt x="138" y="171"/>
                  <a:pt x="138" y="171"/>
                  <a:pt x="138" y="171"/>
                </a:cubicBezTo>
                <a:cubicBezTo>
                  <a:pt x="143" y="171"/>
                  <a:pt x="147" y="168"/>
                  <a:pt x="148" y="164"/>
                </a:cubicBezTo>
                <a:cubicBezTo>
                  <a:pt x="146" y="165"/>
                  <a:pt x="144" y="165"/>
                  <a:pt x="142" y="165"/>
                </a:cubicBezTo>
                <a:close/>
                <a:moveTo>
                  <a:pt x="142" y="329"/>
                </a:moveTo>
                <a:cubicBezTo>
                  <a:pt x="6" y="329"/>
                  <a:pt x="6" y="329"/>
                  <a:pt x="6" y="329"/>
                </a:cubicBezTo>
                <a:cubicBezTo>
                  <a:pt x="4" y="329"/>
                  <a:pt x="2" y="329"/>
                  <a:pt x="0" y="328"/>
                </a:cubicBezTo>
                <a:cubicBezTo>
                  <a:pt x="2" y="332"/>
                  <a:pt x="5" y="335"/>
                  <a:pt x="10" y="335"/>
                </a:cubicBezTo>
                <a:cubicBezTo>
                  <a:pt x="138" y="335"/>
                  <a:pt x="138" y="335"/>
                  <a:pt x="138" y="335"/>
                </a:cubicBezTo>
                <a:cubicBezTo>
                  <a:pt x="143" y="335"/>
                  <a:pt x="147" y="332"/>
                  <a:pt x="148" y="328"/>
                </a:cubicBezTo>
                <a:cubicBezTo>
                  <a:pt x="146" y="329"/>
                  <a:pt x="144" y="329"/>
                  <a:pt x="142" y="329"/>
                </a:cubicBezTo>
                <a:close/>
                <a:moveTo>
                  <a:pt x="142" y="247"/>
                </a:moveTo>
                <a:cubicBezTo>
                  <a:pt x="6" y="247"/>
                  <a:pt x="6" y="247"/>
                  <a:pt x="6" y="247"/>
                </a:cubicBezTo>
                <a:cubicBezTo>
                  <a:pt x="4" y="247"/>
                  <a:pt x="2" y="247"/>
                  <a:pt x="0" y="246"/>
                </a:cubicBezTo>
                <a:cubicBezTo>
                  <a:pt x="2" y="250"/>
                  <a:pt x="5" y="253"/>
                  <a:pt x="10" y="253"/>
                </a:cubicBezTo>
                <a:cubicBezTo>
                  <a:pt x="138" y="253"/>
                  <a:pt x="138" y="253"/>
                  <a:pt x="138" y="253"/>
                </a:cubicBezTo>
                <a:cubicBezTo>
                  <a:pt x="143" y="253"/>
                  <a:pt x="147" y="250"/>
                  <a:pt x="148" y="246"/>
                </a:cubicBezTo>
                <a:cubicBezTo>
                  <a:pt x="146" y="247"/>
                  <a:pt x="144" y="247"/>
                  <a:pt x="142" y="247"/>
                </a:cubicBezTo>
                <a:close/>
              </a:path>
            </a:pathLst>
          </a:custGeom>
          <a:solidFill>
            <a:srgbClr val="404040"/>
          </a:solidFill>
          <a:ln w="9525">
            <a:noFill/>
          </a:ln>
        </p:spPr>
        <p:txBody>
          <a:bodyPr/>
          <a:lstStyle/>
          <a:p>
            <a:endParaRPr lang="zh-CN" altLang="en-US"/>
          </a:p>
        </p:txBody>
      </p:sp>
      <p:sp>
        <p:nvSpPr>
          <p:cNvPr id="59419" name="文本框 22"/>
          <p:cNvSpPr/>
          <p:nvPr>
            <p:custDataLst>
              <p:tags r:id="rId14"/>
            </p:custDataLst>
          </p:nvPr>
        </p:nvSpPr>
        <p:spPr>
          <a:xfrm>
            <a:off x="7146925" y="1478280"/>
            <a:ext cx="4329113" cy="4398963"/>
          </a:xfrm>
          <a:prstGeom prst="rect">
            <a:avLst/>
          </a:prstGeom>
          <a:noFill/>
          <a:ln w="9525">
            <a:noFill/>
          </a:ln>
        </p:spPr>
        <p:txBody>
          <a:bodyPr lIns="90000" tIns="0" rIns="90000" bIns="46800" anchor="t"/>
          <a:lstStyle/>
          <a:p>
            <a:pPr>
              <a:lnSpc>
                <a:spcPct val="120000"/>
              </a:lnSpc>
              <a:buSzTx/>
            </a:pPr>
            <a:r>
              <a:rPr lang="en-US" altLang="zh-CN" sz="2400">
                <a:latin typeface="微软雅黑" panose="020B0503020204020204" pitchFamily="34" charset="-122"/>
                <a:ea typeface="微软雅黑" panose="020B0503020204020204" pitchFamily="34" charset="-122"/>
              </a:rPr>
              <a:t>       </a:t>
            </a:r>
            <a:r>
              <a:rPr lang="zh-CN" altLang="zh-CN" sz="2400">
                <a:solidFill>
                  <a:srgbClr val="0000FF"/>
                </a:solidFill>
                <a:latin typeface="微软雅黑" panose="020B0503020204020204" pitchFamily="34" charset="-122"/>
                <a:ea typeface="微软雅黑" panose="020B0503020204020204" pitchFamily="34" charset="-122"/>
              </a:rPr>
              <a:t>　　</a:t>
            </a:r>
            <a:endParaRPr lang="zh-CN" altLang="en-US" sz="2400" b="1" dirty="0">
              <a:solidFill>
                <a:srgbClr val="1F2DA8"/>
              </a:solidFill>
              <a:latin typeface="微软雅黑" panose="020B0503020204020204" pitchFamily="34" charset="-122"/>
              <a:ea typeface="微软雅黑" panose="020B0503020204020204" pitchFamily="34" charset="-122"/>
            </a:endParaRPr>
          </a:p>
        </p:txBody>
      </p:sp>
      <p:sp>
        <p:nvSpPr>
          <p:cNvPr id="4" name="任意多边形 68"/>
          <p:cNvSpPr/>
          <p:nvPr/>
        </p:nvSpPr>
        <p:spPr>
          <a:xfrm>
            <a:off x="7133590" y="1624330"/>
            <a:ext cx="4461510" cy="4313555"/>
          </a:xfrm>
          <a:custGeom>
            <a:avLst/>
            <a:gdLst/>
            <a:ahLst/>
            <a:cxnLst>
              <a:cxn ang="0">
                <a:pos x="889" y="1140"/>
              </a:cxn>
              <a:cxn ang="0">
                <a:pos x="866" y="1163"/>
              </a:cxn>
              <a:cxn ang="0">
                <a:pos x="23" y="1163"/>
              </a:cxn>
              <a:cxn ang="0">
                <a:pos x="0" y="1140"/>
              </a:cxn>
              <a:cxn ang="0">
                <a:pos x="0" y="22"/>
              </a:cxn>
              <a:cxn ang="0">
                <a:pos x="23" y="0"/>
              </a:cxn>
              <a:cxn ang="0">
                <a:pos x="866" y="0"/>
              </a:cxn>
              <a:cxn ang="0">
                <a:pos x="889" y="22"/>
              </a:cxn>
              <a:cxn ang="0">
                <a:pos x="889" y="1140"/>
              </a:cxn>
            </a:cxnLst>
            <a:rect l="0" t="0" r="0" b="0"/>
            <a:pathLst>
              <a:path w="889" h="1163">
                <a:moveTo>
                  <a:pt x="889" y="1140"/>
                </a:moveTo>
                <a:cubicBezTo>
                  <a:pt x="889" y="1153"/>
                  <a:pt x="879" y="1163"/>
                  <a:pt x="866" y="1163"/>
                </a:cubicBezTo>
                <a:cubicBezTo>
                  <a:pt x="23" y="1163"/>
                  <a:pt x="23" y="1163"/>
                  <a:pt x="23" y="1163"/>
                </a:cubicBezTo>
                <a:cubicBezTo>
                  <a:pt x="10" y="1163"/>
                  <a:pt x="0" y="1153"/>
                  <a:pt x="0" y="1140"/>
                </a:cubicBezTo>
                <a:cubicBezTo>
                  <a:pt x="0" y="22"/>
                  <a:pt x="0" y="22"/>
                  <a:pt x="0" y="22"/>
                </a:cubicBezTo>
                <a:cubicBezTo>
                  <a:pt x="0" y="10"/>
                  <a:pt x="10" y="0"/>
                  <a:pt x="23" y="0"/>
                </a:cubicBezTo>
                <a:cubicBezTo>
                  <a:pt x="866" y="0"/>
                  <a:pt x="866" y="0"/>
                  <a:pt x="866" y="0"/>
                </a:cubicBezTo>
                <a:cubicBezTo>
                  <a:pt x="879" y="0"/>
                  <a:pt x="889" y="10"/>
                  <a:pt x="889" y="22"/>
                </a:cubicBezTo>
                <a:lnTo>
                  <a:pt x="889" y="1140"/>
                </a:lnTo>
                <a:close/>
              </a:path>
            </a:pathLst>
          </a:custGeom>
          <a:solidFill>
            <a:schemeClr val="bg1"/>
          </a:solidFill>
          <a:ln w="9525">
            <a:noFill/>
          </a:ln>
        </p:spPr>
        <p:txBody>
          <a:bodyPr/>
          <a:lstStyle/>
          <a:p>
            <a:pPr>
              <a:lnSpc>
                <a:spcPct val="150000"/>
              </a:lnSpc>
            </a:pPr>
            <a:r>
              <a:rPr lang="en-US" altLang="zh-CN" sz="2800">
                <a:solidFill>
                  <a:srgbClr val="1552D1"/>
                </a:solidFill>
                <a:latin typeface="微软雅黑" panose="020B0503020204020204" pitchFamily="34" charset="-122"/>
                <a:ea typeface="微软雅黑" panose="020B0503020204020204" pitchFamily="34" charset="-122"/>
              </a:rPr>
              <a:t>      </a:t>
            </a:r>
            <a:endParaRPr lang="zh-CN" altLang="en-US" sz="2800">
              <a:solidFill>
                <a:srgbClr val="1552D1"/>
              </a:solidFill>
              <a:latin typeface="微软雅黑" panose="020B0503020204020204" pitchFamily="34" charset="-122"/>
              <a:ea typeface="微软雅黑" panose="020B0503020204020204" pitchFamily="34" charset="-122"/>
            </a:endParaRPr>
          </a:p>
        </p:txBody>
      </p:sp>
      <p:sp>
        <p:nvSpPr>
          <p:cNvPr id="100" name="文本框 99"/>
          <p:cNvSpPr txBox="1"/>
          <p:nvPr/>
        </p:nvSpPr>
        <p:spPr>
          <a:xfrm>
            <a:off x="2586990" y="374015"/>
            <a:ext cx="8844280" cy="583565"/>
          </a:xfrm>
          <a:prstGeom prst="rect">
            <a:avLst/>
          </a:prstGeom>
          <a:noFill/>
          <a:ln w="9525">
            <a:noFill/>
          </a:ln>
        </p:spPr>
        <p:txBody>
          <a:bodyPr wrap="square">
            <a:spAutoFit/>
          </a:bodyPr>
          <a:lstStyle/>
          <a:p>
            <a:r>
              <a:rPr lang="zh-CN" sz="3200" b="1">
                <a:solidFill>
                  <a:srgbClr val="C00000"/>
                </a:solidFill>
                <a:latin typeface="微软雅黑" panose="020B0503020204020204" pitchFamily="34" charset="-122"/>
                <a:ea typeface="微软雅黑" panose="020B0503020204020204" pitchFamily="34" charset="-122"/>
              </a:rPr>
              <a:t>我愿意：爱我所选，尽我所能，追求真善美！</a:t>
            </a:r>
            <a:endParaRPr lang="zh-CN" altLang="en-US" sz="3200" b="1">
              <a:solidFill>
                <a:srgbClr val="C00000"/>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16"/>
          <a:srcRect l="6877" r="10888"/>
          <a:stretch>
            <a:fillRect/>
          </a:stretch>
        </p:blipFill>
        <p:spPr>
          <a:xfrm>
            <a:off x="1543050" y="1417955"/>
            <a:ext cx="4535805" cy="4586605"/>
          </a:xfrm>
          <a:prstGeom prst="rect">
            <a:avLst/>
          </a:prstGeom>
        </p:spPr>
      </p:pic>
      <p:pic>
        <p:nvPicPr>
          <p:cNvPr id="7" name="图片 6"/>
          <p:cNvPicPr>
            <a:picLocks noChangeAspect="1"/>
          </p:cNvPicPr>
          <p:nvPr/>
        </p:nvPicPr>
        <p:blipFill>
          <a:blip r:embed="rId17"/>
          <a:stretch>
            <a:fillRect/>
          </a:stretch>
        </p:blipFill>
        <p:spPr>
          <a:xfrm>
            <a:off x="7146925" y="1417955"/>
            <a:ext cx="4284345" cy="451929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475740" y="1678305"/>
            <a:ext cx="9823450" cy="3415030"/>
          </a:xfrm>
          <a:prstGeom prst="rect">
            <a:avLst/>
          </a:prstGeom>
          <a:noFill/>
          <a:ln w="9525">
            <a:noFill/>
          </a:ln>
        </p:spPr>
        <p:txBody>
          <a:bodyPr wrap="square">
            <a:spAutoFit/>
          </a:bodyPr>
          <a:lstStyle/>
          <a:p>
            <a:pPr indent="0">
              <a:lnSpc>
                <a:spcPct val="150000"/>
              </a:lnSpc>
            </a:pPr>
            <a:r>
              <a:rPr lang="zh-CN" sz="3600" b="1">
                <a:latin typeface="微软雅黑" panose="020B0503020204020204" pitchFamily="34" charset="-122"/>
                <a:ea typeface="微软雅黑" panose="020B0503020204020204" pitchFamily="34" charset="-122"/>
                <a:cs typeface="微软雅黑" panose="020B0503020204020204" pitchFamily="34" charset="-122"/>
              </a:rPr>
              <a:t>课后思考：</a:t>
            </a:r>
            <a:endParaRPr lang="zh-CN" sz="3600" b="0">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50000"/>
              </a:lnSpc>
            </a:pPr>
            <a:r>
              <a:rPr lang="en-US" altLang="zh-CN" sz="3600" b="0">
                <a:latin typeface="微软雅黑" panose="020B0503020204020204" pitchFamily="34" charset="-122"/>
                <a:ea typeface="微软雅黑" panose="020B0503020204020204" pitchFamily="34" charset="-122"/>
                <a:cs typeface="微软雅黑" panose="020B0503020204020204" pitchFamily="34" charset="-122"/>
              </a:rPr>
              <a:t>      </a:t>
            </a:r>
            <a:r>
              <a:rPr lang="zh-CN" sz="3600" b="0">
                <a:latin typeface="微软雅黑" panose="020B0503020204020204" pitchFamily="34" charset="-122"/>
                <a:ea typeface="微软雅黑" panose="020B0503020204020204" pitchFamily="34" charset="-122"/>
                <a:cs typeface="微软雅黑" panose="020B0503020204020204" pitchFamily="34" charset="-122"/>
              </a:rPr>
              <a:t>1、观看电影《搜索》，思考“我们”如何处理和公共生活的关系？</a:t>
            </a:r>
          </a:p>
          <a:p>
            <a:pPr indent="0">
              <a:lnSpc>
                <a:spcPct val="150000"/>
              </a:lnSpc>
            </a:pPr>
            <a:r>
              <a:rPr lang="en-US" altLang="zh-CN" sz="3600" b="0">
                <a:latin typeface="微软雅黑" panose="020B0503020204020204" pitchFamily="34" charset="-122"/>
                <a:ea typeface="微软雅黑" panose="020B0503020204020204" pitchFamily="34" charset="-122"/>
                <a:cs typeface="微软雅黑" panose="020B0503020204020204" pitchFamily="34" charset="-122"/>
              </a:rPr>
              <a:t>     </a:t>
            </a:r>
            <a:r>
              <a:rPr lang="zh-CN" sz="3600" b="0">
                <a:latin typeface="微软雅黑" panose="020B0503020204020204" pitchFamily="34" charset="-122"/>
                <a:ea typeface="微软雅黑" panose="020B0503020204020204" pitchFamily="34" charset="-122"/>
                <a:cs typeface="微软雅黑" panose="020B0503020204020204" pitchFamily="34" charset="-122"/>
              </a:rPr>
              <a:t>2、如何理解工匠精神？</a:t>
            </a:r>
            <a:endParaRPr lang="zh-CN" altLang="en-US" sz="360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slow">
    <p:push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10223"/>
          <p:cNvSpPr/>
          <p:nvPr/>
        </p:nvSpPr>
        <p:spPr>
          <a:xfrm>
            <a:off x="4471169" y="584200"/>
            <a:ext cx="3249663" cy="1015663"/>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目  录</a:t>
            </a:r>
          </a:p>
        </p:txBody>
      </p:sp>
      <p:pic>
        <p:nvPicPr>
          <p:cNvPr id="72" name="图片 71"/>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pic>
        <p:nvPicPr>
          <p:cNvPr id="73" name="图片 72"/>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10299675" y="1546833"/>
            <a:ext cx="1478406" cy="749929"/>
          </a:xfrm>
          <a:prstGeom prst="rect">
            <a:avLst/>
          </a:prstGeom>
        </p:spPr>
      </p:pic>
      <p:grpSp>
        <p:nvGrpSpPr>
          <p:cNvPr id="4" name="组合 3"/>
          <p:cNvGrpSpPr/>
          <p:nvPr/>
        </p:nvGrpSpPr>
        <p:grpSpPr>
          <a:xfrm>
            <a:off x="1933401" y="2110322"/>
            <a:ext cx="7649566" cy="3107688"/>
            <a:chOff x="1315643" y="2485607"/>
            <a:chExt cx="7649566" cy="3107688"/>
          </a:xfrm>
        </p:grpSpPr>
        <p:grpSp>
          <p:nvGrpSpPr>
            <p:cNvPr id="56" name="组合 55"/>
            <p:cNvGrpSpPr/>
            <p:nvPr/>
          </p:nvGrpSpPr>
          <p:grpSpPr>
            <a:xfrm>
              <a:off x="1315643" y="4750452"/>
              <a:ext cx="7649566" cy="842843"/>
              <a:chOff x="1036243" y="4140852"/>
              <a:chExt cx="7649566" cy="842843"/>
            </a:xfrm>
          </p:grpSpPr>
          <p:grpSp>
            <p:nvGrpSpPr>
              <p:cNvPr id="50" name="组合 49"/>
              <p:cNvGrpSpPr/>
              <p:nvPr/>
            </p:nvGrpSpPr>
            <p:grpSpPr>
              <a:xfrm>
                <a:off x="1036243" y="4275809"/>
                <a:ext cx="1195782" cy="707886"/>
                <a:chOff x="2347518" y="2094584"/>
                <a:chExt cx="1195782" cy="707886"/>
              </a:xfrm>
            </p:grpSpPr>
            <p:sp>
              <p:nvSpPr>
                <p:cNvPr id="53" name="圆角矩形 52"/>
                <p:cNvSpPr/>
                <p:nvPr/>
              </p:nvSpPr>
              <p:spPr>
                <a:xfrm>
                  <a:off x="2347518" y="2094584"/>
                  <a:ext cx="1195782" cy="707886"/>
                </a:xfrm>
                <a:prstGeom prst="roundRect">
                  <a:avLst>
                    <a:gd name="adj" fmla="val 0"/>
                  </a:avLst>
                </a:prstGeom>
                <a:solidFill>
                  <a:srgbClr val="C21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4" name="PA-10223"/>
                <p:cNvSpPr/>
                <p:nvPr/>
              </p:nvSpPr>
              <p:spPr>
                <a:xfrm>
                  <a:off x="2456725" y="2186917"/>
                  <a:ext cx="977369" cy="523220"/>
                </a:xfrm>
                <a:prstGeom prst="rect">
                  <a:avLst/>
                </a:prstGeom>
                <a:solidFill>
                  <a:srgbClr val="C2191F"/>
                </a:solid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三</a:t>
                  </a:r>
                </a:p>
              </p:txBody>
            </p:sp>
          </p:grpSp>
          <p:grpSp>
            <p:nvGrpSpPr>
              <p:cNvPr id="55" name="组合 54"/>
              <p:cNvGrpSpPr/>
              <p:nvPr/>
            </p:nvGrpSpPr>
            <p:grpSpPr>
              <a:xfrm>
                <a:off x="2341232" y="4140852"/>
                <a:ext cx="6344577" cy="842843"/>
                <a:chOff x="2341232" y="4140852"/>
                <a:chExt cx="6344577" cy="842843"/>
              </a:xfrm>
            </p:grpSpPr>
            <p:sp>
              <p:nvSpPr>
                <p:cNvPr id="51" name="圆角矩形 50"/>
                <p:cNvSpPr/>
                <p:nvPr/>
              </p:nvSpPr>
              <p:spPr>
                <a:xfrm>
                  <a:off x="2341232" y="4275809"/>
                  <a:ext cx="6344577" cy="707886"/>
                </a:xfrm>
                <a:prstGeom prst="roundRect">
                  <a:avLst>
                    <a:gd name="adj" fmla="val 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2" name="PA-10223"/>
                <p:cNvSpPr/>
                <p:nvPr/>
              </p:nvSpPr>
              <p:spPr>
                <a:xfrm>
                  <a:off x="3087910" y="4140852"/>
                  <a:ext cx="4625250" cy="829945"/>
                </a:xfrm>
                <a:prstGeom prst="rect">
                  <a:avLst/>
                </a:prstGeom>
              </p:spPr>
              <p:txBody>
                <a:bodyPr wrap="square">
                  <a:spAutoFit/>
                  <a:scene3d>
                    <a:camera prst="orthographicFront"/>
                    <a:lightRig rig="threePt" dir="t"/>
                  </a:scene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lnSpc>
                      <a:spcPct val="150000"/>
                    </a:lnSpc>
                  </a:pPr>
                  <a:r>
                    <a:rPr lang="zh-CN" altLang="en-US" sz="3200" b="1" dirty="0">
                      <a:ln/>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黑体" panose="02010609060101010101" charset="-122"/>
                    </a:rPr>
                    <a:t>弘扬家庭美德</a:t>
                  </a:r>
                </a:p>
              </p:txBody>
            </p:sp>
          </p:grpSp>
        </p:grpSp>
        <p:grpSp>
          <p:nvGrpSpPr>
            <p:cNvPr id="5" name="组合 4"/>
            <p:cNvGrpSpPr/>
            <p:nvPr/>
          </p:nvGrpSpPr>
          <p:grpSpPr>
            <a:xfrm>
              <a:off x="1315643" y="3685508"/>
              <a:ext cx="7649566" cy="707886"/>
              <a:chOff x="1036243" y="4275809"/>
              <a:chExt cx="7649566" cy="707886"/>
            </a:xfrm>
          </p:grpSpPr>
          <p:grpSp>
            <p:nvGrpSpPr>
              <p:cNvPr id="6" name="组合 5"/>
              <p:cNvGrpSpPr/>
              <p:nvPr/>
            </p:nvGrpSpPr>
            <p:grpSpPr>
              <a:xfrm>
                <a:off x="1036243" y="4275809"/>
                <a:ext cx="1195782" cy="707886"/>
                <a:chOff x="2347518" y="2094584"/>
                <a:chExt cx="1195782" cy="707886"/>
              </a:xfrm>
            </p:grpSpPr>
            <p:sp>
              <p:nvSpPr>
                <p:cNvPr id="7" name="圆角矩形 6"/>
                <p:cNvSpPr/>
                <p:nvPr/>
              </p:nvSpPr>
              <p:spPr>
                <a:xfrm>
                  <a:off x="2347518" y="2094584"/>
                  <a:ext cx="1195782" cy="707886"/>
                </a:xfrm>
                <a:prstGeom prst="roundRect">
                  <a:avLst>
                    <a:gd name="adj" fmla="val 0"/>
                  </a:avLst>
                </a:prstGeom>
                <a:solidFill>
                  <a:srgbClr val="C21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PA-10223"/>
                <p:cNvSpPr/>
                <p:nvPr/>
              </p:nvSpPr>
              <p:spPr>
                <a:xfrm>
                  <a:off x="2456725" y="2186917"/>
                  <a:ext cx="977369" cy="523220"/>
                </a:xfrm>
                <a:prstGeom prst="rect">
                  <a:avLst/>
                </a:prstGeom>
                <a:solidFill>
                  <a:srgbClr val="C2191F"/>
                </a:solid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二</a:t>
                  </a:r>
                </a:p>
              </p:txBody>
            </p:sp>
          </p:grpSp>
          <p:grpSp>
            <p:nvGrpSpPr>
              <p:cNvPr id="9" name="组合 8"/>
              <p:cNvGrpSpPr/>
              <p:nvPr/>
            </p:nvGrpSpPr>
            <p:grpSpPr>
              <a:xfrm>
                <a:off x="2341232" y="4275809"/>
                <a:ext cx="6344577" cy="707886"/>
                <a:chOff x="2341232" y="4275809"/>
                <a:chExt cx="6344577" cy="707886"/>
              </a:xfrm>
            </p:grpSpPr>
            <p:sp>
              <p:nvSpPr>
                <p:cNvPr id="10" name="圆角矩形 9"/>
                <p:cNvSpPr/>
                <p:nvPr/>
              </p:nvSpPr>
              <p:spPr>
                <a:xfrm>
                  <a:off x="2341232" y="4275809"/>
                  <a:ext cx="6344577" cy="707886"/>
                </a:xfrm>
                <a:prstGeom prst="roundRect">
                  <a:avLst>
                    <a:gd name="adj" fmla="val 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PA-10223"/>
                <p:cNvSpPr/>
                <p:nvPr/>
              </p:nvSpPr>
              <p:spPr>
                <a:xfrm>
                  <a:off x="3233629" y="4337365"/>
                  <a:ext cx="4333812" cy="58356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3200" b="1" dirty="0">
                      <a:solidFill>
                        <a:srgbClr val="C00000"/>
                      </a:solidFill>
                      <a:latin typeface="微软雅黑" panose="020B0503020204020204" pitchFamily="34" charset="-122"/>
                      <a:ea typeface="微软雅黑" panose="020B0503020204020204" pitchFamily="34" charset="-122"/>
                      <a:sym typeface="黑体" panose="02010609060101010101" charset="-122"/>
                    </a:rPr>
                    <a:t>恪守职业道德</a:t>
                  </a:r>
                </a:p>
              </p:txBody>
            </p:sp>
          </p:grpSp>
        </p:grpSp>
        <p:grpSp>
          <p:nvGrpSpPr>
            <p:cNvPr id="12" name="组合 11"/>
            <p:cNvGrpSpPr/>
            <p:nvPr/>
          </p:nvGrpSpPr>
          <p:grpSpPr>
            <a:xfrm>
              <a:off x="1315643" y="2485607"/>
              <a:ext cx="7649566" cy="707886"/>
              <a:chOff x="1036243" y="4275809"/>
              <a:chExt cx="7649566" cy="707886"/>
            </a:xfrm>
          </p:grpSpPr>
          <p:grpSp>
            <p:nvGrpSpPr>
              <p:cNvPr id="13" name="组合 12"/>
              <p:cNvGrpSpPr/>
              <p:nvPr/>
            </p:nvGrpSpPr>
            <p:grpSpPr>
              <a:xfrm>
                <a:off x="1036243" y="4275809"/>
                <a:ext cx="1195782" cy="707886"/>
                <a:chOff x="2347518" y="2094584"/>
                <a:chExt cx="1195782" cy="707886"/>
              </a:xfrm>
            </p:grpSpPr>
            <p:sp>
              <p:nvSpPr>
                <p:cNvPr id="14" name="圆角矩形 13"/>
                <p:cNvSpPr/>
                <p:nvPr/>
              </p:nvSpPr>
              <p:spPr>
                <a:xfrm>
                  <a:off x="2347518" y="2094584"/>
                  <a:ext cx="1195782" cy="707886"/>
                </a:xfrm>
                <a:prstGeom prst="roundRect">
                  <a:avLst>
                    <a:gd name="adj" fmla="val 0"/>
                  </a:avLst>
                </a:prstGeom>
                <a:solidFill>
                  <a:srgbClr val="C21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PA-10223"/>
                <p:cNvSpPr/>
                <p:nvPr/>
              </p:nvSpPr>
              <p:spPr>
                <a:xfrm>
                  <a:off x="2456725" y="2186917"/>
                  <a:ext cx="977369" cy="523220"/>
                </a:xfrm>
                <a:prstGeom prst="rect">
                  <a:avLst/>
                </a:prstGeom>
                <a:solidFill>
                  <a:srgbClr val="C2191F"/>
                </a:solid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一</a:t>
                  </a:r>
                </a:p>
              </p:txBody>
            </p:sp>
          </p:grpSp>
          <p:grpSp>
            <p:nvGrpSpPr>
              <p:cNvPr id="16" name="组合 15"/>
              <p:cNvGrpSpPr/>
              <p:nvPr/>
            </p:nvGrpSpPr>
            <p:grpSpPr>
              <a:xfrm>
                <a:off x="2341233" y="4275809"/>
                <a:ext cx="6344576" cy="707886"/>
                <a:chOff x="2341233" y="4275809"/>
                <a:chExt cx="6344576" cy="707886"/>
              </a:xfrm>
            </p:grpSpPr>
            <p:sp>
              <p:nvSpPr>
                <p:cNvPr id="17" name="圆角矩形 16"/>
                <p:cNvSpPr/>
                <p:nvPr/>
              </p:nvSpPr>
              <p:spPr>
                <a:xfrm>
                  <a:off x="2341233" y="4275809"/>
                  <a:ext cx="6344576" cy="707886"/>
                </a:xfrm>
                <a:prstGeom prst="roundRect">
                  <a:avLst>
                    <a:gd name="adj" fmla="val 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PA-10223"/>
                <p:cNvSpPr/>
                <p:nvPr/>
              </p:nvSpPr>
              <p:spPr>
                <a:xfrm>
                  <a:off x="3233629" y="4337365"/>
                  <a:ext cx="4333812" cy="58356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3200" b="1" dirty="0">
                      <a:solidFill>
                        <a:srgbClr val="C00000"/>
                      </a:solidFill>
                      <a:latin typeface="微软雅黑" panose="020B0503020204020204" pitchFamily="34" charset="-122"/>
                      <a:ea typeface="微软雅黑" panose="020B0503020204020204" pitchFamily="34" charset="-122"/>
                      <a:sym typeface="黑体" panose="02010609060101010101" charset="-122"/>
                    </a:rPr>
                    <a:t>遵守社会公德</a:t>
                  </a:r>
                </a:p>
              </p:txBody>
            </p:sp>
          </p:grpSp>
        </p:grpSp>
      </p:grpSp>
      <p:sp>
        <p:nvSpPr>
          <p:cNvPr id="3" name="圆角矩形 2"/>
          <p:cNvSpPr/>
          <p:nvPr/>
        </p:nvSpPr>
        <p:spPr>
          <a:xfrm>
            <a:off x="1933401" y="5624549"/>
            <a:ext cx="1195782" cy="707886"/>
          </a:xfrm>
          <a:prstGeom prst="roundRect">
            <a:avLst>
              <a:gd name="adj" fmla="val 0"/>
            </a:avLst>
          </a:prstGeom>
          <a:solidFill>
            <a:srgbClr val="C21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algn="ctr" defTabSz="914400" rtl="0" eaLnBrk="1" fontAlgn="auto" latinLnBrk="0" hangingPunct="1">
              <a:lnSpc>
                <a:spcPct val="100000"/>
              </a:lnSpc>
              <a:spcBef>
                <a:spcPts val="0"/>
              </a:spcBef>
              <a:spcAft>
                <a:spcPts val="0"/>
              </a:spcAft>
              <a:buClrTx/>
              <a:buSzTx/>
              <a:buFontTx/>
              <a:buNone/>
              <a:defRPr/>
            </a:pPr>
            <a:r>
              <a:rPr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四</a:t>
            </a:r>
          </a:p>
        </p:txBody>
      </p:sp>
      <p:sp>
        <p:nvSpPr>
          <p:cNvPr id="19" name="圆角矩形 18"/>
          <p:cNvSpPr/>
          <p:nvPr/>
        </p:nvSpPr>
        <p:spPr>
          <a:xfrm>
            <a:off x="3238390" y="5624549"/>
            <a:ext cx="6344577" cy="707886"/>
          </a:xfrm>
          <a:prstGeom prst="roundRect">
            <a:avLst>
              <a:gd name="adj" fmla="val 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文本框 19"/>
          <p:cNvSpPr txBox="1"/>
          <p:nvPr/>
        </p:nvSpPr>
        <p:spPr>
          <a:xfrm>
            <a:off x="4324350" y="5666740"/>
            <a:ext cx="3946525" cy="583565"/>
          </a:xfrm>
          <a:prstGeom prst="rect">
            <a:avLst/>
          </a:prstGeom>
          <a:noFill/>
        </p:spPr>
        <p:txBody>
          <a:bodyPr wrap="square" rtlCol="0">
            <a:spAutoFit/>
            <a:scene3d>
              <a:camera prst="orthographicFront"/>
              <a:lightRig rig="threePt" dir="t"/>
            </a:scene3d>
          </a:bodyPr>
          <a:lstStyle/>
          <a:p>
            <a:r>
              <a:rPr lang="en-US" altLang="zh-CN" sz="3200" b="1" dirty="0">
                <a:ln/>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      </a:t>
            </a:r>
            <a:r>
              <a:rPr lang="zh-CN" altLang="en-US" sz="3200" b="1" dirty="0">
                <a:ln/>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锤炼个人品德</a:t>
            </a:r>
          </a:p>
        </p:txBody>
      </p:sp>
    </p:spTree>
  </p:cSld>
  <p:clrMapOvr>
    <a:masterClrMapping/>
  </p:clrMapOvr>
  <p:transition spd="slow">
    <p:push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947670" y="1590675"/>
            <a:ext cx="5869940" cy="3216910"/>
            <a:chOff x="-282732" y="0"/>
            <a:chExt cx="5601077" cy="3250003"/>
          </a:xfrm>
        </p:grpSpPr>
        <p:sp>
          <p:nvSpPr>
            <p:cNvPr id="3" name="矩形 2"/>
            <p:cNvSpPr/>
            <p:nvPr/>
          </p:nvSpPr>
          <p:spPr>
            <a:xfrm>
              <a:off x="-282732" y="219404"/>
              <a:ext cx="5601077" cy="303059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6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本次授课结束</a:t>
              </a:r>
            </a:p>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6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   </a:t>
              </a:r>
              <a:r>
                <a:rPr kumimoji="0" lang="zh-CN" altLang="en-US" sz="6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谢谢聆听！</a:t>
              </a:r>
            </a:p>
          </p:txBody>
        </p:sp>
        <p:sp>
          <p:nvSpPr>
            <p:cNvPr id="4" name="矩形 3"/>
            <p:cNvSpPr/>
            <p:nvPr/>
          </p:nvSpPr>
          <p:spPr>
            <a:xfrm>
              <a:off x="332362" y="0"/>
              <a:ext cx="1816478" cy="2133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504" y="1390388"/>
            <a:ext cx="11887339" cy="54676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t>致谢</a:t>
            </a:r>
            <a:endPar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br>
            <a:r>
              <a:rPr kumimoji="0" lang="zh-CN" altLang="en-US"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t>第五章课件由以下学校教师一起完成，特此感谢</a:t>
            </a:r>
            <a:endPar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br>
            <a:r>
              <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t>                     </a:t>
            </a:r>
            <a:br>
              <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br>
            <a:endParaRPr kumimoji="0" lang="zh-CN" altLang="en-US"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j-cs"/>
            </a:endParaRPr>
          </a:p>
        </p:txBody>
      </p:sp>
      <p:graphicFrame>
        <p:nvGraphicFramePr>
          <p:cNvPr id="4" name="表格 3"/>
          <p:cNvGraphicFramePr>
            <a:graphicFrameLocks noGrp="1"/>
          </p:cNvGraphicFramePr>
          <p:nvPr>
            <p:custDataLst>
              <p:tags r:id="rId1"/>
            </p:custDataLst>
          </p:nvPr>
        </p:nvGraphicFramePr>
        <p:xfrm>
          <a:off x="1630421" y="3189168"/>
          <a:ext cx="9481864" cy="2900496"/>
        </p:xfrm>
        <a:graphic>
          <a:graphicData uri="http://schemas.openxmlformats.org/drawingml/2006/table">
            <a:tbl>
              <a:tblPr firstRow="1" firstCol="1" bandRow="1">
                <a:tableStyleId>{5C22544A-7EE6-4342-B048-85BDC9FD1C3A}</a:tableStyleId>
              </a:tblPr>
              <a:tblGrid>
                <a:gridCol w="3112060">
                  <a:extLst>
                    <a:ext uri="{9D8B030D-6E8A-4147-A177-3AD203B41FA5}">
                      <a16:colId xmlns:a16="http://schemas.microsoft.com/office/drawing/2014/main" val="898492302"/>
                    </a:ext>
                  </a:extLst>
                </a:gridCol>
                <a:gridCol w="3642102">
                  <a:extLst>
                    <a:ext uri="{9D8B030D-6E8A-4147-A177-3AD203B41FA5}">
                      <a16:colId xmlns:a16="http://schemas.microsoft.com/office/drawing/2014/main" val="20000"/>
                    </a:ext>
                  </a:extLst>
                </a:gridCol>
                <a:gridCol w="2727702">
                  <a:extLst>
                    <a:ext uri="{9D8B030D-6E8A-4147-A177-3AD203B41FA5}">
                      <a16:colId xmlns:a16="http://schemas.microsoft.com/office/drawing/2014/main" val="20001"/>
                    </a:ext>
                  </a:extLst>
                </a:gridCol>
              </a:tblGrid>
              <a:tr h="540030">
                <a:tc>
                  <a:txBody>
                    <a:bodyPr/>
                    <a:lstStyle/>
                    <a:p>
                      <a:pPr marL="0" algn="just" defTabSz="914400" rtl="0" eaLnBrk="1" latinLnBrk="0" hangingPunct="1">
                        <a:spcAft>
                          <a:spcPts val="0"/>
                        </a:spcAft>
                      </a:pPr>
                      <a:r>
                        <a:rPr lang="zh-CN" altLang="en-US" sz="2200" b="0" kern="100" dirty="0">
                          <a:solidFill>
                            <a:schemeClr val="tx1"/>
                          </a:solidFill>
                          <a:effectLst/>
                          <a:latin typeface="+mn-ea"/>
                          <a:ea typeface="+mn-ea"/>
                          <a:cs typeface="+mn-cs"/>
                        </a:rPr>
                        <a:t>负责人、统筹</a:t>
                      </a: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200" b="0" i="0" u="none" strike="noStrike" kern="1200" cap="none" spc="0" normalizeH="0" baseline="0" noProof="0" dirty="0">
                          <a:ln>
                            <a:noFill/>
                          </a:ln>
                          <a:solidFill>
                            <a:prstClr val="black"/>
                          </a:solidFill>
                          <a:effectLst/>
                          <a:uLnTx/>
                          <a:uFillTx/>
                          <a:latin typeface="+mn-ea"/>
                          <a:ea typeface="+mn-ea"/>
                          <a:cs typeface="+mn-cs"/>
                          <a:sym typeface="微软雅黑" panose="020B0503020204020204" pitchFamily="34" charset="-122"/>
                        </a:rPr>
                        <a:t>江西环境工程职业学院</a:t>
                      </a:r>
                      <a:endParaRPr kumimoji="0" lang="zh-CN" altLang="en-US" sz="2200" b="0" i="0" u="none" strike="noStrike" kern="1200" cap="none" spc="0" normalizeH="0" baseline="0" noProof="0" dirty="0">
                        <a:ln>
                          <a:noFill/>
                        </a:ln>
                        <a:solidFill>
                          <a:prstClr val="black"/>
                        </a:solidFill>
                        <a:effectLst/>
                        <a:uLnTx/>
                        <a:uFillTx/>
                        <a:latin typeface="+mn-ea"/>
                        <a:ea typeface="+mn-ea"/>
                        <a:cs typeface="+mn-cs"/>
                        <a:sym typeface="微软雅黑" panose="020B0503020204020204" pitchFamily="34" charset="-122"/>
                      </a:endParaRP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r>
                        <a:rPr kumimoji="0" lang="zh-CN" altLang="en-US" sz="2200" b="0" i="0" u="none" strike="noStrike" kern="1200" cap="none" spc="0" normalizeH="0" baseline="0" dirty="0">
                          <a:ln>
                            <a:noFill/>
                          </a:ln>
                          <a:solidFill>
                            <a:prstClr val="black"/>
                          </a:solidFill>
                          <a:effectLst/>
                          <a:uLnTx/>
                          <a:uFillTx/>
                          <a:latin typeface="+mn-ea"/>
                          <a:ea typeface="+mn-ea"/>
                          <a:cs typeface="+mn-cs"/>
                        </a:rPr>
                        <a:t>邱哲彦</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540030">
                <a:tc>
                  <a:txBody>
                    <a:bodyPr/>
                    <a:lstStyle/>
                    <a:p>
                      <a:pPr marL="0" algn="just" defTabSz="914400" rtl="0" eaLnBrk="1" latinLnBrk="0" hangingPunct="1">
                        <a:spcAft>
                          <a:spcPts val="0"/>
                        </a:spcAft>
                      </a:pPr>
                      <a:r>
                        <a:rPr lang="zh-CN" altLang="en-US" sz="2200" b="0" kern="100" dirty="0">
                          <a:solidFill>
                            <a:schemeClr val="tx1"/>
                          </a:solidFill>
                          <a:effectLst/>
                          <a:latin typeface="+mn-ea"/>
                          <a:ea typeface="+mn-ea"/>
                          <a:cs typeface="+mn-cs"/>
                        </a:rPr>
                        <a:t>第一节</a:t>
                      </a: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sym typeface="微软雅黑" panose="020B0503020204020204" pitchFamily="34" charset="-122"/>
                        </a:rPr>
                        <a:t>长春职业技术学院</a:t>
                      </a: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r>
                        <a:rPr kumimoji="0" lang="zh-CN" altLang="en-US" sz="2200" b="0" i="0" u="none" strike="noStrike" kern="1200" cap="none" spc="0" normalizeH="0" baseline="0" dirty="0">
                          <a:ln>
                            <a:noFill/>
                          </a:ln>
                          <a:solidFill>
                            <a:prstClr val="black"/>
                          </a:solidFill>
                          <a:effectLst/>
                          <a:uLnTx/>
                          <a:uFillTx/>
                          <a:latin typeface="+mn-ea"/>
                          <a:ea typeface="+mn-ea"/>
                          <a:cs typeface="+mn-cs"/>
                        </a:rPr>
                        <a:t>杨娟、王庆云</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r h="606812">
                <a:tc>
                  <a:txBody>
                    <a:bodyPr/>
                    <a:lstStyle/>
                    <a:p>
                      <a:pPr algn="just">
                        <a:spcAft>
                          <a:spcPts val="0"/>
                        </a:spcAft>
                      </a:pPr>
                      <a:r>
                        <a:rPr lang="zh-CN" altLang="en-US" sz="2200" b="0" kern="100" dirty="0">
                          <a:solidFill>
                            <a:schemeClr val="tx1"/>
                          </a:solidFill>
                          <a:effectLst/>
                          <a:latin typeface="+mn-ea"/>
                          <a:ea typeface="+mn-ea"/>
                          <a:cs typeface="+mn-cs"/>
                        </a:rPr>
                        <a:t>第二节</a:t>
                      </a: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altLang="zh-CN" sz="2200" b="0" noProof="0" dirty="0">
                          <a:ln>
                            <a:noFill/>
                          </a:ln>
                          <a:solidFill>
                            <a:prstClr val="black"/>
                          </a:solidFill>
                          <a:effectLst/>
                          <a:uLnTx/>
                          <a:uFillTx/>
                          <a:latin typeface="+mn-ea"/>
                          <a:sym typeface="微软雅黑" panose="020B0503020204020204" pitchFamily="34" charset="-122"/>
                        </a:rPr>
                        <a:t>江西环境工程职业学院</a:t>
                      </a:r>
                      <a:endParaRPr kumimoji="0" lang="zh-CN" altLang="en-US" sz="2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sym typeface="微软雅黑" panose="020B0503020204020204" pitchFamily="34" charset="-122"/>
                      </a:endParaRP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r>
                        <a:rPr kumimoji="0" lang="zh-CN" altLang="en-US" sz="2200" b="0" i="0" u="none" strike="noStrike" kern="1200" cap="none" spc="0" normalizeH="0" baseline="0" dirty="0">
                          <a:ln>
                            <a:noFill/>
                          </a:ln>
                          <a:solidFill>
                            <a:prstClr val="black"/>
                          </a:solidFill>
                          <a:effectLst/>
                          <a:uLnTx/>
                          <a:uFillTx/>
                          <a:latin typeface="+mn-ea"/>
                          <a:ea typeface="+mn-ea"/>
                          <a:cs typeface="+mn-cs"/>
                        </a:rPr>
                        <a:t>邱哲彦、赖秀冬</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2"/>
                  </a:ext>
                </a:extLst>
              </a:tr>
              <a:tr h="606812">
                <a:tc>
                  <a:txBody>
                    <a:bodyPr/>
                    <a:lstStyle/>
                    <a:p>
                      <a:pPr algn="just">
                        <a:spcAft>
                          <a:spcPts val="0"/>
                        </a:spcAft>
                      </a:pPr>
                      <a:r>
                        <a:rPr lang="zh-CN" altLang="en-US" sz="2200" b="0" kern="100" dirty="0">
                          <a:solidFill>
                            <a:schemeClr val="tx1"/>
                          </a:solidFill>
                          <a:effectLst/>
                          <a:latin typeface="+mn-ea"/>
                          <a:ea typeface="+mn-ea"/>
                          <a:cs typeface="+mn-cs"/>
                        </a:rPr>
                        <a:t>第三节第一、二目</a:t>
                      </a: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sym typeface="微软雅黑" panose="020B0503020204020204" pitchFamily="34" charset="-122"/>
                        </a:rPr>
                        <a:t>宁夏职业技术学院</a:t>
                      </a: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r>
                        <a:rPr kumimoji="0" lang="zh-CN" altLang="en-US" sz="2200" b="0" i="0" u="none" strike="noStrike" kern="1200" cap="none" spc="0" normalizeH="0" baseline="0" dirty="0">
                          <a:ln>
                            <a:noFill/>
                          </a:ln>
                          <a:solidFill>
                            <a:prstClr val="black"/>
                          </a:solidFill>
                          <a:effectLst/>
                          <a:uLnTx/>
                          <a:uFillTx/>
                          <a:latin typeface="+mn-ea"/>
                          <a:ea typeface="+mn-ea"/>
                          <a:cs typeface="+mn-cs"/>
                        </a:rPr>
                        <a:t>王顺和、纪文梅</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3"/>
                  </a:ext>
                </a:extLst>
              </a:tr>
              <a:tr h="606812">
                <a:tc>
                  <a:txBody>
                    <a:bodyPr/>
                    <a:lstStyle/>
                    <a:p>
                      <a:pPr algn="just">
                        <a:spcAft>
                          <a:spcPts val="0"/>
                        </a:spcAft>
                      </a:pPr>
                      <a:r>
                        <a:rPr lang="zh-CN" altLang="en-US" sz="2200" b="0" kern="100" dirty="0">
                          <a:solidFill>
                            <a:schemeClr val="tx1"/>
                          </a:solidFill>
                          <a:effectLst/>
                          <a:latin typeface="+mn-ea"/>
                          <a:ea typeface="+mn-ea"/>
                          <a:cs typeface="+mn-cs"/>
                        </a:rPr>
                        <a:t>第三节第三、四目</a:t>
                      </a: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sym typeface="微软雅黑" panose="020B0503020204020204" pitchFamily="34" charset="-122"/>
                        </a:rPr>
                        <a:t>顺德职业技术学院</a:t>
                      </a: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r>
                        <a:rPr kumimoji="0" lang="zh-CN" altLang="en-US" sz="2200" b="0" i="0" u="none" strike="noStrike" kern="1200" cap="none" spc="0" normalizeH="0" baseline="0" dirty="0">
                          <a:ln>
                            <a:noFill/>
                          </a:ln>
                          <a:solidFill>
                            <a:prstClr val="black"/>
                          </a:solidFill>
                          <a:effectLst/>
                          <a:uLnTx/>
                          <a:uFillTx/>
                          <a:latin typeface="+mn-ea"/>
                          <a:ea typeface="+mn-ea"/>
                          <a:cs typeface="+mn-cs"/>
                        </a:rPr>
                        <a:t>徐婷婷</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6"/>
          <p:cNvSpPr/>
          <p:nvPr>
            <p:custDataLst>
              <p:tags r:id="rId2"/>
            </p:custDataLst>
          </p:nvPr>
        </p:nvSpPr>
        <p:spPr bwMode="auto">
          <a:xfrm>
            <a:off x="644175" y="663388"/>
            <a:ext cx="10884436" cy="5531224"/>
          </a:xfrm>
          <a:prstGeom prst="rect">
            <a:avLst/>
          </a:prstGeom>
          <a:noFill/>
          <a:ln w="38100">
            <a:solidFill>
              <a:schemeClr val="tx1">
                <a:lumMod val="50000"/>
                <a:lumOff val="50000"/>
              </a:schemeClr>
            </a:solidFill>
          </a:ln>
        </p:spPr>
        <p:txBody>
          <a:bodyPr vert="horz" wrap="square" lIns="91440" tIns="45721" rIns="91440" bIns="45721" numCol="1" rtlCol="0" anchor="t" anchorCtr="0" compatLnSpc="1"/>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_tradnl"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Title 6"/>
          <p:cNvSpPr txBox="1"/>
          <p:nvPr>
            <p:custDataLst>
              <p:tags r:id="rId3"/>
            </p:custDataLst>
          </p:nvPr>
        </p:nvSpPr>
        <p:spPr>
          <a:xfrm>
            <a:off x="1016635" y="1927860"/>
            <a:ext cx="4303395" cy="3001645"/>
          </a:xfrm>
          <a:prstGeom prst="rect">
            <a:avLst/>
          </a:prstGeom>
          <a:noFill/>
          <a:ln w="3175">
            <a:noFill/>
            <a:prstDash val="dash"/>
          </a:ln>
        </p:spPr>
        <p:txBody>
          <a:bodyPr wrap="square" lIns="72000" tIns="36000" rIns="72000" bIns="36000" anchor="b" anchorCtr="0">
            <a:noAutofit/>
            <a:scene3d>
              <a:camera prst="orthographicFront"/>
              <a:lightRig rig="threePt" dir="t"/>
            </a:scene3d>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indent="304800" algn="l" defTabSz="914400">
              <a:lnSpc>
                <a:spcPct val="150000"/>
              </a:lnSpc>
              <a:spcBef>
                <a:spcPts val="0"/>
              </a:spcBef>
              <a:buClrTx/>
              <a:buSzTx/>
              <a:buNone/>
            </a:pPr>
            <a:r>
              <a:rPr lang="zh-CN" altLang="zh-CN" sz="3200" b="1" spc="0">
                <a:ln/>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cs"/>
                <a:sym typeface="+mn-ea"/>
              </a:rPr>
              <a:t>课程导入：</a:t>
            </a:r>
          </a:p>
          <a:p>
            <a:pPr marL="0" indent="304800" algn="l" defTabSz="914400">
              <a:lnSpc>
                <a:spcPct val="150000"/>
              </a:lnSpc>
              <a:spcBef>
                <a:spcPts val="0"/>
              </a:spcBef>
              <a:buClrTx/>
              <a:buSzTx/>
              <a:buNone/>
            </a:pPr>
            <a:r>
              <a:rPr lang="zh-CN" altLang="zh-CN" sz="3200" spc="0">
                <a:ln/>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cs"/>
                <a:sym typeface="+mn-ea"/>
              </a:rPr>
              <a:t>     如果有人倒地了，</a:t>
            </a:r>
          </a:p>
          <a:p>
            <a:pPr marL="0" indent="304800" algn="l" defTabSz="914400">
              <a:lnSpc>
                <a:spcPct val="150000"/>
              </a:lnSpc>
              <a:spcBef>
                <a:spcPts val="0"/>
              </a:spcBef>
              <a:buClrTx/>
              <a:buSzTx/>
              <a:buNone/>
            </a:pPr>
            <a:r>
              <a:rPr lang="zh-CN" altLang="zh-CN" sz="3200" spc="0">
                <a:ln/>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cs"/>
                <a:sym typeface="+mn-ea"/>
              </a:rPr>
              <a:t>     你会去救吗？</a:t>
            </a:r>
            <a:endParaRPr lang="zh-CN" altLang="zh-CN" sz="3200" spc="0">
              <a:ln/>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cs"/>
            </a:endParaRPr>
          </a:p>
          <a:p>
            <a:pPr marL="0" indent="0" algn="l" fontAlgn="auto">
              <a:lnSpc>
                <a:spcPct val="100000"/>
              </a:lnSpc>
              <a:spcBef>
                <a:spcPts val="0"/>
              </a:spcBef>
              <a:spcAft>
                <a:spcPts val="0"/>
              </a:spcAft>
              <a:buSzPct val="100000"/>
              <a:buNone/>
              <a:defRPr/>
            </a:pPr>
            <a:r>
              <a:rPr lang="zh-CN" altLang="zh-CN" sz="3200" b="1" kern="0" spc="300">
                <a:ln/>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    </a:t>
            </a:r>
          </a:p>
        </p:txBody>
      </p:sp>
      <p:pic>
        <p:nvPicPr>
          <p:cNvPr id="11" name="图片 10" descr="placingpictureplaceholder"/>
          <p:cNvPicPr>
            <a:picLocks noChangeAspect="1"/>
          </p:cNvPicPr>
          <p:nvPr>
            <p:custDataLst>
              <p:tags r:id="rId4"/>
            </p:custDataLst>
          </p:nvPr>
        </p:nvPicPr>
        <p:blipFill>
          <a:blip r:embed="rId8"/>
          <a:srcRect/>
          <a:stretch>
            <a:fillRect/>
          </a:stretch>
        </p:blipFill>
        <p:spPr>
          <a:xfrm>
            <a:off x="5519361" y="3375185"/>
            <a:ext cx="4520569" cy="3482815"/>
          </a:xfrm>
          <a:prstGeom prst="rect">
            <a:avLst/>
          </a:prstGeom>
        </p:spPr>
      </p:pic>
      <p:pic>
        <p:nvPicPr>
          <p:cNvPr id="5" name="图片 4"/>
          <p:cNvPicPr>
            <a:picLocks noChangeAspect="1"/>
          </p:cNvPicPr>
          <p:nvPr>
            <p:custDataLst>
              <p:tags r:id="rId5"/>
            </p:custDataLst>
          </p:nvPr>
        </p:nvPicPr>
        <p:blipFill>
          <a:blip r:embed="rId9"/>
          <a:stretch>
            <a:fillRect/>
          </a:stretch>
        </p:blipFill>
        <p:spPr>
          <a:xfrm>
            <a:off x="5662295" y="327025"/>
            <a:ext cx="4762500" cy="3048000"/>
          </a:xfrm>
          <a:prstGeom prst="rect">
            <a:avLst/>
          </a:prstGeom>
        </p:spPr>
      </p:pic>
    </p:spTree>
    <p:custDataLst>
      <p:tags r:id="rId1"/>
    </p:custData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userDrawn="1">
            <p:custDataLst>
              <p:tags r:id="rId2"/>
            </p:custDataLst>
          </p:nvPr>
        </p:nvSpPr>
        <p:spPr>
          <a:xfrm>
            <a:off x="292075" y="303809"/>
            <a:ext cx="11607851" cy="6250382"/>
          </a:xfrm>
          <a:prstGeom prst="rect">
            <a:avLst/>
          </a:prstGeom>
          <a:solidFill>
            <a:srgbClr val="EFEEEC"/>
          </a:solidFill>
          <a:ln w="12700" cap="flat" cmpd="sng" algn="ctr">
            <a:solidFill>
              <a:srgbClr val="4A4237">
                <a:alpha val="0"/>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FFFF"/>
              </a:solidFill>
              <a:latin typeface="隶书" panose="02010509060101010101" pitchFamily="49" charset="-122"/>
              <a:ea typeface="隶书" panose="02010509060101010101" pitchFamily="49" charset="-122"/>
            </a:endParaRPr>
          </a:p>
        </p:txBody>
      </p:sp>
      <p:grpSp>
        <p:nvGrpSpPr>
          <p:cNvPr id="15" name="组合 14"/>
          <p:cNvGrpSpPr/>
          <p:nvPr userDrawn="1">
            <p:custDataLst>
              <p:tags r:id="rId3"/>
            </p:custDataLst>
          </p:nvPr>
        </p:nvGrpSpPr>
        <p:grpSpPr>
          <a:xfrm>
            <a:off x="0" y="0"/>
            <a:ext cx="12192000" cy="535940"/>
            <a:chOff x="0" y="0"/>
            <a:chExt cx="19200" cy="844"/>
          </a:xfrm>
        </p:grpSpPr>
        <p:pic>
          <p:nvPicPr>
            <p:cNvPr id="16" name="图片 15"/>
            <p:cNvPicPr/>
            <p:nvPr userDrawn="1">
              <p:custDataLst>
                <p:tags r:id="rId11"/>
              </p:custDataLst>
            </p:nvPr>
          </p:nvPicPr>
          <p:blipFill>
            <a:blip r:embed="rId14" r:link="rId15" cstate="print">
              <a:extLst>
                <a:ext uri="{28A0092B-C50C-407E-A947-70E740481C1C}">
                  <a14:useLocalDpi xmlns:a14="http://schemas.microsoft.com/office/drawing/2010/main" val="0"/>
                </a:ext>
              </a:extLst>
            </a:blip>
            <a:stretch>
              <a:fillRect/>
            </a:stretch>
          </p:blipFill>
          <p:spPr>
            <a:xfrm>
              <a:off x="0" y="0"/>
              <a:ext cx="1134" cy="844"/>
            </a:xfrm>
            <a:prstGeom prst="rect">
              <a:avLst/>
            </a:prstGeom>
          </p:spPr>
        </p:pic>
        <p:pic>
          <p:nvPicPr>
            <p:cNvPr id="17" name="图片 16"/>
            <p:cNvPicPr/>
            <p:nvPr userDrawn="1">
              <p:custDataLst>
                <p:tags r:id="rId12"/>
              </p:custDataLst>
            </p:nvPr>
          </p:nvPicPr>
          <p:blipFill>
            <a:blip r:embed="rId16" r:link="rId17" cstate="print">
              <a:extLst>
                <a:ext uri="{28A0092B-C50C-407E-A947-70E740481C1C}">
                  <a14:useLocalDpi xmlns:a14="http://schemas.microsoft.com/office/drawing/2010/main" val="0"/>
                </a:ext>
              </a:extLst>
            </a:blip>
            <a:stretch>
              <a:fillRect/>
            </a:stretch>
          </p:blipFill>
          <p:spPr>
            <a:xfrm>
              <a:off x="18066" y="0"/>
              <a:ext cx="1134" cy="695"/>
            </a:xfrm>
            <a:prstGeom prst="rect">
              <a:avLst/>
            </a:prstGeom>
          </p:spPr>
        </p:pic>
      </p:grpSp>
      <p:sp>
        <p:nvSpPr>
          <p:cNvPr id="9" name="矩形 8"/>
          <p:cNvSpPr/>
          <p:nvPr>
            <p:custDataLst>
              <p:tags r:id="rId4"/>
            </p:custDataLst>
          </p:nvPr>
        </p:nvSpPr>
        <p:spPr>
          <a:xfrm>
            <a:off x="4665399" y="217281"/>
            <a:ext cx="7061146" cy="6423060"/>
          </a:xfrm>
          <a:prstGeom prst="rect">
            <a:avLst/>
          </a:prstGeom>
          <a:solidFill>
            <a:srgbClr val="FFFFFF"/>
          </a:solidFill>
          <a:ln>
            <a:noFill/>
          </a:ln>
          <a:effectLst>
            <a:outerShdw blurRad="127000" dist="38100" dir="5400000" algn="t" rotWithShape="0">
              <a:srgbClr val="0D0D0D">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600" b="1" i="0" u="none" strike="noStrike" kern="1200" cap="none" spc="0" normalizeH="0" baseline="0" noProof="0">
              <a:ln>
                <a:noFill/>
              </a:ln>
              <a:solidFill>
                <a:prstClr val="white"/>
              </a:solidFill>
              <a:effectLst/>
              <a:uLnTx/>
              <a:uFillTx/>
              <a:latin typeface="隶书" panose="02010509060101010101" pitchFamily="49" charset="-122"/>
              <a:ea typeface="隶书" panose="02010509060101010101" pitchFamily="49" charset="-122"/>
              <a:cs typeface="+mn-cs"/>
            </a:endParaRPr>
          </a:p>
        </p:txBody>
      </p:sp>
      <p:sp>
        <p:nvSpPr>
          <p:cNvPr id="12" name="Title 6"/>
          <p:cNvSpPr txBox="1"/>
          <p:nvPr>
            <p:custDataLst>
              <p:tags r:id="rId5"/>
            </p:custDataLst>
          </p:nvPr>
        </p:nvSpPr>
        <p:spPr>
          <a:xfrm>
            <a:off x="5444396" y="605790"/>
            <a:ext cx="5503764" cy="2338069"/>
          </a:xfrm>
          <a:prstGeom prst="rect">
            <a:avLst/>
          </a:prstGeom>
          <a:noFill/>
          <a:ln w="3175">
            <a:noFill/>
            <a:prstDash val="dash"/>
          </a:ln>
        </p:spPr>
        <p:txBody>
          <a:bodyPr wrap="square" lIns="72000" tIns="36000" rIns="72000" bIns="108000" anchor="ctr" anchorCtr="1">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indent="304800" algn="l" defTabSz="914400">
              <a:lnSpc>
                <a:spcPct val="150000"/>
              </a:lnSpc>
              <a:spcBef>
                <a:spcPts val="0"/>
              </a:spcBef>
              <a:buClrTx/>
              <a:buSzTx/>
              <a:buNone/>
            </a:pPr>
            <a:r>
              <a:rPr kumimoji="0" lang="zh-CN" altLang="zh-CN" sz="3600" b="1" i="0" kern="1200" cap="none" spc="0" normalizeH="0">
                <a:solidFill>
                  <a:schemeClr val="tx1"/>
                </a:solidFill>
                <a:effectLst/>
                <a:latin typeface="微软雅黑" panose="020B0503020204020204" pitchFamily="34" charset="-122"/>
                <a:ea typeface="微软雅黑" panose="020B0503020204020204" pitchFamily="34" charset="-122"/>
                <a:cs typeface="+mn-cs"/>
              </a:rPr>
              <a:t>如果你将要救的人，</a:t>
            </a:r>
          </a:p>
          <a:p>
            <a:pPr marL="0" indent="304800" algn="l" defTabSz="914400">
              <a:lnSpc>
                <a:spcPct val="150000"/>
              </a:lnSpc>
              <a:spcBef>
                <a:spcPts val="0"/>
              </a:spcBef>
              <a:buClrTx/>
              <a:buSzTx/>
              <a:buNone/>
            </a:pPr>
            <a:r>
              <a:rPr kumimoji="0" lang="zh-CN" altLang="zh-CN" sz="3600" b="1" i="0" kern="1200" cap="none" spc="0" normalizeH="0">
                <a:solidFill>
                  <a:schemeClr val="tx1"/>
                </a:solidFill>
                <a:effectLst/>
                <a:latin typeface="微软雅黑" panose="020B0503020204020204" pitchFamily="34" charset="-122"/>
                <a:ea typeface="微软雅黑" panose="020B0503020204020204" pitchFamily="34" charset="-122"/>
                <a:cs typeface="+mn-cs"/>
              </a:rPr>
              <a:t>曾经骗过你，</a:t>
            </a:r>
          </a:p>
          <a:p>
            <a:pPr marL="0" indent="304800" algn="l" defTabSz="914400">
              <a:lnSpc>
                <a:spcPct val="150000"/>
              </a:lnSpc>
              <a:spcBef>
                <a:spcPts val="0"/>
              </a:spcBef>
              <a:buClrTx/>
              <a:buSzTx/>
              <a:buNone/>
            </a:pPr>
            <a:r>
              <a:rPr kumimoji="0" lang="zh-CN" altLang="zh-CN" sz="3600" b="1" i="0" kern="1200" cap="none" spc="0" normalizeH="0">
                <a:solidFill>
                  <a:schemeClr val="tx1"/>
                </a:solidFill>
                <a:effectLst/>
                <a:latin typeface="微软雅黑" panose="020B0503020204020204" pitchFamily="34" charset="-122"/>
                <a:ea typeface="微软雅黑" panose="020B0503020204020204" pitchFamily="34" charset="-122"/>
                <a:cs typeface="+mn-cs"/>
              </a:rPr>
              <a:t>你会去救吗？</a:t>
            </a:r>
          </a:p>
        </p:txBody>
      </p:sp>
      <p:pic>
        <p:nvPicPr>
          <p:cNvPr id="5" name="图形 3"/>
          <p:cNvPicPr>
            <a:picLocks noChangeAspect="1"/>
          </p:cNvPicPr>
          <p:nvPr>
            <p:custDataLst>
              <p:tags r:id="rId6"/>
            </p:custDataLst>
          </p:nvPr>
        </p:nvPicPr>
        <p:blipFill>
          <a:blip r:embed="rId18"/>
          <a:stretch>
            <a:fillRect/>
          </a:stretch>
        </p:blipFill>
        <p:spPr>
          <a:xfrm>
            <a:off x="5100066" y="616866"/>
            <a:ext cx="869950" cy="746935"/>
          </a:xfrm>
          <a:prstGeom prst="rect">
            <a:avLst/>
          </a:prstGeom>
        </p:spPr>
      </p:pic>
      <p:pic>
        <p:nvPicPr>
          <p:cNvPr id="4" name="图形 3"/>
          <p:cNvPicPr>
            <a:picLocks noChangeAspect="1"/>
          </p:cNvPicPr>
          <p:nvPr>
            <p:custDataLst>
              <p:tags r:id="rId7"/>
            </p:custDataLst>
          </p:nvPr>
        </p:nvPicPr>
        <p:blipFill>
          <a:blip r:embed="rId18"/>
          <a:stretch>
            <a:fillRect/>
          </a:stretch>
        </p:blipFill>
        <p:spPr>
          <a:xfrm rot="10800000">
            <a:off x="10534615" y="5574957"/>
            <a:ext cx="869950" cy="746935"/>
          </a:xfrm>
          <a:prstGeom prst="rect">
            <a:avLst/>
          </a:prstGeom>
        </p:spPr>
      </p:pic>
      <p:pic>
        <p:nvPicPr>
          <p:cNvPr id="13" name="图片 12"/>
          <p:cNvPicPr>
            <a:picLocks noChangeAspect="1"/>
          </p:cNvPicPr>
          <p:nvPr>
            <p:custDataLst>
              <p:tags r:id="rId8"/>
            </p:custDataLst>
          </p:nvPr>
        </p:nvPicPr>
        <p:blipFill rotWithShape="1">
          <a:blip r:embed="rId19"/>
          <a:srcRect t="12886" b="12886"/>
          <a:stretch>
            <a:fillRect/>
          </a:stretch>
        </p:blipFill>
        <p:spPr>
          <a:xfrm>
            <a:off x="459797" y="605483"/>
            <a:ext cx="4205653" cy="2747916"/>
          </a:xfrm>
          <a:prstGeom prst="rect">
            <a:avLst/>
          </a:prstGeom>
        </p:spPr>
      </p:pic>
      <p:pic>
        <p:nvPicPr>
          <p:cNvPr id="14" name="图片 13"/>
          <p:cNvPicPr>
            <a:picLocks noChangeAspect="1"/>
          </p:cNvPicPr>
          <p:nvPr>
            <p:custDataLst>
              <p:tags r:id="rId9"/>
            </p:custDataLst>
          </p:nvPr>
        </p:nvPicPr>
        <p:blipFill rotWithShape="1">
          <a:blip r:embed="rId20"/>
          <a:srcRect t="-17585" b="-17585"/>
          <a:stretch>
            <a:fillRect/>
          </a:stretch>
        </p:blipFill>
        <p:spPr>
          <a:xfrm>
            <a:off x="868515" y="3501682"/>
            <a:ext cx="3388216" cy="2747916"/>
          </a:xfrm>
          <a:prstGeom prst="rect">
            <a:avLst/>
          </a:prstGeom>
        </p:spPr>
      </p:pic>
      <p:pic>
        <p:nvPicPr>
          <p:cNvPr id="10" name="图片 9" descr="placingpictureplaceholder"/>
          <p:cNvPicPr>
            <a:picLocks noChangeAspect="1"/>
          </p:cNvPicPr>
          <p:nvPr>
            <p:custDataLst>
              <p:tags r:id="rId10"/>
            </p:custDataLst>
          </p:nvPr>
        </p:nvPicPr>
        <p:blipFill>
          <a:blip r:embed="rId21"/>
          <a:srcRect/>
          <a:stretch>
            <a:fillRect/>
          </a:stretch>
        </p:blipFill>
        <p:spPr>
          <a:xfrm>
            <a:off x="5768975" y="3413125"/>
            <a:ext cx="5279390" cy="3220085"/>
          </a:xfrm>
          <a:prstGeom prst="rect">
            <a:avLst/>
          </a:prstGeom>
        </p:spPr>
      </p:pic>
    </p:spTree>
    <p:custDataLst>
      <p:tags r:id="rId1"/>
    </p:custData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2"/>
            </p:custDataLst>
          </p:nvPr>
        </p:nvSpPr>
        <p:spPr>
          <a:xfrm>
            <a:off x="463560" y="1824038"/>
            <a:ext cx="11264880" cy="4421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矩形 17"/>
          <p:cNvSpPr/>
          <p:nvPr>
            <p:custDataLst>
              <p:tags r:id="rId3"/>
            </p:custDataLst>
          </p:nvPr>
        </p:nvSpPr>
        <p:spPr>
          <a:xfrm>
            <a:off x="469920" y="627041"/>
            <a:ext cx="115146" cy="476250"/>
          </a:xfrm>
          <a:prstGeom prst="rect">
            <a:avLst/>
          </a:prstGeom>
          <a:solidFill>
            <a:srgbClr val="00A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5" name="矩形 14"/>
          <p:cNvSpPr>
            <a:spLocks noChangeAspect="1"/>
          </p:cNvSpPr>
          <p:nvPr>
            <p:custDataLst>
              <p:tags r:id="rId4"/>
            </p:custDataLst>
          </p:nvPr>
        </p:nvSpPr>
        <p:spPr>
          <a:xfrm>
            <a:off x="722110" y="2059659"/>
            <a:ext cx="5266593" cy="39499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1" name="矩形 20"/>
          <p:cNvSpPr>
            <a:spLocks noChangeAspect="1"/>
          </p:cNvSpPr>
          <p:nvPr>
            <p:custDataLst>
              <p:tags r:id="rId5"/>
            </p:custDataLst>
          </p:nvPr>
        </p:nvSpPr>
        <p:spPr>
          <a:xfrm>
            <a:off x="6206490" y="2059940"/>
            <a:ext cx="5263515" cy="39477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22" name="图片 21"/>
          <p:cNvPicPr>
            <a:picLocks noChangeAspect="1"/>
          </p:cNvPicPr>
          <p:nvPr>
            <p:custDataLst>
              <p:tags r:id="rId6"/>
            </p:custDataLst>
          </p:nvPr>
        </p:nvPicPr>
        <p:blipFill>
          <a:blip r:embed="rId10"/>
          <a:srcRect t="8438" b="8438"/>
          <a:stretch>
            <a:fillRect/>
          </a:stretch>
        </p:blipFill>
        <p:spPr>
          <a:xfrm>
            <a:off x="728345" y="2064385"/>
            <a:ext cx="5260340" cy="3945255"/>
          </a:xfrm>
          <a:custGeom>
            <a:avLst/>
            <a:gdLst>
              <a:gd name="connsiteX0" fmla="*/ 0 w 3548926"/>
              <a:gd name="connsiteY0" fmla="*/ 0 h 2661694"/>
              <a:gd name="connsiteX1" fmla="*/ 3548926 w 3548926"/>
              <a:gd name="connsiteY1" fmla="*/ 0 h 2661694"/>
              <a:gd name="connsiteX2" fmla="*/ 3548926 w 3548926"/>
              <a:gd name="connsiteY2" fmla="*/ 2661694 h 2661694"/>
              <a:gd name="connsiteX3" fmla="*/ 0 w 3548926"/>
              <a:gd name="connsiteY3" fmla="*/ 2661694 h 2661694"/>
            </a:gdLst>
            <a:ahLst/>
            <a:cxnLst>
              <a:cxn ang="0">
                <a:pos x="connsiteX0" y="connsiteY0"/>
              </a:cxn>
              <a:cxn ang="0">
                <a:pos x="connsiteX1" y="connsiteY1"/>
              </a:cxn>
              <a:cxn ang="0">
                <a:pos x="connsiteX2" y="connsiteY2"/>
              </a:cxn>
              <a:cxn ang="0">
                <a:pos x="connsiteX3" y="connsiteY3"/>
              </a:cxn>
            </a:cxnLst>
            <a:rect l="l" t="t" r="r" b="b"/>
            <a:pathLst>
              <a:path w="3548926" h="2661694">
                <a:moveTo>
                  <a:pt x="0" y="0"/>
                </a:moveTo>
                <a:lnTo>
                  <a:pt x="3548926" y="0"/>
                </a:lnTo>
                <a:lnTo>
                  <a:pt x="3548926" y="2661694"/>
                </a:lnTo>
                <a:lnTo>
                  <a:pt x="0" y="2661694"/>
                </a:lnTo>
                <a:close/>
              </a:path>
            </a:pathLst>
          </a:custGeom>
        </p:spPr>
      </p:pic>
      <p:sp>
        <p:nvSpPr>
          <p:cNvPr id="11" name="文本框 10"/>
          <p:cNvSpPr txBox="1"/>
          <p:nvPr>
            <p:custDataLst>
              <p:tags r:id="rId7"/>
            </p:custDataLst>
          </p:nvPr>
        </p:nvSpPr>
        <p:spPr>
          <a:xfrm>
            <a:off x="688025" y="524171"/>
            <a:ext cx="11040405" cy="681990"/>
          </a:xfrm>
          <a:prstGeom prst="rect">
            <a:avLst/>
          </a:prstGeom>
          <a:noFill/>
        </p:spPr>
        <p:txBody>
          <a:bodyPr wrap="square" rtlCol="0" anchor="ctr" anchorCtr="0">
            <a:spAutoFit/>
            <a:scene3d>
              <a:camera prst="orthographicFront"/>
              <a:lightRig rig="threePt" dir="t"/>
            </a:scene3d>
          </a:bodyPr>
          <a:lstStyle/>
          <a:p>
            <a:pPr marL="0" indent="0" algn="l">
              <a:lnSpc>
                <a:spcPct val="120000"/>
              </a:lnSpc>
              <a:spcBef>
                <a:spcPts val="0"/>
              </a:spcBef>
              <a:spcAft>
                <a:spcPts val="0"/>
              </a:spcAft>
              <a:buSzPct val="100000"/>
            </a:pPr>
            <a:r>
              <a:rPr lang="zh-CN" altLang="zh-CN" sz="3200" b="1">
                <a:ln/>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如果你的亲人倒地，你希望有人去救吗？为什么？</a:t>
            </a:r>
            <a:endParaRPr lang="zh-CN" altLang="zh-CN" sz="3200" b="1" spc="300" dirty="0">
              <a:ln/>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pic>
        <p:nvPicPr>
          <p:cNvPr id="3" name="图片 2"/>
          <p:cNvPicPr>
            <a:picLocks noChangeAspect="1"/>
          </p:cNvPicPr>
          <p:nvPr>
            <p:custDataLst>
              <p:tags r:id="rId8"/>
            </p:custDataLst>
          </p:nvPr>
        </p:nvPicPr>
        <p:blipFill>
          <a:blip r:embed="rId11"/>
          <a:srcRect l="1825" r="1825"/>
          <a:stretch>
            <a:fillRect/>
          </a:stretch>
        </p:blipFill>
        <p:spPr>
          <a:xfrm>
            <a:off x="6206746" y="2064104"/>
            <a:ext cx="5263371" cy="3947528"/>
          </a:xfrm>
          <a:custGeom>
            <a:avLst/>
            <a:gdLst>
              <a:gd name="connsiteX0" fmla="*/ 0 w 3548925"/>
              <a:gd name="connsiteY0" fmla="*/ 0 h 2661694"/>
              <a:gd name="connsiteX1" fmla="*/ 3548925 w 3548925"/>
              <a:gd name="connsiteY1" fmla="*/ 0 h 2661694"/>
              <a:gd name="connsiteX2" fmla="*/ 3548925 w 3548925"/>
              <a:gd name="connsiteY2" fmla="*/ 2661694 h 2661694"/>
              <a:gd name="connsiteX3" fmla="*/ 0 w 3548925"/>
              <a:gd name="connsiteY3" fmla="*/ 2661694 h 2661694"/>
            </a:gdLst>
            <a:ahLst/>
            <a:cxnLst>
              <a:cxn ang="0">
                <a:pos x="connsiteX0" y="connsiteY0"/>
              </a:cxn>
              <a:cxn ang="0">
                <a:pos x="connsiteX1" y="connsiteY1"/>
              </a:cxn>
              <a:cxn ang="0">
                <a:pos x="connsiteX2" y="connsiteY2"/>
              </a:cxn>
              <a:cxn ang="0">
                <a:pos x="connsiteX3" y="connsiteY3"/>
              </a:cxn>
            </a:cxnLst>
            <a:rect l="l" t="t" r="r" b="b"/>
            <a:pathLst>
              <a:path w="3548925" h="2661694">
                <a:moveTo>
                  <a:pt x="0" y="0"/>
                </a:moveTo>
                <a:lnTo>
                  <a:pt x="3548925" y="0"/>
                </a:lnTo>
                <a:lnTo>
                  <a:pt x="3548925" y="2661694"/>
                </a:lnTo>
                <a:lnTo>
                  <a:pt x="0" y="2661694"/>
                </a:lnTo>
                <a:close/>
              </a:path>
            </a:pathLst>
          </a:custGeom>
        </p:spPr>
      </p:pic>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userDrawn="1">
            <p:custDataLst>
              <p:tags r:id="rId2"/>
            </p:custDataLst>
          </p:nvPr>
        </p:nvGrpSpPr>
        <p:grpSpPr>
          <a:xfrm>
            <a:off x="0" y="0"/>
            <a:ext cx="12192000" cy="535940"/>
            <a:chOff x="0" y="0"/>
            <a:chExt cx="19200" cy="844"/>
          </a:xfrm>
        </p:grpSpPr>
        <p:pic>
          <p:nvPicPr>
            <p:cNvPr id="4" name="图片 3"/>
            <p:cNvPicPr/>
            <p:nvPr userDrawn="1">
              <p:custDataLst>
                <p:tags r:id="rId10"/>
              </p:custDataLst>
            </p:nvPr>
          </p:nvPicPr>
          <p:blipFill>
            <a:blip r:embed="rId13" r:link="rId14" cstate="print">
              <a:extLst>
                <a:ext uri="{28A0092B-C50C-407E-A947-70E740481C1C}">
                  <a14:useLocalDpi xmlns:a14="http://schemas.microsoft.com/office/drawing/2010/main" val="0"/>
                </a:ext>
              </a:extLst>
            </a:blip>
            <a:stretch>
              <a:fillRect/>
            </a:stretch>
          </p:blipFill>
          <p:spPr>
            <a:xfrm>
              <a:off x="0" y="0"/>
              <a:ext cx="1134" cy="844"/>
            </a:xfrm>
            <a:prstGeom prst="rect">
              <a:avLst/>
            </a:prstGeom>
          </p:spPr>
        </p:pic>
        <p:pic>
          <p:nvPicPr>
            <p:cNvPr id="5" name="图片 4"/>
            <p:cNvPicPr/>
            <p:nvPr userDrawn="1">
              <p:custDataLst>
                <p:tags r:id="rId11"/>
              </p:custDataLst>
            </p:nvPr>
          </p:nvPicPr>
          <p:blipFill>
            <a:blip r:embed="rId15" r:link="rId16" cstate="print">
              <a:extLst>
                <a:ext uri="{28A0092B-C50C-407E-A947-70E740481C1C}">
                  <a14:useLocalDpi xmlns:a14="http://schemas.microsoft.com/office/drawing/2010/main" val="0"/>
                </a:ext>
              </a:extLst>
            </a:blip>
            <a:stretch>
              <a:fillRect/>
            </a:stretch>
          </p:blipFill>
          <p:spPr>
            <a:xfrm>
              <a:off x="18066" y="0"/>
              <a:ext cx="1134" cy="695"/>
            </a:xfrm>
            <a:prstGeom prst="rect">
              <a:avLst/>
            </a:prstGeom>
          </p:spPr>
        </p:pic>
      </p:grpSp>
      <p:pic>
        <p:nvPicPr>
          <p:cNvPr id="9" name="图片 8"/>
          <p:cNvPicPr>
            <a:picLocks noChangeAspect="1"/>
          </p:cNvPicPr>
          <p:nvPr>
            <p:custDataLst>
              <p:tags r:id="rId3"/>
            </p:custDataLst>
          </p:nvPr>
        </p:nvPicPr>
        <p:blipFill>
          <a:blip r:embed="rId17"/>
          <a:srcRect b="19498"/>
          <a:stretch>
            <a:fillRect/>
          </a:stretch>
        </p:blipFill>
        <p:spPr>
          <a:xfrm>
            <a:off x="0" y="2389505"/>
            <a:ext cx="11782425" cy="4468495"/>
          </a:xfrm>
          <a:prstGeom prst="rect">
            <a:avLst/>
          </a:prstGeom>
        </p:spPr>
      </p:pic>
      <p:sp>
        <p:nvSpPr>
          <p:cNvPr id="10" name="矩形 9"/>
          <p:cNvSpPr/>
          <p:nvPr>
            <p:custDataLst>
              <p:tags r:id="rId4"/>
            </p:custDataLst>
          </p:nvPr>
        </p:nvSpPr>
        <p:spPr>
          <a:xfrm>
            <a:off x="2733040" y="3075940"/>
            <a:ext cx="7197090" cy="1137285"/>
          </a:xfrm>
          <a:prstGeom prst="rect">
            <a:avLst/>
          </a:prstGeom>
        </p:spPr>
        <p:txBody>
          <a:bodyPr wrap="square" tIns="0">
            <a:normAutofit/>
          </a:bodyPr>
          <a:lstStyle/>
          <a:p>
            <a:pPr marL="0" indent="0" algn="ctr">
              <a:lnSpc>
                <a:spcPct val="120000"/>
              </a:lnSpc>
              <a:spcBef>
                <a:spcPts val="0"/>
              </a:spcBef>
              <a:spcAft>
                <a:spcPts val="0"/>
              </a:spcAft>
              <a:buSzPct val="100000"/>
              <a:buNone/>
            </a:pPr>
            <a:r>
              <a:rPr lang="zh-CN" altLang="zh-CN" sz="1200" spc="150">
                <a:solidFill>
                  <a:schemeClr val="bg1"/>
                </a:solidFill>
                <a:latin typeface="微软雅黑" panose="020B0503020204020204" pitchFamily="34" charset="-122"/>
                <a:ea typeface="微软雅黑" panose="020B0503020204020204" pitchFamily="34" charset="-122"/>
                <a:cs typeface="+mn-ea"/>
              </a:rPr>
              <a:t>公民道德准则</a:t>
            </a:r>
          </a:p>
        </p:txBody>
      </p:sp>
      <p:cxnSp>
        <p:nvCxnSpPr>
          <p:cNvPr id="3" name="直接箭头连接符 2"/>
          <p:cNvCxnSpPr/>
          <p:nvPr>
            <p:custDataLst>
              <p:tags r:id="rId5"/>
            </p:custDataLst>
          </p:nvPr>
        </p:nvCxnSpPr>
        <p:spPr>
          <a:xfrm>
            <a:off x="5354955" y="1075055"/>
            <a:ext cx="38100" cy="1010285"/>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6"/>
            </p:custDataLst>
          </p:nvPr>
        </p:nvSpPr>
        <p:spPr>
          <a:xfrm>
            <a:off x="3957320" y="2085340"/>
            <a:ext cx="2908935" cy="583565"/>
          </a:xfrm>
          <a:prstGeom prst="rect">
            <a:avLst/>
          </a:prstGeom>
          <a:noFill/>
        </p:spPr>
        <p:txBody>
          <a:bodyPr wrap="square" rtlCol="0">
            <a:spAutoFit/>
          </a:bodyPr>
          <a:lstStyle/>
          <a:p>
            <a:r>
              <a:rPr lang="zh-CN" altLang="en-US" sz="3200" b="1">
                <a:solidFill>
                  <a:srgbClr val="92D050"/>
                </a:solidFill>
                <a:latin typeface="微软雅黑" panose="020B0503020204020204" pitchFamily="34" charset="-122"/>
                <a:ea typeface="微软雅黑" panose="020B0503020204020204" pitchFamily="34" charset="-122"/>
              </a:rPr>
              <a:t>社会主义道德</a:t>
            </a:r>
          </a:p>
        </p:txBody>
      </p:sp>
      <p:cxnSp>
        <p:nvCxnSpPr>
          <p:cNvPr id="12" name="直接箭头连接符 11"/>
          <p:cNvCxnSpPr/>
          <p:nvPr>
            <p:custDataLst>
              <p:tags r:id="rId7"/>
            </p:custDataLst>
          </p:nvPr>
        </p:nvCxnSpPr>
        <p:spPr>
          <a:xfrm>
            <a:off x="5354955" y="2763520"/>
            <a:ext cx="20955" cy="1025525"/>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custDataLst>
              <p:tags r:id="rId8"/>
            </p:custDataLst>
          </p:nvPr>
        </p:nvPicPr>
        <p:blipFill>
          <a:blip r:embed="rId18"/>
          <a:stretch>
            <a:fillRect/>
          </a:stretch>
        </p:blipFill>
        <p:spPr>
          <a:xfrm>
            <a:off x="10960735" y="0"/>
            <a:ext cx="1231265" cy="6858000"/>
          </a:xfrm>
          <a:prstGeom prst="rect">
            <a:avLst/>
          </a:prstGeom>
        </p:spPr>
      </p:pic>
      <p:pic>
        <p:nvPicPr>
          <p:cNvPr id="14" name="图片 13"/>
          <p:cNvPicPr>
            <a:picLocks noChangeAspect="1"/>
          </p:cNvPicPr>
          <p:nvPr>
            <p:custDataLst>
              <p:tags r:id="rId9"/>
            </p:custDataLst>
          </p:nvPr>
        </p:nvPicPr>
        <p:blipFill>
          <a:blip r:embed="rId19"/>
          <a:stretch>
            <a:fillRect/>
          </a:stretch>
        </p:blipFill>
        <p:spPr>
          <a:xfrm>
            <a:off x="66040" y="0"/>
            <a:ext cx="10814050" cy="107442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 Box 4"/>
          <p:cNvSpPr txBox="1"/>
          <p:nvPr>
            <p:custDataLst>
              <p:tags r:id="rId2"/>
            </p:custDataLst>
          </p:nvPr>
        </p:nvSpPr>
        <p:spPr>
          <a:xfrm>
            <a:off x="2081213" y="2857500"/>
            <a:ext cx="8278812" cy="501650"/>
          </a:xfrm>
          <a:prstGeom prst="rect">
            <a:avLst/>
          </a:prstGeom>
          <a:noFill/>
          <a:ln w="9525">
            <a:noFill/>
          </a:ln>
        </p:spPr>
        <p:txBody>
          <a:bodyPr anchor="t">
            <a:spAutoFit/>
          </a:bodyPr>
          <a:lstStyle/>
          <a:p>
            <a:pPr algn="just">
              <a:lnSpc>
                <a:spcPts val="3200"/>
              </a:lnSpc>
            </a:pPr>
            <a:r>
              <a:rPr lang="zh-CN" altLang="en-US" sz="2400" dirty="0">
                <a:solidFill>
                  <a:srgbClr val="000000"/>
                </a:solidFill>
                <a:latin typeface="Arial" panose="020B0604020202020204" pitchFamily="34" charset="0"/>
                <a:ea typeface="宋体" panose="02010600030101010101" pitchFamily="2" charset="-122"/>
                <a:sym typeface="Arial" panose="020B0604020202020204" pitchFamily="34" charset="0"/>
              </a:rPr>
              <a:t>        </a:t>
            </a:r>
          </a:p>
        </p:txBody>
      </p:sp>
      <p:pic>
        <p:nvPicPr>
          <p:cNvPr id="2" name="图片 1"/>
          <p:cNvPicPr>
            <a:picLocks noChangeAspect="1"/>
          </p:cNvPicPr>
          <p:nvPr>
            <p:custDataLst>
              <p:tags r:id="rId3"/>
            </p:custDataLst>
          </p:nvPr>
        </p:nvPicPr>
        <p:blipFill>
          <a:blip r:embed="rId12"/>
          <a:stretch>
            <a:fillRect/>
          </a:stretch>
        </p:blipFill>
        <p:spPr>
          <a:xfrm>
            <a:off x="8080375" y="3773805"/>
            <a:ext cx="4111625" cy="3084195"/>
          </a:xfrm>
          <a:prstGeom prst="rect">
            <a:avLst/>
          </a:prstGeom>
        </p:spPr>
      </p:pic>
      <p:pic>
        <p:nvPicPr>
          <p:cNvPr id="3" name="图片 2"/>
          <p:cNvPicPr>
            <a:picLocks noChangeAspect="1"/>
          </p:cNvPicPr>
          <p:nvPr>
            <p:custDataLst>
              <p:tags r:id="rId4"/>
            </p:custDataLst>
          </p:nvPr>
        </p:nvPicPr>
        <p:blipFill>
          <a:blip r:embed="rId13"/>
          <a:stretch>
            <a:fillRect/>
          </a:stretch>
        </p:blipFill>
        <p:spPr>
          <a:xfrm>
            <a:off x="8081010" y="0"/>
            <a:ext cx="4184650" cy="3773805"/>
          </a:xfrm>
          <a:prstGeom prst="rect">
            <a:avLst/>
          </a:prstGeom>
        </p:spPr>
      </p:pic>
      <p:pic>
        <p:nvPicPr>
          <p:cNvPr id="4" name="图片 3"/>
          <p:cNvPicPr>
            <a:picLocks noChangeAspect="1"/>
          </p:cNvPicPr>
          <p:nvPr>
            <p:custDataLst>
              <p:tags r:id="rId5"/>
            </p:custDataLst>
          </p:nvPr>
        </p:nvPicPr>
        <p:blipFill>
          <a:blip r:embed="rId14"/>
          <a:stretch>
            <a:fillRect/>
          </a:stretch>
        </p:blipFill>
        <p:spPr>
          <a:xfrm>
            <a:off x="635" y="776605"/>
            <a:ext cx="3353435" cy="2376170"/>
          </a:xfrm>
          <a:prstGeom prst="rect">
            <a:avLst/>
          </a:prstGeom>
        </p:spPr>
      </p:pic>
      <p:pic>
        <p:nvPicPr>
          <p:cNvPr id="5" name="图片 4"/>
          <p:cNvPicPr>
            <a:picLocks noChangeAspect="1"/>
          </p:cNvPicPr>
          <p:nvPr>
            <p:custDataLst>
              <p:tags r:id="rId6"/>
            </p:custDataLst>
          </p:nvPr>
        </p:nvPicPr>
        <p:blipFill>
          <a:blip r:embed="rId15"/>
          <a:stretch>
            <a:fillRect/>
          </a:stretch>
        </p:blipFill>
        <p:spPr>
          <a:xfrm>
            <a:off x="0" y="3359150"/>
            <a:ext cx="3498850" cy="3498850"/>
          </a:xfrm>
          <a:prstGeom prst="rect">
            <a:avLst/>
          </a:prstGeom>
        </p:spPr>
      </p:pic>
      <p:pic>
        <p:nvPicPr>
          <p:cNvPr id="7" name="图片 6"/>
          <p:cNvPicPr>
            <a:picLocks noChangeAspect="1"/>
          </p:cNvPicPr>
          <p:nvPr>
            <p:custDataLst>
              <p:tags r:id="rId7"/>
            </p:custDataLst>
          </p:nvPr>
        </p:nvPicPr>
        <p:blipFill>
          <a:blip r:embed="rId16"/>
          <a:stretch>
            <a:fillRect/>
          </a:stretch>
        </p:blipFill>
        <p:spPr>
          <a:xfrm>
            <a:off x="4068445" y="266700"/>
            <a:ext cx="2996565" cy="2996565"/>
          </a:xfrm>
          <a:prstGeom prst="rect">
            <a:avLst/>
          </a:prstGeom>
        </p:spPr>
      </p:pic>
      <p:pic>
        <p:nvPicPr>
          <p:cNvPr id="9" name="图片 8"/>
          <p:cNvPicPr>
            <a:picLocks noChangeAspect="1"/>
          </p:cNvPicPr>
          <p:nvPr>
            <p:custDataLst>
              <p:tags r:id="rId8"/>
            </p:custDataLst>
          </p:nvPr>
        </p:nvPicPr>
        <p:blipFill>
          <a:blip r:embed="rId17"/>
          <a:stretch>
            <a:fillRect/>
          </a:stretch>
        </p:blipFill>
        <p:spPr>
          <a:xfrm>
            <a:off x="3799205" y="3653790"/>
            <a:ext cx="3535045" cy="2909570"/>
          </a:xfrm>
          <a:prstGeom prst="rect">
            <a:avLst/>
          </a:prstGeom>
        </p:spPr>
      </p:pic>
      <p:sp>
        <p:nvSpPr>
          <p:cNvPr id="10" name="文本框 9"/>
          <p:cNvSpPr txBox="1"/>
          <p:nvPr>
            <p:custDataLst>
              <p:tags r:id="rId9"/>
            </p:custDataLst>
          </p:nvPr>
        </p:nvSpPr>
        <p:spPr>
          <a:xfrm>
            <a:off x="1680210" y="3263265"/>
            <a:ext cx="7772400" cy="829945"/>
          </a:xfrm>
          <a:prstGeom prst="rect">
            <a:avLst/>
          </a:prstGeom>
          <a:solidFill>
            <a:schemeClr val="bg1"/>
          </a:solidFill>
        </p:spPr>
        <p:txBody>
          <a:bodyPr wrap="square" rtlCol="0">
            <a:spAutoFit/>
          </a:bodyPr>
          <a:lstStyle/>
          <a:p>
            <a:r>
              <a:rPr lang="zh-CN" altLang="en-US" sz="4800">
                <a:solidFill>
                  <a:schemeClr val="tx1"/>
                </a:solidFill>
                <a:latin typeface="微软雅黑" panose="020B0503020204020204" pitchFamily="34" charset="-122"/>
                <a:ea typeface="微软雅黑" panose="020B0503020204020204" pitchFamily="34" charset="-122"/>
              </a:rPr>
              <a:t>我们的生活离不开公共生活</a:t>
            </a:r>
          </a:p>
        </p:txBody>
      </p:sp>
      <p:sp>
        <p:nvSpPr>
          <p:cNvPr id="11" name="文本框 99"/>
          <p:cNvSpPr txBox="1"/>
          <p:nvPr>
            <p:custDataLst>
              <p:tags r:id="rId10"/>
            </p:custDataLst>
          </p:nvPr>
        </p:nvSpPr>
        <p:spPr>
          <a:xfrm>
            <a:off x="310198" y="254318"/>
            <a:ext cx="5080000" cy="521970"/>
          </a:xfrm>
          <a:prstGeom prst="rect">
            <a:avLst/>
          </a:prstGeom>
          <a:noFill/>
          <a:ln w="9525">
            <a:noFill/>
          </a:ln>
        </p:spPr>
        <p:txBody>
          <a:bodyPr anchor="t">
            <a:spAutoFit/>
          </a:bodyPr>
          <a:lstStyle/>
          <a:p>
            <a:pPr indent="306705"/>
            <a:r>
              <a:rPr lang="zh-CN" altLang="zh-CN" sz="2800" b="1">
                <a:solidFill>
                  <a:schemeClr val="tx1"/>
                </a:solidFill>
                <a:latin typeface="微软雅黑" panose="020B0503020204020204" pitchFamily="34" charset="-122"/>
                <a:ea typeface="微软雅黑" panose="020B0503020204020204" pitchFamily="34" charset="-122"/>
              </a:rPr>
              <a:t>一、遵守社会公德</a:t>
            </a: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72_3*i*1"/>
  <p:tag name="KSO_WM_TEMPLATE_CATEGORY" val="chip"/>
  <p:tag name="KSO_WM_TEMPLATE_INDEX" val="20203872"/>
  <p:tag name="KSO_WM_UNIT_LAYERLEVEL" val="1"/>
  <p:tag name="KSO_WM_TAG_VERSION" val="1.0"/>
  <p:tag name="KSO_WM_BEAUTIFY_FLAG" val="#wm#"/>
  <p:tag name="KSO_WM_CHIP_GROUPID" val="5fa119f958547e52881d598d"/>
  <p:tag name="KSO_WM_CHIP_XID" val="5fa119f958547e52881d5990"/>
  <p:tag name="KSO_WM_UNIT_DEC_AREA_ID" val="5c721d42386848e0a00cde51e3a15703"/>
  <p:tag name="KSO_WM_UNIT_DECORATE_INFO" val=""/>
  <p:tag name="KSO_WM_UNIT_SM_LIMIT_TYPE" val=""/>
  <p:tag name="KSO_WM_CHIP_FILLAREA_FILL_RULE" val="{&quot;fill_align&quot;:&quot;cm&quot;,&quot;fill_effect&quot;:[],&quot;fill_mode&quot;:&quot;full&quot;,&quot;sacle_strategy&quot;:&quot;stretch&quot;}"/>
  <p:tag name="KSO_WM_ASSEMBLE_CHIP_INDEX" val="ef5bfcefa309432a925c759ca0ea926c"/>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FULL_TEXT_BEAUTIFY_COPY_ID" val="5"/>
</p:tagLst>
</file>

<file path=ppt/tags/tag101.xml><?xml version="1.0" encoding="utf-8"?>
<p:tagLst xmlns:a="http://schemas.openxmlformats.org/drawingml/2006/main" xmlns:r="http://schemas.openxmlformats.org/officeDocument/2006/relationships" xmlns:p="http://schemas.openxmlformats.org/presentationml/2006/main">
  <p:tag name="KSO_WM_FULL_TEXT_BEAUTIFY_COPY_ID" val="150997409"/>
</p:tagLst>
</file>

<file path=ppt/tags/tag102.xml><?xml version="1.0" encoding="utf-8"?>
<p:tagLst xmlns:a="http://schemas.openxmlformats.org/drawingml/2006/main" xmlns:r="http://schemas.openxmlformats.org/officeDocument/2006/relationships" xmlns:p="http://schemas.openxmlformats.org/presentationml/2006/main">
  <p:tag name="KSO_WM_FULL_TEXT_BEAUTIFY_COPY_ID" val="43009"/>
</p:tagLst>
</file>

<file path=ppt/tags/tag103.xml><?xml version="1.0" encoding="utf-8"?>
<p:tagLst xmlns:a="http://schemas.openxmlformats.org/drawingml/2006/main" xmlns:r="http://schemas.openxmlformats.org/officeDocument/2006/relationships" xmlns:p="http://schemas.openxmlformats.org/presentationml/2006/main">
  <p:tag name="KSO_WM_FULL_TEXT_BEAUTIFY_COPY_ID" val="2"/>
</p:tagLst>
</file>

<file path=ppt/tags/tag104.xml><?xml version="1.0" encoding="utf-8"?>
<p:tagLst xmlns:a="http://schemas.openxmlformats.org/drawingml/2006/main" xmlns:r="http://schemas.openxmlformats.org/officeDocument/2006/relationships" xmlns:p="http://schemas.openxmlformats.org/presentationml/2006/main">
  <p:tag name="KSO_WM_FULL_TEXT_BEAUTIFY_COPY_ID" val="3"/>
</p:tagLst>
</file>

<file path=ppt/tags/tag105.xml><?xml version="1.0" encoding="utf-8"?>
<p:tagLst xmlns:a="http://schemas.openxmlformats.org/drawingml/2006/main" xmlns:r="http://schemas.openxmlformats.org/officeDocument/2006/relationships" xmlns:p="http://schemas.openxmlformats.org/presentationml/2006/main">
  <p:tag name="KSO_WM_FULL_TEXT_BEAUTIFY_COPY_ID" val="4"/>
</p:tagLst>
</file>

<file path=ppt/tags/tag106.xml><?xml version="1.0" encoding="utf-8"?>
<p:tagLst xmlns:a="http://schemas.openxmlformats.org/drawingml/2006/main" xmlns:r="http://schemas.openxmlformats.org/officeDocument/2006/relationships" xmlns:p="http://schemas.openxmlformats.org/presentationml/2006/main">
  <p:tag name="KSO_WM_FULL_TEXT_BEAUTIFY_COPY_ID" val="5"/>
</p:tagLst>
</file>

<file path=ppt/tags/tag107.xml><?xml version="1.0" encoding="utf-8"?>
<p:tagLst xmlns:a="http://schemas.openxmlformats.org/drawingml/2006/main" xmlns:r="http://schemas.openxmlformats.org/officeDocument/2006/relationships" xmlns:p="http://schemas.openxmlformats.org/presentationml/2006/main">
  <p:tag name="KSO_WM_FULL_TEXT_BEAUTIFY_COPY_ID" val="7"/>
</p:tagLst>
</file>

<file path=ppt/tags/tag108.xml><?xml version="1.0" encoding="utf-8"?>
<p:tagLst xmlns:a="http://schemas.openxmlformats.org/drawingml/2006/main" xmlns:r="http://schemas.openxmlformats.org/officeDocument/2006/relationships" xmlns:p="http://schemas.openxmlformats.org/presentationml/2006/main">
  <p:tag name="KSO_WM_FULL_TEXT_BEAUTIFY_COPY_ID" val="9"/>
</p:tagLst>
</file>

<file path=ppt/tags/tag109.xml><?xml version="1.0" encoding="utf-8"?>
<p:tagLst xmlns:a="http://schemas.openxmlformats.org/drawingml/2006/main" xmlns:r="http://schemas.openxmlformats.org/officeDocument/2006/relationships" xmlns:p="http://schemas.openxmlformats.org/presentationml/2006/main">
  <p:tag name="KSO_WM_FULL_TEXT_BEAUTIFY_COPY_ID" val="10"/>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FULL_TEXT_BEAUTIFY_COPY_ID" val="11"/>
</p:tagLst>
</file>

<file path=ppt/tags/tag111.xml><?xml version="1.0" encoding="utf-8"?>
<p:tagLst xmlns:a="http://schemas.openxmlformats.org/drawingml/2006/main" xmlns:r="http://schemas.openxmlformats.org/officeDocument/2006/relationships" xmlns:p="http://schemas.openxmlformats.org/presentationml/2006/main">
  <p:tag name="KSO_WM_SLIDE_ID" val="diagram160205_1"/>
  <p:tag name="KSO_WM_SLIDE_INDEX" val="1"/>
  <p:tag name="KSO_WM_SLIDE_ITEM_CNT" val="6"/>
  <p:tag name="KSO_WM_SLIDE_LAYOUT" val="a_f_m"/>
  <p:tag name="KSO_WM_SLIDE_LAYOUT_CNT" val="1_1_1"/>
  <p:tag name="KSO_WM_SLIDE_TYPE" val="text"/>
  <p:tag name="KSO_WM_BEAUTIFY_FLAG" val="#wm#"/>
  <p:tag name="KSO_WM_SLIDE_POSITION" val="143*97"/>
  <p:tag name="KSO_WM_SLIDE_SIZE" val="674*405"/>
  <p:tag name="KSO_WM_TEMPLATE_CATEGORY" val="diagram"/>
  <p:tag name="KSO_WM_TEMPLATE_INDEX" val="160205"/>
  <p:tag name="KSO_WM_DIAGRAM_GROUP_CODE" val="m1-1"/>
  <p:tag name="KSO_WM_TAG_VERSION" val="1.0"/>
  <p:tag name="KSO_WM_FULL_TEXT_BEAUTIFY_COPY_ID" val="150997410"/>
</p:tagLst>
</file>

<file path=ppt/tags/tag11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205_1*i*0"/>
  <p:tag name="KSO_WM_TEMPLATE_CATEGORY" val="diagram"/>
  <p:tag name="KSO_WM_TEMPLATE_INDEX" val="160205"/>
  <p:tag name="KSO_WM_UNIT_INDEX" val="0"/>
</p:tagLst>
</file>

<file path=ppt/tags/tag11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205_1*i*18"/>
  <p:tag name="KSO_WM_TEMPLATE_CATEGORY" val="diagram"/>
  <p:tag name="KSO_WM_TEMPLATE_INDEX" val="160205"/>
  <p:tag name="KSO_WM_UNIT_INDEX" val="18"/>
</p:tagLst>
</file>

<file path=ppt/tags/tag11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205_1*i*27"/>
  <p:tag name="KSO_WM_TEMPLATE_CATEGORY" val="diagram"/>
  <p:tag name="KSO_WM_TEMPLATE_INDEX" val="160205"/>
  <p:tag name="KSO_WM_UNIT_INDEX" val="27"/>
</p:tagLst>
</file>

<file path=ppt/tags/tag11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205_1*i*36"/>
  <p:tag name="KSO_WM_TEMPLATE_CATEGORY" val="diagram"/>
  <p:tag name="KSO_WM_TEMPLATE_INDEX" val="160205"/>
  <p:tag name="KSO_WM_UNIT_INDEX" val="36"/>
</p:tagLst>
</file>

<file path=ppt/tags/tag11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205"/>
  <p:tag name="KSO_WM_UNIT_TYPE" val="a"/>
  <p:tag name="KSO_WM_UNIT_INDEX" val="1"/>
  <p:tag name="KSO_WM_UNIT_ID" val="diagram160205_1*a*1"/>
  <p:tag name="KSO_WM_UNIT_CLEAR" val="1"/>
  <p:tag name="KSO_WM_UNIT_LAYERLEVEL" val="1"/>
  <p:tag name="KSO_WM_UNIT_VALUE" val="21"/>
  <p:tag name="KSO_WM_UNIT_ISCONTENTSTITLE" val="0"/>
  <p:tag name="KSO_WM_UNIT_HIGHLIGHT" val="0"/>
  <p:tag name="KSO_WM_UNIT_COMPATIBLE" val="1"/>
  <p:tag name="KSO_WM_UNIT_PRESET_TEXT_INDEX" val="3"/>
  <p:tag name="KSO_WM_UNIT_PRESET_TEXT_LEN" val="18"/>
  <p:tag name="KSO_WM_FULL_TEXT_BEAUTIFY_COPY_ID" val="44"/>
</p:tagLst>
</file>

<file path=ppt/tags/tag11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205"/>
  <p:tag name="KSO_WM_UNIT_TYPE" val="f"/>
  <p:tag name="KSO_WM_UNIT_INDEX" val="1"/>
  <p:tag name="KSO_WM_UNIT_ID" val="diagram160205_1*f*1"/>
  <p:tag name="KSO_WM_UNIT_CLEAR" val="1"/>
  <p:tag name="KSO_WM_UNIT_LAYERLEVEL" val="1"/>
  <p:tag name="KSO_WM_UNIT_VALUE" val="70"/>
  <p:tag name="KSO_WM_UNIT_HIGHLIGHT" val="0"/>
  <p:tag name="KSO_WM_UNIT_COMPATIBLE" val="0"/>
  <p:tag name="KSO_WM_UNIT_PRESET_TEXT_INDEX" val="4"/>
  <p:tag name="KSO_WM_UNIT_PRESET_TEXT_LEN" val="132"/>
  <p:tag name="KSO_WM_FULL_TEXT_BEAUTIFY_COPY_ID" val="45"/>
</p:tagLst>
</file>

<file path=ppt/tags/tag11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205"/>
  <p:tag name="KSO_WM_DIAGRAM_GROUP_CODE" val="m1-1"/>
  <p:tag name="KSO_WM_UNIT_TYPE" val="m_i"/>
  <p:tag name="KSO_WM_UNIT_INDEX" val="1_15"/>
  <p:tag name="KSO_WM_UNIT_ID" val="diagram160205_1*m_i*1_15"/>
  <p:tag name="KSO_WM_UNIT_CLEAR" val="1"/>
  <p:tag name="KSO_WM_UNIT_LAYERLEVEL" val="1_1"/>
  <p:tag name="KSO_WM_UNIT_TEXT_FILL_FORE_SCHEMECOLOR_INDEX" val="13"/>
  <p:tag name="KSO_WM_UNIT_TEXT_FILL_TYPE" val="1"/>
  <p:tag name="KSO_WM_UNIT_USESOURCEFORMAT_APPLY" val="1"/>
  <p:tag name="KSO_WM_FULL_TEXT_BEAUTIFY_COPY_ID" val="38"/>
</p:tagLst>
</file>

<file path=ppt/tags/tag11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205"/>
  <p:tag name="KSO_WM_DIAGRAM_GROUP_CODE" val="m1-1"/>
  <p:tag name="KSO_WM_UNIT_TYPE" val="m_i"/>
  <p:tag name="KSO_WM_UNIT_INDEX" val="1_13"/>
  <p:tag name="KSO_WM_UNIT_ID" val="diagram160205_1*m_i*1_13"/>
  <p:tag name="KSO_WM_UNIT_CLEAR" val="1"/>
  <p:tag name="KSO_WM_UNIT_LAYERLEVEL" val="1_1"/>
  <p:tag name="KSO_WM_UNIT_FILL_FORE_SCHEMECOLOR_INDEX" val="14"/>
  <p:tag name="KSO_WM_UNIT_FILL_TYPE" val="1"/>
  <p:tag name="KSO_WM_UNIT_LINE_FORE_SCHEMECOLOR_INDEX" val="6"/>
  <p:tag name="KSO_WM_UNIT_LINE_FILL_TYPE" val="2"/>
  <p:tag name="KSO_WM_UNIT_TEXT_FILL_FORE_SCHEMECOLOR_INDEX" val="2"/>
  <p:tag name="KSO_WM_UNIT_TEXT_FILL_TYPE" val="1"/>
  <p:tag name="KSO_WM_UNIT_USESOURCEFORMAT_APPLY" val="1"/>
  <p:tag name="KSO_WM_FULL_TEXT_BEAUTIFY_COPY_ID" val="10"/>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205"/>
  <p:tag name="KSO_WM_DIAGRAM_GROUP_CODE" val="m1-1"/>
  <p:tag name="KSO_WM_UNIT_TYPE" val="m_i"/>
  <p:tag name="KSO_WM_UNIT_INDEX" val="1_14"/>
  <p:tag name="KSO_WM_UNIT_ID" val="diagram160205_1*m_i*1_14"/>
  <p:tag name="KSO_WM_UNIT_CLEAR" val="1"/>
  <p:tag name="KSO_WM_UNIT_LAYERLEVEL" val="1_1"/>
  <p:tag name="KSO_WM_UNIT_FILL_FORE_SCHEMECOLOR_INDEX" val="6"/>
  <p:tag name="KSO_WM_UNIT_FILL_TYPE" val="1"/>
  <p:tag name="KSO_WM_UNIT_TEXT_FILL_FORE_SCHEMECOLOR_INDEX" val="2"/>
  <p:tag name="KSO_WM_UNIT_TEXT_FILL_TYPE" val="1"/>
  <p:tag name="KSO_WM_UNIT_USESOURCEFORMAT_APPLY" val="1"/>
  <p:tag name="KSO_WM_FULL_TEXT_BEAUTIFY_COPY_ID" val="11"/>
</p:tagLst>
</file>

<file path=ppt/tags/tag12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205"/>
  <p:tag name="KSO_WM_UNIT_PRESET_TEXT_LEN" val="26"/>
  <p:tag name="KSO_WM_DIAGRAM_GROUP_CODE" val="m1-1"/>
  <p:tag name="KSO_WM_UNIT_TYPE" val="m_h_f"/>
  <p:tag name="KSO_WM_UNIT_INDEX" val="1_2_1"/>
  <p:tag name="KSO_WM_UNIT_ID" val="diagram160205_1*m_h_f*1_2_1"/>
  <p:tag name="KSO_WM_UNIT_CLEAR" val="1"/>
  <p:tag name="KSO_WM_UNIT_LAYERLEVEL" val="1_1_1"/>
  <p:tag name="KSO_WM_UNIT_VALUE" val="18"/>
  <p:tag name="KSO_WM_UNIT_HIGHLIGHT" val="0"/>
  <p:tag name="KSO_WM_UNIT_COMPATIBLE" val="0"/>
  <p:tag name="KSO_WM_UNIT_PRESET_TEXT_INDEX" val="4"/>
  <p:tag name="KSO_WM_UNIT_TEXT_FILL_FORE_SCHEMECOLOR_INDEX" val="13"/>
  <p:tag name="KSO_WM_UNIT_TEXT_FILL_TYPE" val="1"/>
  <p:tag name="KSO_WM_UNIT_USESOURCEFORMAT_APPLY" val="1"/>
  <p:tag name="KSO_WM_FULL_TEXT_BEAUTIFY_COPY_ID" val="12"/>
</p:tagLst>
</file>

<file path=ppt/tags/tag12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205"/>
  <p:tag name="KSO_WM_UNIT_PRESET_TEXT_LEN" val="26"/>
  <p:tag name="KSO_WM_DIAGRAM_GROUP_CODE" val="m1-1"/>
  <p:tag name="KSO_WM_UNIT_TYPE" val="m_h_f"/>
  <p:tag name="KSO_WM_UNIT_INDEX" val="1_6_1"/>
  <p:tag name="KSO_WM_UNIT_ID" val="diagram160205_1*m_h_f*1_6_1"/>
  <p:tag name="KSO_WM_UNIT_CLEAR" val="1"/>
  <p:tag name="KSO_WM_UNIT_LAYERLEVEL" val="1_1_1"/>
  <p:tag name="KSO_WM_UNIT_VALUE" val="18"/>
  <p:tag name="KSO_WM_UNIT_HIGHLIGHT" val="0"/>
  <p:tag name="KSO_WM_UNIT_COMPATIBLE" val="0"/>
  <p:tag name="KSO_WM_UNIT_PRESET_TEXT_INDEX" val="4"/>
  <p:tag name="KSO_WM_UNIT_TEXT_FILL_FORE_SCHEMECOLOR_INDEX" val="13"/>
  <p:tag name="KSO_WM_UNIT_TEXT_FILL_TYPE" val="1"/>
  <p:tag name="KSO_WM_UNIT_USESOURCEFORMAT_APPLY" val="1"/>
  <p:tag name="KSO_WM_FULL_TEXT_BEAUTIFY_COPY_ID" val="34"/>
</p:tagLst>
</file>

<file path=ppt/tags/tag12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205"/>
  <p:tag name="KSO_WM_DIAGRAM_GROUP_CODE" val="m1-1"/>
  <p:tag name="KSO_WM_UNIT_TYPE" val="m_i"/>
  <p:tag name="KSO_WM_UNIT_INDEX" val="1_12"/>
  <p:tag name="KSO_WM_UNIT_ID" val="diagram160205_1*m_i*1_12"/>
  <p:tag name="KSO_WM_UNIT_CLEAR" val="1"/>
  <p:tag name="KSO_WM_UNIT_LAYERLEVEL" val="1_1"/>
  <p:tag name="KSO_WM_UNIT_USESOURCEFORMAT_APPLY" val="1"/>
  <p:tag name="KSO_WM_FULL_TEXT_BEAUTIFY_COPY_ID" val="37"/>
</p:tagLst>
</file>

<file path=ppt/tags/tag12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205"/>
  <p:tag name="KSO_WM_DIAGRAM_GROUP_CODE" val="m1-1"/>
  <p:tag name="KSO_WM_UNIT_TYPE" val="m_i"/>
  <p:tag name="KSO_WM_UNIT_INDEX" val="1_10"/>
  <p:tag name="KSO_WM_UNIT_ID" val="diagram160205_1*m_i*1_10"/>
  <p:tag name="KSO_WM_UNIT_CLEAR" val="1"/>
  <p:tag name="KSO_WM_UNIT_LAYERLEVEL" val="1_1"/>
  <p:tag name="KSO_WM_UNIT_FILL_FORE_SCHEMECOLOR_INDEX" val="14"/>
  <p:tag name="KSO_WM_UNIT_FILL_TYPE" val="1"/>
  <p:tag name="KSO_WM_UNIT_LINE_FORE_SCHEMECOLOR_INDEX" val="7"/>
  <p:tag name="KSO_WM_UNIT_LINE_FILL_TYPE" val="2"/>
  <p:tag name="KSO_WM_UNIT_TEXT_FILL_FORE_SCHEMECOLOR_INDEX" val="2"/>
  <p:tag name="KSO_WM_UNIT_TEXT_FILL_TYPE" val="1"/>
  <p:tag name="KSO_WM_UNIT_USESOURCEFORMAT_APPLY" val="1"/>
  <p:tag name="KSO_WM_FULL_TEXT_BEAUTIFY_COPY_ID" val="32"/>
</p:tagLst>
</file>

<file path=ppt/tags/tag12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205"/>
  <p:tag name="KSO_WM_DIAGRAM_GROUP_CODE" val="m1-1"/>
  <p:tag name="KSO_WM_UNIT_TYPE" val="m_i"/>
  <p:tag name="KSO_WM_UNIT_INDEX" val="1_11"/>
  <p:tag name="KSO_WM_UNIT_ID" val="diagram160205_1*m_i*1_11"/>
  <p:tag name="KSO_WM_UNIT_CLEAR" val="1"/>
  <p:tag name="KSO_WM_UNIT_LAYERLEVEL" val="1_1"/>
  <p:tag name="KSO_WM_UNIT_FILL_FORE_SCHEMECOLOR_INDEX" val="7"/>
  <p:tag name="KSO_WM_UNIT_FILL_TYPE" val="1"/>
  <p:tag name="KSO_WM_UNIT_TEXT_FILL_FORE_SCHEMECOLOR_INDEX" val="2"/>
  <p:tag name="KSO_WM_UNIT_TEXT_FILL_TYPE" val="1"/>
  <p:tag name="KSO_WM_UNIT_USESOURCEFORMAT_APPLY" val="1"/>
  <p:tag name="KSO_WM_FULL_TEXT_BEAUTIFY_COPY_ID" val="33"/>
</p:tagLst>
</file>

<file path=ppt/tags/tag12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205"/>
  <p:tag name="KSO_WM_UNIT_PRESET_TEXT_LEN" val="26"/>
  <p:tag name="KSO_WM_DIAGRAM_GROUP_CODE" val="m1-1"/>
  <p:tag name="KSO_WM_UNIT_TYPE" val="m_h_f"/>
  <p:tag name="KSO_WM_UNIT_INDEX" val="1_5_1"/>
  <p:tag name="KSO_WM_UNIT_ID" val="diagram160205_1*m_h_f*1_5_1"/>
  <p:tag name="KSO_WM_UNIT_CLEAR" val="1"/>
  <p:tag name="KSO_WM_UNIT_LAYERLEVEL" val="1_1_1"/>
  <p:tag name="KSO_WM_UNIT_VALUE" val="18"/>
  <p:tag name="KSO_WM_UNIT_HIGHLIGHT" val="0"/>
  <p:tag name="KSO_WM_UNIT_COMPATIBLE" val="0"/>
  <p:tag name="KSO_WM_UNIT_PRESET_TEXT_INDEX" val="4"/>
  <p:tag name="KSO_WM_UNIT_TEXT_FILL_FORE_SCHEMECOLOR_INDEX" val="13"/>
  <p:tag name="KSO_WM_UNIT_TEXT_FILL_TYPE" val="1"/>
  <p:tag name="KSO_WM_UNIT_USESOURCEFORMAT_APPLY" val="1"/>
  <p:tag name="KSO_WM_FULL_TEXT_BEAUTIFY_COPY_ID" val="29"/>
</p:tagLst>
</file>

<file path=ppt/tags/tag12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205"/>
  <p:tag name="KSO_WM_DIAGRAM_GROUP_CODE" val="m1-1"/>
  <p:tag name="KSO_WM_UNIT_TYPE" val="m_i"/>
  <p:tag name="KSO_WM_UNIT_INDEX" val="1_9"/>
  <p:tag name="KSO_WM_UNIT_ID" val="diagram160205_1*m_i*1_9"/>
  <p:tag name="KSO_WM_UNIT_CLEAR" val="1"/>
  <p:tag name="KSO_WM_UNIT_LAYERLEVEL" val="1_1"/>
  <p:tag name="KSO_WM_UNIT_TEXT_FILL_FORE_SCHEMECOLOR_INDEX" val="13"/>
  <p:tag name="KSO_WM_UNIT_TEXT_FILL_TYPE" val="1"/>
  <p:tag name="KSO_WM_UNIT_USESOURCEFORMAT_APPLY" val="1"/>
  <p:tag name="KSO_WM_FULL_TEXT_BEAUTIFY_COPY_ID" val="36"/>
</p:tagLst>
</file>

<file path=ppt/tags/tag12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205"/>
  <p:tag name="KSO_WM_DIAGRAM_GROUP_CODE" val="m1-1"/>
  <p:tag name="KSO_WM_UNIT_TYPE" val="m_i"/>
  <p:tag name="KSO_WM_UNIT_INDEX" val="1_7"/>
  <p:tag name="KSO_WM_UNIT_ID" val="diagram160205_1*m_i*1_7"/>
  <p:tag name="KSO_WM_UNIT_CLEAR" val="1"/>
  <p:tag name="KSO_WM_UNIT_LAYERLEVEL" val="1_1"/>
  <p:tag name="KSO_WM_UNIT_FILL_FORE_SCHEMECOLOR_INDEX" val="14"/>
  <p:tag name="KSO_WM_UNIT_FILL_TYPE" val="1"/>
  <p:tag name="KSO_WM_UNIT_LINE_FORE_SCHEMECOLOR_INDEX" val="6"/>
  <p:tag name="KSO_WM_UNIT_LINE_FILL_TYPE" val="2"/>
  <p:tag name="KSO_WM_UNIT_TEXT_FILL_FORE_SCHEMECOLOR_INDEX" val="2"/>
  <p:tag name="KSO_WM_UNIT_TEXT_FILL_TYPE" val="1"/>
  <p:tag name="KSO_WM_UNIT_USESOURCEFORMAT_APPLY" val="1"/>
  <p:tag name="KSO_WM_FULL_TEXT_BEAUTIFY_COPY_ID" val="27"/>
</p:tagLst>
</file>

<file path=ppt/tags/tag12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205"/>
  <p:tag name="KSO_WM_DIAGRAM_GROUP_CODE" val="m1-1"/>
  <p:tag name="KSO_WM_UNIT_TYPE" val="m_i"/>
  <p:tag name="KSO_WM_UNIT_INDEX" val="1_8"/>
  <p:tag name="KSO_WM_UNIT_ID" val="diagram160205_1*m_i*1_8"/>
  <p:tag name="KSO_WM_UNIT_CLEAR" val="1"/>
  <p:tag name="KSO_WM_UNIT_LAYERLEVEL" val="1_1"/>
  <p:tag name="KSO_WM_UNIT_FILL_FORE_SCHEMECOLOR_INDEX" val="6"/>
  <p:tag name="KSO_WM_UNIT_FILL_TYPE" val="1"/>
  <p:tag name="KSO_WM_UNIT_TEXT_FILL_FORE_SCHEMECOLOR_INDEX" val="2"/>
  <p:tag name="KSO_WM_UNIT_TEXT_FILL_TYPE" val="1"/>
  <p:tag name="KSO_WM_UNIT_USESOURCEFORMAT_APPLY" val="1"/>
  <p:tag name="KSO_WM_FULL_TEXT_BEAUTIFY_COPY_ID" val="28"/>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205"/>
  <p:tag name="KSO_WM_DIAGRAM_GROUP_CODE" val="m1-1"/>
  <p:tag name="KSO_WM_UNIT_TYPE" val="m_i"/>
  <p:tag name="KSO_WM_UNIT_INDEX" val="1_1"/>
  <p:tag name="KSO_WM_UNIT_ID" val="diagram160205_1*m_i*1_1"/>
  <p:tag name="KSO_WM_UNIT_CLEAR" val="1"/>
  <p:tag name="KSO_WM_UNIT_LAYERLEVEL" val="1_1"/>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 name="KSO_WM_UNIT_USESOURCEFORMAT_APPLY" val="1"/>
  <p:tag name="KSO_WM_FULL_TEXT_BEAUTIFY_COPY_ID" val="4"/>
</p:tagLst>
</file>

<file path=ppt/tags/tag13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205"/>
  <p:tag name="KSO_WM_DIAGRAM_GROUP_CODE" val="m1-1"/>
  <p:tag name="KSO_WM_UNIT_TYPE" val="m_i"/>
  <p:tag name="KSO_WM_UNIT_INDEX" val="1_2"/>
  <p:tag name="KSO_WM_UNIT_ID" val="diagram160205_1*m_i*1_2"/>
  <p:tag name="KSO_WM_UNIT_CLEAR" val="1"/>
  <p:tag name="KSO_WM_UNIT_LAYERLEVEL" val="1_1"/>
  <p:tag name="KSO_WM_UNIT_FILL_FORE_SCHEMECOLOR_INDEX" val="5"/>
  <p:tag name="KSO_WM_UNIT_FILL_TYPE" val="1"/>
  <p:tag name="KSO_WM_UNIT_TEXT_FILL_FORE_SCHEMECOLOR_INDEX" val="2"/>
  <p:tag name="KSO_WM_UNIT_TEXT_FILL_TYPE" val="1"/>
  <p:tag name="KSO_WM_UNIT_USESOURCEFORMAT_APPLY" val="1"/>
  <p:tag name="KSO_WM_FULL_TEXT_BEAUTIFY_COPY_ID" val="5"/>
</p:tagLst>
</file>

<file path=ppt/tags/tag13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205"/>
  <p:tag name="KSO_WM_UNIT_PRESET_TEXT_LEN" val="26"/>
  <p:tag name="KSO_WM_DIAGRAM_GROUP_CODE" val="m1-1"/>
  <p:tag name="KSO_WM_UNIT_TYPE" val="m_h_f"/>
  <p:tag name="KSO_WM_UNIT_INDEX" val="1_1_1"/>
  <p:tag name="KSO_WM_UNIT_ID" val="diagram160205_1*m_h_f*1_1_1"/>
  <p:tag name="KSO_WM_UNIT_CLEAR" val="1"/>
  <p:tag name="KSO_WM_UNIT_LAYERLEVEL" val="1_1_1"/>
  <p:tag name="KSO_WM_UNIT_VALUE" val="18"/>
  <p:tag name="KSO_WM_UNIT_HIGHLIGHT" val="0"/>
  <p:tag name="KSO_WM_UNIT_COMPATIBLE" val="0"/>
  <p:tag name="KSO_WM_UNIT_PRESET_TEXT_INDEX" val="4"/>
  <p:tag name="KSO_WM_UNIT_TEXT_FILL_FORE_SCHEMECOLOR_INDEX" val="13"/>
  <p:tag name="KSO_WM_UNIT_TEXT_FILL_TYPE" val="1"/>
  <p:tag name="KSO_WM_UNIT_USESOURCEFORMAT_APPLY" val="1"/>
  <p:tag name="KSO_WM_FULL_TEXT_BEAUTIFY_COPY_ID" val="6"/>
</p:tagLst>
</file>

<file path=ppt/tags/tag13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205"/>
  <p:tag name="KSO_WM_DIAGRAM_GROUP_CODE" val="m1-1"/>
  <p:tag name="KSO_WM_UNIT_TYPE" val="m_i"/>
  <p:tag name="KSO_WM_UNIT_INDEX" val="1_3"/>
  <p:tag name="KSO_WM_UNIT_ID" val="diagram160205_1*m_i*1_3"/>
  <p:tag name="KSO_WM_UNIT_CLEAR" val="1"/>
  <p:tag name="KSO_WM_UNIT_LAYERLEVEL" val="1_1"/>
  <p:tag name="KSO_WM_UNIT_USESOURCEFORMAT_APPLY" val="1"/>
  <p:tag name="KSO_WM_FULL_TEXT_BEAUTIFY_COPY_ID" val="7"/>
</p:tagLst>
</file>

<file path=ppt/tags/tag134.xml><?xml version="1.0" encoding="utf-8"?>
<p:tagLst xmlns:a="http://schemas.openxmlformats.org/drawingml/2006/main" xmlns:r="http://schemas.openxmlformats.org/officeDocument/2006/relationships" xmlns:p="http://schemas.openxmlformats.org/presentationml/2006/main">
  <p:tag name="KSO_WM_FULL_TEXT_BEAUTIFY_COPY_ID" val="3"/>
</p:tagLst>
</file>

<file path=ppt/tags/tag135.xml><?xml version="1.0" encoding="utf-8"?>
<p:tagLst xmlns:a="http://schemas.openxmlformats.org/drawingml/2006/main" xmlns:r="http://schemas.openxmlformats.org/officeDocument/2006/relationships" xmlns:p="http://schemas.openxmlformats.org/presentationml/2006/main">
  <p:tag name="KSO_WM_SLIDE_ID" val="diagram20203893_1"/>
  <p:tag name="KSO_WM_TEMPLATE_SUBCATEGORY" val="11"/>
  <p:tag name="KSO_WM_TEMPLATE_MASTER_TYPE" val="0"/>
  <p:tag name="KSO_WM_TEMPLATE_COLOR_TYPE" val="1"/>
  <p:tag name="KSO_WM_SLIDE_TYPE" val="text"/>
  <p:tag name="KSO_WM_SLIDE_SUBTYPE" val="picTxt"/>
  <p:tag name="KSO_WM_SLIDE_ITEM_CNT" val="0"/>
  <p:tag name="KSO_WM_SLIDE_INDEX" val="1"/>
  <p:tag name="KSO_WM_SLIDE_SIZE" val="960*508"/>
  <p:tag name="KSO_WM_SLIDE_POSITION" val="0*0"/>
  <p:tag name="KSO_WM_TAG_VERSION" val="1.0"/>
  <p:tag name="KSO_WM_BEAUTIFY_FLAG" val="#wm#"/>
  <p:tag name="KSO_WM_TEMPLATE_CATEGORY" val="diagram"/>
  <p:tag name="KSO_WM_TEMPLATE_INDEX" val="20203893"/>
  <p:tag name="KSO_WM_SLIDE_LAYOUT" val="a_d_i"/>
  <p:tag name="KSO_WM_SLIDE_LAYOUT_CNT" val="1_1_1"/>
  <p:tag name="KSO_WM_SLIDE_LAYOUT_INFO" val="{&#10;    &quot;backgroundInfo&quot;: [&#10;        {&#10;            &quot;bottom&quot;: 0,&#10;            &quot;bottomAbs&quot;: false,&#10;            &quot;left&quot;: 0,&#10;            &quot;leftAbs&quot;: false,&#10;            &quot;right&quot;: 0,&#10;            &quot;rightAbs&quot;: false,&#10;            &quot;top&quot;: 0,&#10;            &quot;topAbs&quot;: false,&#10;            &quot;type&quot;: &quot;general&quot;&#10;        }&#10;    ],&#10;    &quot;id&quot;: &quot;2020-04-12T21:59:35&quot;,&#10;    &quot;maxSize&quot;: {&#10;        &quot;size1&quot;: 13.300000000000001&#10;    },&#10;    &quot;minSize&quot;: {&#10;        &quot;size1&quot;: 13.300000000000001&#10;    },&#10;    &quot;normalSize&quot;: {&#10;        &quot;size1&quot;: 13.300000000000001&#10;    },&#10;    &quot;subLayout&quot;: [&#10;        {&#10;            &quot;backgroundInfo&quot;: [&#10;                {&#10;                    &quot;bottom&quot;: 0,&#10;                    &quot;bottomAbs&quot;: false,&#10;                    &quot;left&quot;: 0,&#10;                    &quot;leftAbs&quot;: false,&#10;                    &quot;right&quot;: 0,&#10;                    &quot;rightAbs&quot;: false,&#10;                    &quot;top&quot;: 0,&#10;                    &quot;topAbs&quot;: false,&#10;                    &quot;type&quot;: &quot;navigation&quot;&#10;                }&#10;            ],&#10;            &quot;id&quot;: &quot;2020-04-12T21:59:35&quot;,&#10;            &quot;margin&quot;: {&#10;                &quot;bottom&quot;: 0.42500001192092896,&#10;                &quot;left&quot;: 1.690000057220459,&#10;                &quot;right&quot;: 1.6920000314712524,&#10;                &quot;top&quot;: 0.42500001192092896&#10;            },&#10;            &quot;type&quot;: 0&#10;        },&#10;        {&#10;            &quot;id&quot;: &quot;2020-04-12T21:59:35&quot;,&#10;            &quot;margin&quot;: {&#10;                &quot;bottom&quot;: 2.9600000381469727,&#10;                &quot;left&quot;: 2.119999885559082,&#10;                &quot;right&quot;: 2.119999885559082,&#10;                &quot;top&quot;: 1.690000057220459&#10;            },&#10;            &quot;type&quot;: 0&#10;        }&#10;    ],&#10;    &quot;type&quot;: 0&#10;}&#10;"/>
  <p:tag name="KSO_WM_SLIDE_CAN_ADD_NAVIGATION" val="1"/>
  <p:tag name="KSO_WM_SLIDE_BACKGROUND" val="[&quot;general&quot;,&quot;navigation&quot;]"/>
  <p:tag name="KSO_WM_SLIDE_RATIO" val="1.777778"/>
  <p:tag name="KSO_WM_FULL_TEXT_BEAUTIFY_COPY_ID" val="150997412"/>
</p:tagLst>
</file>

<file path=ppt/tags/tag1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diagram20203893_1*i*1"/>
  <p:tag name="KSO_WM_TEMPLATE_CATEGORY" val="diagram"/>
  <p:tag name="KSO_WM_TEMPLATE_INDEX" val="20203893"/>
  <p:tag name="KSO_WM_UNIT_LAYERLEVEL" val="1"/>
  <p:tag name="KSO_WM_TAG_VERSION" val="1.0"/>
  <p:tag name="KSO_WM_BEAUTIFY_FLAG" val="#wm#"/>
  <p:tag name="KSO_WM_UNIT_BLOCK" val="0"/>
  <p:tag name="KSO_WM_UNIT_SM_LIMIT_TYPE" val="1"/>
  <p:tag name="KSO_WM_UNIT_DECORATE_INFO" val="{&quot;DecorateInfoX&quot;:{&quot;IsLeft&quot;:true,&quot;IsRight&quot;:false,&quot;IsAbs&quot;:true},&quot;DecorateInfoY&quot;:{&quot;IsTop&quot;:true,&quot;IsBottom&quot;:false,&quot;IsAbs&quot;:true}}"/>
  <p:tag name="KSO_WM_FULL_TEXT_BEAUTIFY_COPY_ID" val="14"/>
</p:tagLst>
</file>

<file path=ppt/tags/tag137.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UNIT_ID" val="diagram20203893_1*a*1"/>
  <p:tag name="KSO_WM_TEMPLATE_CATEGORY" val="diagram"/>
  <p:tag name="KSO_WM_TEMPLATE_INDEX" val="20203893"/>
  <p:tag name="KSO_WM_UNIT_LAYERLEVEL" val="1"/>
  <p:tag name="KSO_WM_TAG_VERSION" val="1.0"/>
  <p:tag name="KSO_WM_BEAUTIFY_FLAG" val="#wm#"/>
  <p:tag name="KSO_WM_UNIT_TYPE" val="a"/>
  <p:tag name="KSO_WM_UNIT_INDEX" val="1"/>
  <p:tag name="KSO_WM_UNIT_PRESET_TEXT" val="单击输入大标题"/>
  <p:tag name="KSO_WM_UNIT_VALUE" val="30"/>
  <p:tag name="KSO_WM_UNIT_DEFAULT_FONT" val="28;32;4"/>
  <p:tag name="KSO_WM_UNIT_BLOCK" val="0"/>
  <p:tag name="KSO_WM_UNIT_ISNUMDGMTITLE" val="0"/>
  <p:tag name="KSO_WM_FULL_TEXT_BEAUTIFY_COPY_ID" val="3"/>
</p:tagLst>
</file>

<file path=ppt/tags/tag1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3893_1*i*1"/>
  <p:tag name="KSO_WM_TEMPLATE_CATEGORY" val="diagram"/>
  <p:tag name="KSO_WM_TEMPLATE_INDEX" val="20203893"/>
  <p:tag name="KSO_WM_UNIT_LAYERLEVEL" val="1"/>
  <p:tag name="KSO_WM_TAG_VERSION" val="1.0"/>
  <p:tag name="KSO_WM_BEAUTIFY_FLAG" val="#wm#"/>
  <p:tag name="KSO_WM_UNIT_BLOCK" val="0"/>
  <p:tag name="KSO_WM_UNIT_SM_LIMIT_TYPE" val="2"/>
  <p:tag name="KSO_WM_UNIT_DECORATE_INFO" val="{&quot;DecorateInfoX&quot;:{&quot;IsLeft&quot;:true,&quot;IsRight&quot;:false,&quot;IsAbs&quot;:true},&quot;DecorateInfoY&quot;:{&quot;IsTop&quot;:true,&quot;IsBottom&quot;:false,&quot;IsAbs&quot;:true}}"/>
  <p:tag name="KSO_WM_FULL_TEXT_BEAUTIFY_COPY_ID" val="4"/>
</p:tagLst>
</file>

<file path=ppt/tags/tag1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3893_1*i*3"/>
  <p:tag name="KSO_WM_TEMPLATE_CATEGORY" val="diagram"/>
  <p:tag name="KSO_WM_TEMPLATE_INDEX" val="20203893"/>
  <p:tag name="KSO_WM_UNIT_LAYERLEVEL" val="1"/>
  <p:tag name="KSO_WM_TAG_VERSION" val="1.0"/>
  <p:tag name="KSO_WM_BEAUTIFY_FLAG" val="#wm#"/>
  <p:tag name="KSO_WM_UNIT_SM_LIMIT_TYPE" val="1"/>
  <p:tag name="KSO_WM_FULL_TEXT_BEAUTIFY_COPY_ID" val="7"/>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3893_1*i*4"/>
  <p:tag name="KSO_WM_TEMPLATE_CATEGORY" val="diagram"/>
  <p:tag name="KSO_WM_TEMPLATE_INDEX" val="20203893"/>
  <p:tag name="KSO_WM_UNIT_LAYERLEVEL" val="1"/>
  <p:tag name="KSO_WM_TAG_VERSION" val="1.0"/>
  <p:tag name="KSO_WM_BEAUTIFY_FLAG" val="#wm#"/>
  <p:tag name="KSO_WM_UNIT_SM_LIMIT_TYPE" val="1"/>
  <p:tag name="KSO_WM_FULL_TEXT_BEAUTIFY_COPY_ID" val="8"/>
</p:tagLst>
</file>

<file path=ppt/tags/tag1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03893_1*i*5"/>
  <p:tag name="KSO_WM_TEMPLATE_CATEGORY" val="diagram"/>
  <p:tag name="KSO_WM_TEMPLATE_INDEX" val="20203893"/>
  <p:tag name="KSO_WM_UNIT_LAYERLEVEL" val="1"/>
  <p:tag name="KSO_WM_TAG_VERSION" val="1.0"/>
  <p:tag name="KSO_WM_BEAUTIFY_FLAG" val="#wm#"/>
  <p:tag name="KSO_WM_UNIT_SM_LIMIT_TYPE" val="1"/>
  <p:tag name="KSO_WM_FULL_TEXT_BEAUTIFY_COPY_ID" val="9"/>
</p:tagLst>
</file>

<file path=ppt/tags/tag1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diagram745_3*i*1"/>
  <p:tag name="KSO_WM_TEMPLATE_CATEGORY" val="diagram"/>
  <p:tag name="KSO_WM_TEMPLATE_INDEX" val="745"/>
  <p:tag name="KSO_WM_UNIT_LAYERLEVEL" val="1"/>
  <p:tag name="KSO_WM_TAG_VERSION" val="1.0"/>
  <p:tag name="KSO_WM_BEAUTIFY_FLAG" val="#wm#"/>
  <p:tag name="KSO_WM_UNIT_USESOURCEFORMAT_APPLY" val="1"/>
</p:tagLst>
</file>

<file path=ppt/tags/tag1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diagram745_3*i*2"/>
  <p:tag name="KSO_WM_TEMPLATE_CATEGORY" val="diagram"/>
  <p:tag name="KSO_WM_TEMPLATE_INDEX" val="745"/>
  <p:tag name="KSO_WM_UNIT_LAYERLEVEL" val="1"/>
  <p:tag name="KSO_WM_TAG_VERSION" val="1.0"/>
  <p:tag name="KSO_WM_BEAUTIFY_FLAG" val="#wm#"/>
  <p:tag name="KSO_WM_UNIT_USESOURCEFORMAT_APPLY" val="1"/>
</p:tagLst>
</file>

<file path=ppt/tags/tag1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diagram745_3*i*3"/>
  <p:tag name="KSO_WM_TEMPLATE_CATEGORY" val="diagram"/>
  <p:tag name="KSO_WM_TEMPLATE_INDEX" val="745"/>
  <p:tag name="KSO_WM_UNIT_LAYERLEVEL" val="1"/>
  <p:tag name="KSO_WM_TAG_VERSION" val="1.0"/>
  <p:tag name="KSO_WM_BEAUTIFY_FLAG" val="#wm#"/>
  <p:tag name="KSO_WM_UNIT_USESOURCEFORMAT_APPLY" val="1"/>
</p:tagLst>
</file>

<file path=ppt/tags/tag145.xml><?xml version="1.0" encoding="utf-8"?>
<p:tagLst xmlns:a="http://schemas.openxmlformats.org/drawingml/2006/main" xmlns:r="http://schemas.openxmlformats.org/officeDocument/2006/relationships" xmlns:p="http://schemas.openxmlformats.org/presentationml/2006/main">
  <p:tag name="KSO_WM_UNIT_NOCLEAR" val="0"/>
  <p:tag name="KSO_WM_UNIT_VALUE" val="27"/>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745_3*l_h_f*1_2_1"/>
  <p:tag name="KSO_WM_TEMPLATE_CATEGORY" val="diagram"/>
  <p:tag name="KSO_WM_TEMPLATE_INDEX" val="745"/>
  <p:tag name="KSO_WM_UNIT_LAYERLEVEL" val="1_1_1"/>
  <p:tag name="KSO_WM_TAG_VERSION" val="1.0"/>
  <p:tag name="KSO_WM_BEAUTIFY_FLAG" val="#wm#"/>
  <p:tag name="KSO_WM_UNIT_PRESET_TEXT" val="单击此处添加&#10;文本具体内容"/>
  <p:tag name="KSO_WM_UNIT_USESOURCEFORMAT_APPLY" val="1"/>
  <p:tag name="KSO_WM_FULL_TEXT_BEAUTIFY_COPY_ID" val="32"/>
</p:tagLst>
</file>

<file path=ppt/tags/tag146.xml><?xml version="1.0" encoding="utf-8"?>
<p:tagLst xmlns:a="http://schemas.openxmlformats.org/drawingml/2006/main" xmlns:r="http://schemas.openxmlformats.org/officeDocument/2006/relationships" xmlns:p="http://schemas.openxmlformats.org/presentationml/2006/main">
  <p:tag name="KSO_WM_UNIT_NOCLEAR" val="0"/>
  <p:tag name="KSO_WM_UNIT_VALUE" val="27"/>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745_3*l_h_f*1_1_1"/>
  <p:tag name="KSO_WM_TEMPLATE_CATEGORY" val="diagram"/>
  <p:tag name="KSO_WM_TEMPLATE_INDEX" val="745"/>
  <p:tag name="KSO_WM_UNIT_LAYERLEVEL" val="1_1_1"/>
  <p:tag name="KSO_WM_TAG_VERSION" val="1.0"/>
  <p:tag name="KSO_WM_BEAUTIFY_FLAG" val="#wm#"/>
  <p:tag name="KSO_WM_UNIT_PRESET_TEXT" val="单击此处添加&#10;文本具体内容"/>
  <p:tag name="KSO_WM_UNIT_USESOURCEFORMAT_APPLY" val="1"/>
  <p:tag name="KSO_WM_FULL_TEXT_BEAUTIFY_COPY_ID" val="33"/>
</p:tagLst>
</file>

<file path=ppt/tags/tag147.xml><?xml version="1.0" encoding="utf-8"?>
<p:tagLst xmlns:a="http://schemas.openxmlformats.org/drawingml/2006/main" xmlns:r="http://schemas.openxmlformats.org/officeDocument/2006/relationships" xmlns:p="http://schemas.openxmlformats.org/presentationml/2006/main">
  <p:tag name="KSO_WM_UNIT_NOCLEAR" val="0"/>
  <p:tag name="KSO_WM_UNIT_VALUE" val="27"/>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745_3*l_h_f*1_3_1"/>
  <p:tag name="KSO_WM_TEMPLATE_CATEGORY" val="diagram"/>
  <p:tag name="KSO_WM_TEMPLATE_INDEX" val="745"/>
  <p:tag name="KSO_WM_UNIT_LAYERLEVEL" val="1_1_1"/>
  <p:tag name="KSO_WM_TAG_VERSION" val="1.0"/>
  <p:tag name="KSO_WM_BEAUTIFY_FLAG" val="#wm#"/>
  <p:tag name="KSO_WM_UNIT_PRESET_TEXT" val="单击此处添加&#10;文本具体内容"/>
  <p:tag name="KSO_WM_UNIT_USESOURCEFORMAT_APPLY" val="1"/>
  <p:tag name="KSO_WM_FULL_TEXT_BEAUTIFY_COPY_ID" val="34"/>
</p:tagLst>
</file>

<file path=ppt/tags/tag1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745_3*l_h_i*1_3_2"/>
  <p:tag name="KSO_WM_TEMPLATE_CATEGORY" val="diagram"/>
  <p:tag name="KSO_WM_TEMPLATE_INDEX" val="745"/>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 name="KSO_WM_UNIT_USESOURCEFORMAT_APPLY" val="1"/>
  <p:tag name="KSO_WM_FULL_TEXT_BEAUTIFY_COPY_ID" val="26"/>
</p:tagLst>
</file>

<file path=ppt/tags/tag1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745_3*l_h_i*1_3_3"/>
  <p:tag name="KSO_WM_TEMPLATE_CATEGORY" val="diagram"/>
  <p:tag name="KSO_WM_TEMPLATE_INDEX" val="745"/>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 name="KSO_WM_UNIT_USESOURCEFORMAT_APPLY" val="1"/>
  <p:tag name="KSO_WM_FULL_TEXT_BEAUTIFY_COPY_ID" val="27"/>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745_3*l_h_i*1_3_1"/>
  <p:tag name="KSO_WM_TEMPLATE_CATEGORY" val="diagram"/>
  <p:tag name="KSO_WM_TEMPLATE_INDEX" val="745"/>
  <p:tag name="KSO_WM_UNIT_LAYERLEVEL" val="1_1_1"/>
  <p:tag name="KSO_WM_TAG_VERSION" val="1.0"/>
  <p:tag name="KSO_WM_BEAUTIFY_FLAG" val="#wm#"/>
  <p:tag name="KSO_WM_UNIT_FILL_FORE_SCHEMECOLOR_INDEX" val="5"/>
  <p:tag name="KSO_WM_UNIT_FILL_TYPE" val="1"/>
  <p:tag name="KSO_WM_UNIT_TEXT_FILL_FORE_SCHEMECOLOR_INDEX" val="5"/>
  <p:tag name="KSO_WM_UNIT_TEXT_FILL_TYPE" val="1"/>
  <p:tag name="KSO_WM_UNIT_USESOURCEFORMAT_APPLY" val="1"/>
  <p:tag name="KSO_WM_FULL_TEXT_BEAUTIFY_COPY_ID" val="28"/>
</p:tagLst>
</file>

<file path=ppt/tags/tag1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4"/>
  <p:tag name="KSO_WM_UNIT_ID" val="diagram745_3*l_h_i*1_3_4"/>
  <p:tag name="KSO_WM_TEMPLATE_CATEGORY" val="diagram"/>
  <p:tag name="KSO_WM_TEMPLATE_INDEX" val="745"/>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 name="KSO_WM_FULL_TEXT_BEAUTIFY_COPY_ID" val="29"/>
</p:tagLst>
</file>

<file path=ppt/tags/tag1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5"/>
  <p:tag name="KSO_WM_UNIT_ID" val="diagram745_3*l_h_i*1_3_5"/>
  <p:tag name="KSO_WM_TEMPLATE_CATEGORY" val="diagram"/>
  <p:tag name="KSO_WM_TEMPLATE_INDEX" val="745"/>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 name="KSO_WM_UNIT_USESOURCEFORMAT_APPLY" val="1"/>
  <p:tag name="KSO_WM_FULL_TEXT_BEAUTIFY_COPY_ID" val="30"/>
</p:tagLst>
</file>

<file path=ppt/tags/tag1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6"/>
  <p:tag name="KSO_WM_UNIT_ID" val="diagram745_3*l_h_i*1_3_6"/>
  <p:tag name="KSO_WM_TEMPLATE_CATEGORY" val="diagram"/>
  <p:tag name="KSO_WM_TEMPLATE_INDEX" val="745"/>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 name="KSO_WM_FULL_TEXT_BEAUTIFY_COPY_ID" val="31"/>
</p:tagLst>
</file>

<file path=ppt/tags/tag1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745_3*l_h_i*1_2_4"/>
  <p:tag name="KSO_WM_TEMPLATE_CATEGORY" val="diagram"/>
  <p:tag name="KSO_WM_TEMPLATE_INDEX" val="745"/>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 name="KSO_WM_UNIT_USESOURCEFORMAT_APPLY" val="1"/>
  <p:tag name="KSO_WM_FULL_TEXT_BEAUTIFY_COPY_ID" val="19"/>
</p:tagLst>
</file>

<file path=ppt/tags/tag1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5"/>
  <p:tag name="KSO_WM_UNIT_ID" val="diagram745_3*l_h_i*1_2_5"/>
  <p:tag name="KSO_WM_TEMPLATE_CATEGORY" val="diagram"/>
  <p:tag name="KSO_WM_TEMPLATE_INDEX" val="745"/>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 name="KSO_WM_UNIT_USESOURCEFORMAT_APPLY" val="1"/>
  <p:tag name="KSO_WM_FULL_TEXT_BEAUTIFY_COPY_ID" val="20"/>
</p:tagLst>
</file>

<file path=ppt/tags/tag1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745_3*l_h_i*1_2_1"/>
  <p:tag name="KSO_WM_TEMPLATE_CATEGORY" val="diagram"/>
  <p:tag name="KSO_WM_TEMPLATE_INDEX" val="745"/>
  <p:tag name="KSO_WM_UNIT_LAYERLEVEL" val="1_1_1"/>
  <p:tag name="KSO_WM_TAG_VERSION" val="1.0"/>
  <p:tag name="KSO_WM_BEAUTIFY_FLAG" val="#wm#"/>
  <p:tag name="KSO_WM_UNIT_FILL_FORE_SCHEMECOLOR_INDEX" val="5"/>
  <p:tag name="KSO_WM_UNIT_FILL_TYPE" val="1"/>
  <p:tag name="KSO_WM_UNIT_TEXT_FILL_FORE_SCHEMECOLOR_INDEX" val="5"/>
  <p:tag name="KSO_WM_UNIT_TEXT_FILL_TYPE" val="1"/>
  <p:tag name="KSO_WM_UNIT_USESOURCEFORMAT_APPLY" val="1"/>
  <p:tag name="KSO_WM_FULL_TEXT_BEAUTIFY_COPY_ID" val="21"/>
</p:tagLst>
</file>

<file path=ppt/tags/tag1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6"/>
  <p:tag name="KSO_WM_UNIT_ID" val="diagram745_3*l_h_i*1_2_6"/>
  <p:tag name="KSO_WM_TEMPLATE_CATEGORY" val="diagram"/>
  <p:tag name="KSO_WM_TEMPLATE_INDEX" val="745"/>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 name="KSO_WM_FULL_TEXT_BEAUTIFY_COPY_ID" val="22"/>
</p:tagLst>
</file>

<file path=ppt/tags/tag1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745_3*l_h_i*1_2_3"/>
  <p:tag name="KSO_WM_TEMPLATE_CATEGORY" val="diagram"/>
  <p:tag name="KSO_WM_TEMPLATE_INDEX" val="745"/>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 name="KSO_WM_UNIT_USESOURCEFORMAT_APPLY" val="1"/>
  <p:tag name="KSO_WM_FULL_TEXT_BEAUTIFY_COPY_ID" val="23"/>
</p:tagLst>
</file>

<file path=ppt/tags/tag1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745_3*l_h_i*1_2_2"/>
  <p:tag name="KSO_WM_TEMPLATE_CATEGORY" val="diagram"/>
  <p:tag name="KSO_WM_TEMPLATE_INDEX" val="745"/>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 name="KSO_WM_FULL_TEXT_BEAUTIFY_COPY_ID" val="24"/>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745_3*l_h_i*1_1_2"/>
  <p:tag name="KSO_WM_TEMPLATE_CATEGORY" val="diagram"/>
  <p:tag name="KSO_WM_TEMPLATE_INDEX" val="745"/>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 name="KSO_WM_UNIT_USESOURCEFORMAT_APPLY" val="1"/>
  <p:tag name="KSO_WM_FULL_TEXT_BEAUTIFY_COPY_ID" val="2"/>
</p:tagLst>
</file>

<file path=ppt/tags/tag1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745_3*l_h_i*1_1_3"/>
  <p:tag name="KSO_WM_TEMPLATE_CATEGORY" val="diagram"/>
  <p:tag name="KSO_WM_TEMPLATE_INDEX" val="745"/>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 name="KSO_WM_UNIT_USESOURCEFORMAT_APPLY" val="1"/>
  <p:tag name="KSO_WM_FULL_TEXT_BEAUTIFY_COPY_ID" val="16"/>
</p:tagLst>
</file>

<file path=ppt/tags/tag1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745_3*l_h_i*1_1_1"/>
  <p:tag name="KSO_WM_TEMPLATE_CATEGORY" val="diagram"/>
  <p:tag name="KSO_WM_TEMPLATE_INDEX" val="745"/>
  <p:tag name="KSO_WM_UNIT_LAYERLEVEL" val="1_1_1"/>
  <p:tag name="KSO_WM_TAG_VERSION" val="1.0"/>
  <p:tag name="KSO_WM_BEAUTIFY_FLAG" val="#wm#"/>
  <p:tag name="KSO_WM_UNIT_FILL_FORE_SCHEMECOLOR_INDEX" val="5"/>
  <p:tag name="KSO_WM_UNIT_FILL_TYPE" val="1"/>
  <p:tag name="KSO_WM_UNIT_TEXT_FILL_FORE_SCHEMECOLOR_INDEX" val="5"/>
  <p:tag name="KSO_WM_UNIT_TEXT_FILL_TYPE" val="1"/>
  <p:tag name="KSO_WM_UNIT_USESOURCEFORMAT_APPLY" val="1"/>
  <p:tag name="KSO_WM_FULL_TEXT_BEAUTIFY_COPY_ID" val="10"/>
</p:tagLst>
</file>

<file path=ppt/tags/tag1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745_3*l_h_i*1_1_4"/>
  <p:tag name="KSO_WM_TEMPLATE_CATEGORY" val="diagram"/>
  <p:tag name="KSO_WM_TEMPLATE_INDEX" val="745"/>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 name="KSO_WM_FULL_TEXT_BEAUTIFY_COPY_ID" val="11"/>
</p:tagLst>
</file>

<file path=ppt/tags/tag1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5"/>
  <p:tag name="KSO_WM_UNIT_ID" val="diagram745_3*l_h_i*1_1_5"/>
  <p:tag name="KSO_WM_TEMPLATE_CATEGORY" val="diagram"/>
  <p:tag name="KSO_WM_TEMPLATE_INDEX" val="745"/>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 name="KSO_WM_UNIT_USESOURCEFORMAT_APPLY" val="1"/>
  <p:tag name="KSO_WM_FULL_TEXT_BEAUTIFY_COPY_ID" val="12"/>
</p:tagLst>
</file>

<file path=ppt/tags/tag1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6"/>
  <p:tag name="KSO_WM_UNIT_ID" val="diagram745_3*l_h_i*1_1_6"/>
  <p:tag name="KSO_WM_TEMPLATE_CATEGORY" val="diagram"/>
  <p:tag name="KSO_WM_TEMPLATE_INDEX" val="745"/>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 name="KSO_WM_FULL_TEXT_BEAUTIFY_COPY_ID" val="13"/>
</p:tagLst>
</file>

<file path=ppt/tags/tag166.xml><?xml version="1.0" encoding="utf-8"?>
<p:tagLst xmlns:a="http://schemas.openxmlformats.org/drawingml/2006/main" xmlns:r="http://schemas.openxmlformats.org/officeDocument/2006/relationships" xmlns:p="http://schemas.openxmlformats.org/presentationml/2006/main">
  <p:tag name="KSO_WM_FULL_TEXT_BEAUTIFY_COPY_ID" val="17410"/>
</p:tagLst>
</file>

<file path=ppt/tags/tag167.xml><?xml version="1.0" encoding="utf-8"?>
<p:tagLst xmlns:a="http://schemas.openxmlformats.org/drawingml/2006/main" xmlns:r="http://schemas.openxmlformats.org/officeDocument/2006/relationships" xmlns:p="http://schemas.openxmlformats.org/presentationml/2006/main">
  <p:tag name="KSO_WM_FULL_TEXT_BEAUTIFY_COPY_ID" val="48130"/>
</p:tagLst>
</file>

<file path=ppt/tags/tag168.xml><?xml version="1.0" encoding="utf-8"?>
<p:tagLst xmlns:a="http://schemas.openxmlformats.org/drawingml/2006/main" xmlns:r="http://schemas.openxmlformats.org/officeDocument/2006/relationships" xmlns:p="http://schemas.openxmlformats.org/presentationml/2006/main">
  <p:tag name="KSO_WM_FULL_TEXT_BEAUTIFY_COPY_ID" val="48148"/>
</p:tagLst>
</file>

<file path=ppt/tags/tag169.xml><?xml version="1.0" encoding="utf-8"?>
<p:tagLst xmlns:a="http://schemas.openxmlformats.org/drawingml/2006/main" xmlns:r="http://schemas.openxmlformats.org/officeDocument/2006/relationships" xmlns:p="http://schemas.openxmlformats.org/presentationml/2006/main">
  <p:tag name="KSO_WM_FULL_TEXT_BEAUTIFY_COPY_ID" val="48149"/>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0.xml><?xml version="1.0" encoding="utf-8"?>
<p:tagLst xmlns:a="http://schemas.openxmlformats.org/drawingml/2006/main" xmlns:r="http://schemas.openxmlformats.org/officeDocument/2006/relationships" xmlns:p="http://schemas.openxmlformats.org/presentationml/2006/main">
  <p:tag name="KSO_WM_FULL_TEXT_BEAUTIFY_COPY_ID" val="48145"/>
</p:tagLst>
</file>

<file path=ppt/tags/tag171.xml><?xml version="1.0" encoding="utf-8"?>
<p:tagLst xmlns:a="http://schemas.openxmlformats.org/drawingml/2006/main" xmlns:r="http://schemas.openxmlformats.org/officeDocument/2006/relationships" xmlns:p="http://schemas.openxmlformats.org/presentationml/2006/main">
  <p:tag name="KSO_WM_FULL_TEXT_BEAUTIFY_COPY_ID" val="48146"/>
</p:tagLst>
</file>

<file path=ppt/tags/tag172.xml><?xml version="1.0" encoding="utf-8"?>
<p:tagLst xmlns:a="http://schemas.openxmlformats.org/drawingml/2006/main" xmlns:r="http://schemas.openxmlformats.org/officeDocument/2006/relationships" xmlns:p="http://schemas.openxmlformats.org/presentationml/2006/main">
  <p:tag name="KSO_WM_FULL_TEXT_BEAUTIFY_COPY_ID" val="48147"/>
</p:tagLst>
</file>

<file path=ppt/tags/tag173.xml><?xml version="1.0" encoding="utf-8"?>
<p:tagLst xmlns:a="http://schemas.openxmlformats.org/drawingml/2006/main" xmlns:r="http://schemas.openxmlformats.org/officeDocument/2006/relationships" xmlns:p="http://schemas.openxmlformats.org/presentationml/2006/main">
  <p:tag name="KSO_WM_FULL_TEXT_BEAUTIFY_COPY_ID" val="48141"/>
</p:tagLst>
</file>

<file path=ppt/tags/tag174.xml><?xml version="1.0" encoding="utf-8"?>
<p:tagLst xmlns:a="http://schemas.openxmlformats.org/drawingml/2006/main" xmlns:r="http://schemas.openxmlformats.org/officeDocument/2006/relationships" xmlns:p="http://schemas.openxmlformats.org/presentationml/2006/main">
  <p:tag name="KSO_WM_FULL_TEXT_BEAUTIFY_COPY_ID" val="48142"/>
</p:tagLst>
</file>

<file path=ppt/tags/tag175.xml><?xml version="1.0" encoding="utf-8"?>
<p:tagLst xmlns:a="http://schemas.openxmlformats.org/drawingml/2006/main" xmlns:r="http://schemas.openxmlformats.org/officeDocument/2006/relationships" xmlns:p="http://schemas.openxmlformats.org/presentationml/2006/main">
  <p:tag name="KSO_WM_FULL_TEXT_BEAUTIFY_COPY_ID" val="48143"/>
</p:tagLst>
</file>

<file path=ppt/tags/tag176.xml><?xml version="1.0" encoding="utf-8"?>
<p:tagLst xmlns:a="http://schemas.openxmlformats.org/drawingml/2006/main" xmlns:r="http://schemas.openxmlformats.org/officeDocument/2006/relationships" xmlns:p="http://schemas.openxmlformats.org/presentationml/2006/main">
  <p:tag name="KSO_WM_FULL_TEXT_BEAUTIFY_COPY_ID" val="48137"/>
</p:tagLst>
</file>

<file path=ppt/tags/tag177.xml><?xml version="1.0" encoding="utf-8"?>
<p:tagLst xmlns:a="http://schemas.openxmlformats.org/drawingml/2006/main" xmlns:r="http://schemas.openxmlformats.org/officeDocument/2006/relationships" xmlns:p="http://schemas.openxmlformats.org/presentationml/2006/main">
  <p:tag name="KSO_WM_FULL_TEXT_BEAUTIFY_COPY_ID" val="48138"/>
</p:tagLst>
</file>

<file path=ppt/tags/tag178.xml><?xml version="1.0" encoding="utf-8"?>
<p:tagLst xmlns:a="http://schemas.openxmlformats.org/drawingml/2006/main" xmlns:r="http://schemas.openxmlformats.org/officeDocument/2006/relationships" xmlns:p="http://schemas.openxmlformats.org/presentationml/2006/main">
  <p:tag name="KSO_WM_FULL_TEXT_BEAUTIFY_COPY_ID" val="48139"/>
</p:tagLst>
</file>

<file path=ppt/tags/tag179.xml><?xml version="1.0" encoding="utf-8"?>
<p:tagLst xmlns:a="http://schemas.openxmlformats.org/drawingml/2006/main" xmlns:r="http://schemas.openxmlformats.org/officeDocument/2006/relationships" xmlns:p="http://schemas.openxmlformats.org/presentationml/2006/main">
  <p:tag name="KSO_WM_FULL_TEXT_BEAUTIFY_COPY_ID" val="48133"/>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0.xml><?xml version="1.0" encoding="utf-8"?>
<p:tagLst xmlns:a="http://schemas.openxmlformats.org/drawingml/2006/main" xmlns:r="http://schemas.openxmlformats.org/officeDocument/2006/relationships" xmlns:p="http://schemas.openxmlformats.org/presentationml/2006/main">
  <p:tag name="KSO_WM_FULL_TEXT_BEAUTIFY_COPY_ID" val="48134"/>
</p:tagLst>
</file>

<file path=ppt/tags/tag181.xml><?xml version="1.0" encoding="utf-8"?>
<p:tagLst xmlns:a="http://schemas.openxmlformats.org/drawingml/2006/main" xmlns:r="http://schemas.openxmlformats.org/officeDocument/2006/relationships" xmlns:p="http://schemas.openxmlformats.org/presentationml/2006/main">
  <p:tag name="KSO_WM_FULL_TEXT_BEAUTIFY_COPY_ID" val="48135"/>
</p:tagLst>
</file>

<file path=ppt/tags/tag182.xml><?xml version="1.0" encoding="utf-8"?>
<p:tagLst xmlns:a="http://schemas.openxmlformats.org/drawingml/2006/main" xmlns:r="http://schemas.openxmlformats.org/officeDocument/2006/relationships" xmlns:p="http://schemas.openxmlformats.org/presentationml/2006/main">
  <p:tag name="KSO_WM_FULL_TEXT_BEAUTIFY_COPY_ID" val="150997414"/>
</p:tagLst>
</file>

<file path=ppt/tags/tag183.xml><?xml version="1.0" encoding="utf-8"?>
<p:tagLst xmlns:a="http://schemas.openxmlformats.org/drawingml/2006/main" xmlns:r="http://schemas.openxmlformats.org/officeDocument/2006/relationships" xmlns:p="http://schemas.openxmlformats.org/presentationml/2006/main">
  <p:tag name="REFSHAPE" val="167154684"/>
  <p:tag name="KSO_WM_FULL_TEXT_BEAUTIFY_COPY_ID" val="52233"/>
</p:tagLst>
</file>

<file path=ppt/tags/tag184.xml><?xml version="1.0" encoding="utf-8"?>
<p:tagLst xmlns:a="http://schemas.openxmlformats.org/drawingml/2006/main" xmlns:r="http://schemas.openxmlformats.org/officeDocument/2006/relationships" xmlns:p="http://schemas.openxmlformats.org/presentationml/2006/main">
  <p:tag name="REFSHAPE" val="167154820"/>
  <p:tag name="KSO_WM_FULL_TEXT_BEAUTIFY_COPY_ID" val="52234"/>
</p:tagLst>
</file>

<file path=ppt/tags/tag185.xml><?xml version="1.0" encoding="utf-8"?>
<p:tagLst xmlns:a="http://schemas.openxmlformats.org/drawingml/2006/main" xmlns:r="http://schemas.openxmlformats.org/officeDocument/2006/relationships" xmlns:p="http://schemas.openxmlformats.org/presentationml/2006/main">
  <p:tag name="KSO_WM_FULL_TEXT_BEAUTIFY_COPY_ID" val="49165"/>
</p:tagLst>
</file>

<file path=ppt/tags/tag186.xml><?xml version="1.0" encoding="utf-8"?>
<p:tagLst xmlns:a="http://schemas.openxmlformats.org/drawingml/2006/main" xmlns:r="http://schemas.openxmlformats.org/officeDocument/2006/relationships" xmlns:p="http://schemas.openxmlformats.org/presentationml/2006/main">
  <p:tag name="REFSHAPE" val="167155364"/>
  <p:tag name="KSO_WM_FULL_TEXT_BEAUTIFY_COPY_ID" val="49166"/>
</p:tagLst>
</file>

<file path=ppt/tags/tag187.xml><?xml version="1.0" encoding="utf-8"?>
<p:tagLst xmlns:a="http://schemas.openxmlformats.org/drawingml/2006/main" xmlns:r="http://schemas.openxmlformats.org/officeDocument/2006/relationships" xmlns:p="http://schemas.openxmlformats.org/presentationml/2006/main">
  <p:tag name="REFSHAPE" val="167155500"/>
  <p:tag name="KSO_WM_FULL_TEXT_BEAUTIFY_COPY_ID" val="49167"/>
</p:tagLst>
</file>

<file path=ppt/tags/tag188.xml><?xml version="1.0" encoding="utf-8"?>
<p:tagLst xmlns:a="http://schemas.openxmlformats.org/drawingml/2006/main" xmlns:r="http://schemas.openxmlformats.org/officeDocument/2006/relationships" xmlns:p="http://schemas.openxmlformats.org/presentationml/2006/main">
  <p:tag name="KSO_WM_FULL_TEXT_BEAUTIFY_COPY_ID" val="101378"/>
</p:tagLst>
</file>

<file path=ppt/tags/tag189.xml><?xml version="1.0" encoding="utf-8"?>
<p:tagLst xmlns:a="http://schemas.openxmlformats.org/drawingml/2006/main" xmlns:r="http://schemas.openxmlformats.org/officeDocument/2006/relationships" xmlns:p="http://schemas.openxmlformats.org/presentationml/2006/main">
  <p:tag name="KSO_WM_FULL_TEXT_BEAUTIFY_COPY_ID" val="49172"/>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0.xml><?xml version="1.0" encoding="utf-8"?>
<p:tagLst xmlns:a="http://schemas.openxmlformats.org/drawingml/2006/main" xmlns:r="http://schemas.openxmlformats.org/officeDocument/2006/relationships" xmlns:p="http://schemas.openxmlformats.org/presentationml/2006/main">
  <p:tag name="KSO_WM_FULL_TEXT_BEAUTIFY_COPY_ID" val="49170"/>
</p:tagLst>
</file>

<file path=ppt/tags/tag191.xml><?xml version="1.0" encoding="utf-8"?>
<p:tagLst xmlns:a="http://schemas.openxmlformats.org/drawingml/2006/main" xmlns:r="http://schemas.openxmlformats.org/officeDocument/2006/relationships" xmlns:p="http://schemas.openxmlformats.org/presentationml/2006/main">
  <p:tag name="KSO_WM_FULL_TEXT_BEAUTIFY_COPY_ID" val="49171"/>
</p:tagLst>
</file>

<file path=ppt/tags/tag192.xml><?xml version="1.0" encoding="utf-8"?>
<p:tagLst xmlns:a="http://schemas.openxmlformats.org/drawingml/2006/main" xmlns:r="http://schemas.openxmlformats.org/officeDocument/2006/relationships" xmlns:p="http://schemas.openxmlformats.org/presentationml/2006/main">
  <p:tag name="KSO_WM_FULL_TEXT_BEAUTIFY_COPY_ID" val="49163"/>
</p:tagLst>
</file>

<file path=ppt/tags/tag193.xml><?xml version="1.0" encoding="utf-8"?>
<p:tagLst xmlns:a="http://schemas.openxmlformats.org/drawingml/2006/main" xmlns:r="http://schemas.openxmlformats.org/officeDocument/2006/relationships" xmlns:p="http://schemas.openxmlformats.org/presentationml/2006/main">
  <p:tag name="KSO_WM_FULL_TEXT_BEAUTIFY_COPY_ID" val="49164"/>
</p:tagLst>
</file>

<file path=ppt/tags/tag19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842.4992125984252,&quot;width&quot;:4330}"/>
  <p:tag name="REFSHAPE" val="167152100"/>
  <p:tag name="KSO_WM_FULL_TEXT_BEAUTIFY_COPY_ID" val="49158"/>
</p:tagLst>
</file>

<file path=ppt/tags/tag195.xml><?xml version="1.0" encoding="utf-8"?>
<p:tagLst xmlns:a="http://schemas.openxmlformats.org/drawingml/2006/main" xmlns:r="http://schemas.openxmlformats.org/officeDocument/2006/relationships" xmlns:p="http://schemas.openxmlformats.org/presentationml/2006/main">
  <p:tag name="REFSHAPE" val="167154548"/>
  <p:tag name="KSO_WM_FULL_TEXT_BEAUTIFY_COPY_ID" val="49159"/>
</p:tagLst>
</file>

<file path=ppt/tags/tag196.xml><?xml version="1.0" encoding="utf-8"?>
<p:tagLst xmlns:a="http://schemas.openxmlformats.org/drawingml/2006/main" xmlns:r="http://schemas.openxmlformats.org/officeDocument/2006/relationships" xmlns:p="http://schemas.openxmlformats.org/presentationml/2006/main">
  <p:tag name="REFSHAPE" val="167153868"/>
  <p:tag name="KSO_WM_FULL_TEXT_BEAUTIFY_COPY_ID" val="49154"/>
</p:tagLst>
</file>

<file path=ppt/tags/tag197.xml><?xml version="1.0" encoding="utf-8"?>
<p:tagLst xmlns:a="http://schemas.openxmlformats.org/drawingml/2006/main" xmlns:r="http://schemas.openxmlformats.org/officeDocument/2006/relationships" xmlns:p="http://schemas.openxmlformats.org/presentationml/2006/main">
  <p:tag name="KSO_WM_FULL_TEXT_BEAUTIFY_COPY_ID" val="49155"/>
</p:tagLst>
</file>

<file path=ppt/tags/tag198.xml><?xml version="1.0" encoding="utf-8"?>
<p:tagLst xmlns:a="http://schemas.openxmlformats.org/drawingml/2006/main" xmlns:r="http://schemas.openxmlformats.org/officeDocument/2006/relationships" xmlns:p="http://schemas.openxmlformats.org/presentationml/2006/main">
  <p:tag name="REFSHAPE" val="167154004"/>
  <p:tag name="KSO_WM_FULL_TEXT_BEAUTIFY_COPY_ID" val="49156"/>
</p:tagLst>
</file>

<file path=ppt/tags/tag199.xml><?xml version="1.0" encoding="utf-8"?>
<p:tagLst xmlns:a="http://schemas.openxmlformats.org/drawingml/2006/main" xmlns:r="http://schemas.openxmlformats.org/officeDocument/2006/relationships" xmlns:p="http://schemas.openxmlformats.org/presentationml/2006/main">
  <p:tag name="KSO_WM_SLIDE_ID" val="diagram20191282_1"/>
  <p:tag name="KSO_WM_SLIDE_ITEM_CNT" val="0"/>
  <p:tag name="KSO_WM_SLIDE_INDEX" val="1"/>
  <p:tag name="KSO_WM_TAG_VERSION" val="1.0"/>
  <p:tag name="KSO_WM_BEAUTIFY_FLAG" val="#wm#"/>
  <p:tag name="KSO_WM_TEMPLATE_CATEGORY" val="diagram"/>
  <p:tag name="KSO_WM_TEMPLATE_INDEX" val="20191282"/>
  <p:tag name="KSO_WM_SLIDE_LAYOUT" val="a_d"/>
  <p:tag name="KSO_WM_SLIDE_LAYOUT_CNT" val="1_1"/>
  <p:tag name="KSO_WM_SLIDE_MODEL_TYPE" val="cover"/>
  <p:tag name="KSO_WM_SLIDE_TYPE" val="text"/>
  <p:tag name="KSO_WM_SLIDE_SUBTYPE" val="picTxt"/>
  <p:tag name="KSO_WM_SLIDE_SIZE" val="959*539"/>
  <p:tag name="KSO_WM_SLIDE_POSITION" val="0*0"/>
  <p:tag name="KSO_WM_SLIDE_CONSTRAINT" val="%7b%22slideConstraint%22%3a%7b%22seriesAreas%22%3a%5b%5d%2c%22singleAreas%22%3a%5b%7b%22shapes%22%3a%5b13%5d%2c%22serialConstraintIndex%22%3a-1%2c%22areatextmark%22%3a0%2c%22pictureprocessmark%22%3a0%7d%5d%7d%7d"/>
  <p:tag name="KSO_WM_SLIDE_COLORSCHEME_VERSION" val="3.2"/>
  <p:tag name="KSO_WM_FULL_TEXT_BEAUTIFY_COPY_ID" val="150997415"/>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72_4*i*1"/>
  <p:tag name="KSO_WM_TEMPLATE_CATEGORY" val="chip"/>
  <p:tag name="KSO_WM_TEMPLATE_INDEX" val="20203872"/>
  <p:tag name="KSO_WM_UNIT_LAYERLEVEL" val="1"/>
  <p:tag name="KSO_WM_TAG_VERSION" val="1.0"/>
  <p:tag name="KSO_WM_BEAUTIFY_FLAG" val="#wm#"/>
  <p:tag name="KSO_WM_CHIP_GROUPID" val="5fa119f958547e52881d598d"/>
  <p:tag name="KSO_WM_CHIP_XID" val="5fa119f958547e52881d5991"/>
  <p:tag name="KSO_WM_UNIT_DEC_AREA_ID" val="f8f5a94ce42748948fdb769e4e0c80d6"/>
  <p:tag name="KSO_WM_UNIT_DECORATE_INFO" val=""/>
  <p:tag name="KSO_WM_UNIT_SM_LIMIT_TYPE" val=""/>
  <p:tag name="KSO_WM_CHIP_FILLAREA_FILL_RULE" val="{&quot;fill_align&quot;:&quot;cm&quot;,&quot;fill_effect&quot;:[],&quot;fill_mode&quot;:&quot;full&quot;,&quot;sacle_strategy&quot;:&quot;stretch&quot;}"/>
  <p:tag name="KSO_WM_ASSEMBLE_CHIP_INDEX" val="3e1e82c122d6473580966f9f9371db68"/>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191282_1*i*1"/>
  <p:tag name="KSO_WM_TEMPLATE_CATEGORY" val="diagram"/>
  <p:tag name="KSO_WM_TEMPLATE_INDEX" val="20191282"/>
  <p:tag name="KSO_WM_UNIT_LAYERLEVEL" val="1"/>
  <p:tag name="KSO_WM_TAG_VERSION" val="1.0"/>
  <p:tag name="KSO_WM_BEAUTIFY_FLAG" val="#wm#"/>
  <p:tag name="KSO_WM_UNIT_ADJUSTLAYOUT_ID" val="2"/>
  <p:tag name="KSO_WM_UNIT_COLOR_SCHEME_SHAPE_ID" val="2"/>
  <p:tag name="KSO_WM_UNIT_COLOR_SCHEME_PARENT_PAGE" val="0_1"/>
  <p:tag name="KSO_WM_FULL_TEXT_BEAUTIFY_COPY_ID" val="2"/>
</p:tagLst>
</file>

<file path=ppt/tags/tag2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191282_1*i*2"/>
  <p:tag name="KSO_WM_TEMPLATE_CATEGORY" val="diagram"/>
  <p:tag name="KSO_WM_TEMPLATE_INDEX" val="20191282"/>
  <p:tag name="KSO_WM_UNIT_LAYERLEVEL" val="1"/>
  <p:tag name="KSO_WM_TAG_VERSION" val="1.0"/>
  <p:tag name="KSO_WM_BEAUTIFY_FLAG" val="#wm#"/>
  <p:tag name="KSO_WM_UNIT_ADJUSTLAYOUT_ID" val="3"/>
  <p:tag name="KSO_WM_UNIT_COLOR_SCHEME_SHAPE_ID" val="3"/>
  <p:tag name="KSO_WM_UNIT_COLOR_SCHEME_PARENT_PAGE" val="0_1"/>
  <p:tag name="KSO_WM_FULL_TEXT_BEAUTIFY_COPY_ID" val="3"/>
</p:tagLst>
</file>

<file path=ppt/tags/tag202.xml><?xml version="1.0" encoding="utf-8"?>
<p:tagLst xmlns:a="http://schemas.openxmlformats.org/drawingml/2006/main" xmlns:r="http://schemas.openxmlformats.org/officeDocument/2006/relationships" xmlns:p="http://schemas.openxmlformats.org/presentationml/2006/main">
  <p:tag name="KSO_WM_UNIT_VALUE" val="1543*1543"/>
  <p:tag name="KSO_WM_UNIT_HIGHLIGHT" val="0"/>
  <p:tag name="KSO_WM_UNIT_COMPATIBLE" val="0"/>
  <p:tag name="KSO_WM_UNIT_DIAGRAM_ISNUMVISUAL" val="0"/>
  <p:tag name="KSO_WM_UNIT_DIAGRAM_ISREFERUNIT" val="0"/>
  <p:tag name="KSO_WM_UNIT_TYPE" val="d"/>
  <p:tag name="KSO_WM_UNIT_INDEX" val="1"/>
  <p:tag name="KSO_WM_UNIT_ID" val="diagram20191282_1*d*1"/>
  <p:tag name="KSO_WM_TEMPLATE_CATEGORY" val="diagram"/>
  <p:tag name="KSO_WM_TEMPLATE_INDEX" val="20191282"/>
  <p:tag name="KSO_WM_UNIT_LAYERLEVEL" val="1"/>
  <p:tag name="KSO_WM_TAG_VERSION" val="1.0"/>
  <p:tag name="KSO_WM_BEAUTIFY_FLAG" val="#wm#"/>
  <p:tag name="KSO_WM_UNIT_ADJUSTLAYOUT_ID" val="13"/>
  <p:tag name="KSO_WM_UNIT_PICTURE_CLIP_FLAG" val="1"/>
  <p:tag name="KSO_WM_UNIT_COLOR_SCHEME_SHAPE_ID" val="13"/>
  <p:tag name="KSO_WM_UNIT_COLOR_SCHEME_PARENT_PAGE" val="0_1"/>
  <p:tag name="REFSHAPE" val="814941748"/>
  <p:tag name="KSO_WM_FULL_TEXT_BEAUTIFY_COPY_ID" val="13"/>
</p:tagLst>
</file>

<file path=ppt/tags/tag203.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单击此处&#10;添加大标题内容"/>
  <p:tag name="KSO_WM_UNIT_TEXT_PART_ID" val="5-X"/>
  <p:tag name="KSO_WM_UNIT_TEXT_PART_SIZE" val="92.4*403"/>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diagram20191282_1*a*1"/>
  <p:tag name="KSO_WM_TEMPLATE_CATEGORY" val="diagram"/>
  <p:tag name="KSO_WM_TEMPLATE_INDEX" val="20191282"/>
  <p:tag name="KSO_WM_UNIT_LAYERLEVEL" val="1"/>
  <p:tag name="KSO_WM_TAG_VERSION" val="1.0"/>
  <p:tag name="KSO_WM_BEAUTIFY_FLAG" val="#wm#"/>
  <p:tag name="KSO_WM_UNIT_ADJUSTLAYOUT_ID" val="14"/>
  <p:tag name="KSO_WM_UNIT_COLOR_SCHEME_SHAPE_ID" val="14"/>
  <p:tag name="KSO_WM_UNIT_COLOR_SCHEME_PARENT_PAGE" val="0_1"/>
  <p:tag name="KSO_WM_FULL_TEXT_BEAUTIFY_COPY_ID" val="14"/>
</p:tagLst>
</file>

<file path=ppt/tags/tag2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191282_1*i*3"/>
  <p:tag name="KSO_WM_TEMPLATE_CATEGORY" val="diagram"/>
  <p:tag name="KSO_WM_TEMPLATE_INDEX" val="20191282"/>
  <p:tag name="KSO_WM_UNIT_LAYERLEVEL" val="1"/>
  <p:tag name="KSO_WM_TAG_VERSION" val="1.0"/>
  <p:tag name="KSO_WM_BEAUTIFY_FLAG" val="#wm#"/>
  <p:tag name="KSO_WM_UNIT_ADJUSTLAYOUT_ID" val="15"/>
  <p:tag name="KSO_WM_UNIT_COLOR_SCHEME_SHAPE_ID" val="15"/>
  <p:tag name="KSO_WM_UNIT_COLOR_SCHEME_PARENT_PAGE" val="0_1"/>
  <p:tag name="KSO_WM_FULL_TEXT_BEAUTIFY_COPY_ID" val="15"/>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191282"/>
</p:tagLst>
</file>

<file path=ppt/tags/tag206.xml><?xml version="1.0" encoding="utf-8"?>
<p:tagLst xmlns:a="http://schemas.openxmlformats.org/drawingml/2006/main" xmlns:r="http://schemas.openxmlformats.org/officeDocument/2006/relationships" xmlns:p="http://schemas.openxmlformats.org/presentationml/2006/main">
  <p:tag name="KSO_WM_FULL_TEXT_BEAUTIFY_COPY_ID" val="4"/>
</p:tagLst>
</file>

<file path=ppt/tags/tag207.xml><?xml version="1.0" encoding="utf-8"?>
<p:tagLst xmlns:a="http://schemas.openxmlformats.org/drawingml/2006/main" xmlns:r="http://schemas.openxmlformats.org/officeDocument/2006/relationships" xmlns:p="http://schemas.openxmlformats.org/presentationml/2006/main">
  <p:tag name="KSO_WM_SLIDE_ID" val="diagram20191282_1"/>
  <p:tag name="KSO_WM_SLIDE_ITEM_CNT" val="0"/>
  <p:tag name="KSO_WM_SLIDE_INDEX" val="1"/>
  <p:tag name="KSO_WM_TAG_VERSION" val="1.0"/>
  <p:tag name="KSO_WM_BEAUTIFY_FLAG" val="#wm#"/>
  <p:tag name="KSO_WM_TEMPLATE_CATEGORY" val="diagram"/>
  <p:tag name="KSO_WM_TEMPLATE_INDEX" val="20191282"/>
  <p:tag name="KSO_WM_SLIDE_LAYOUT" val="a_d"/>
  <p:tag name="KSO_WM_SLIDE_LAYOUT_CNT" val="1_1"/>
  <p:tag name="KSO_WM_SLIDE_MODEL_TYPE" val="cover"/>
  <p:tag name="KSO_WM_SLIDE_TYPE" val="text"/>
  <p:tag name="KSO_WM_SLIDE_SUBTYPE" val="picTxt"/>
  <p:tag name="KSO_WM_SLIDE_SIZE" val="959*539"/>
  <p:tag name="KSO_WM_SLIDE_POSITION" val="0*0"/>
  <p:tag name="KSO_WM_SLIDE_CONSTRAINT" val="%7b%22slideConstraint%22%3a%7b%22seriesAreas%22%3a%5b%5d%2c%22singleAreas%22%3a%5b%7b%22shapes%22%3a%5b13%5d%2c%22serialConstraintIndex%22%3a-1%2c%22areatextmark%22%3a0%2c%22pictureprocessmark%22%3a0%7d%5d%7d%7d"/>
  <p:tag name="KSO_WM_SLIDE_COLORSCHEME_VERSION" val="3.2"/>
  <p:tag name="KSO_WM_FULL_TEXT_BEAUTIFY_COPY_ID" val="150997418"/>
</p:tagLst>
</file>

<file path=ppt/tags/tag2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191282_1*i*1"/>
  <p:tag name="KSO_WM_TEMPLATE_CATEGORY" val="diagram"/>
  <p:tag name="KSO_WM_TEMPLATE_INDEX" val="20191282"/>
  <p:tag name="KSO_WM_UNIT_LAYERLEVEL" val="1"/>
  <p:tag name="KSO_WM_TAG_VERSION" val="1.0"/>
  <p:tag name="KSO_WM_BEAUTIFY_FLAG" val="#wm#"/>
  <p:tag name="KSO_WM_UNIT_ADJUSTLAYOUT_ID" val="2"/>
  <p:tag name="KSO_WM_UNIT_COLOR_SCHEME_SHAPE_ID" val="2"/>
  <p:tag name="KSO_WM_UNIT_COLOR_SCHEME_PARENT_PAGE" val="0_1"/>
  <p:tag name="KSO_WM_FULL_TEXT_BEAUTIFY_COPY_ID" val="2"/>
</p:tagLst>
</file>

<file path=ppt/tags/tag209.xml><?xml version="1.0" encoding="utf-8"?>
<p:tagLst xmlns:a="http://schemas.openxmlformats.org/drawingml/2006/main" xmlns:r="http://schemas.openxmlformats.org/officeDocument/2006/relationships" xmlns:p="http://schemas.openxmlformats.org/presentationml/2006/main">
  <p:tag name="KSO_WM_FULL_TEXT_BEAUTIFY_COPY_ID" val="3"/>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0.xml><?xml version="1.0" encoding="utf-8"?>
<p:tagLst xmlns:a="http://schemas.openxmlformats.org/drawingml/2006/main" xmlns:r="http://schemas.openxmlformats.org/officeDocument/2006/relationships" xmlns:p="http://schemas.openxmlformats.org/presentationml/2006/main">
  <p:tag name="KSO_WM_SLIDE_ID" val="diagram20204635_1"/>
  <p:tag name="KSO_WM_TEMPLATE_SUBCATEGORY" val="0"/>
  <p:tag name="KSO_WM_TEMPLATE_MASTER_TYPE" val="0"/>
  <p:tag name="KSO_WM_TEMPLATE_COLOR_TYPE" val="1"/>
  <p:tag name="KSO_WM_SLIDE_TYPE" val="text"/>
  <p:tag name="KSO_WM_SLIDE_SUBTYPE" val="pureTxt"/>
  <p:tag name="KSO_WM_SLIDE_ITEM_CNT" val="0"/>
  <p:tag name="KSO_WM_SLIDE_INDEX" val="1"/>
  <p:tag name="KSO_WM_SLIDE_SIZE" val="922*540"/>
  <p:tag name="KSO_WM_SLIDE_POSITION" val="0*0"/>
  <p:tag name="KSO_WM_TAG_VERSION" val="1.0"/>
  <p:tag name="KSO_WM_BEAUTIFY_FLAG" val="#wm#"/>
  <p:tag name="KSO_WM_TEMPLATE_CATEGORY" val="diagram"/>
  <p:tag name="KSO_WM_TEMPLATE_INDEX" val="20204635"/>
  <p:tag name="KSO_WM_SLIDE_LAYOUT" val="a_f"/>
  <p:tag name="KSO_WM_SLIDE_LAYOUT_CNT" val="1_2"/>
  <p:tag name="KSO_WM_SLIDE_BK_DARK_LIGHT" val="2"/>
  <p:tag name="KSO_WM_SLIDE_BACKGROUND_TYPE" val="general"/>
  <p:tag name="KSO_WM_FULL_TEXT_BEAUTIFY_COPY_ID" val="150997310"/>
</p:tagLst>
</file>

<file path=ppt/tags/tag2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4635_1*i*1"/>
  <p:tag name="KSO_WM_TEMPLATE_CATEGORY" val="diagram"/>
  <p:tag name="KSO_WM_TEMPLATE_INDEX" val="20204635"/>
  <p:tag name="KSO_WM_UNIT_LAYERLEVEL" val="1"/>
  <p:tag name="KSO_WM_TAG_VERSION" val="1.0"/>
  <p:tag name="KSO_WM_BEAUTIFY_FLAG" val="#w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FULL_TEXT_BEAUTIFY_COPY_ID" val="14"/>
</p:tagLst>
</file>

<file path=ppt/tags/tag2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4635_1*i*2"/>
  <p:tag name="KSO_WM_TEMPLATE_CATEGORY" val="diagram"/>
  <p:tag name="KSO_WM_TEMPLATE_INDEX" val="20204635"/>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FULL_TEXT_BEAUTIFY_COPY_ID" val="16"/>
</p:tagLst>
</file>

<file path=ppt/tags/tag2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4635_1*i*4"/>
  <p:tag name="KSO_WM_TEMPLATE_CATEGORY" val="diagram"/>
  <p:tag name="KSO_WM_TEMPLATE_INDEX" val="20204635"/>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FULL_TEXT_BEAUTIFY_COPY_ID" val="20"/>
</p:tagLst>
</file>

<file path=ppt/tags/tag214.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15"/>
  <p:tag name="KSO_WM_UNIT_HIGHLIGHT" val="0"/>
  <p:tag name="KSO_WM_UNIT_COMPATIBLE" val="0"/>
  <p:tag name="KSO_WM_UNIT_DIAGRAM_ISNUMVISUAL" val="0"/>
  <p:tag name="KSO_WM_UNIT_DIAGRAM_ISREFERUNIT" val="0"/>
  <p:tag name="KSO_WM_UNIT_TYPE" val="a"/>
  <p:tag name="KSO_WM_UNIT_INDEX" val="1"/>
  <p:tag name="KSO_WM_UNIT_ID" val="diagram20204635_1*a*1"/>
  <p:tag name="KSO_WM_TEMPLATE_CATEGORY" val="diagram"/>
  <p:tag name="KSO_WM_TEMPLATE_INDEX" val="20204635"/>
  <p:tag name="KSO_WM_UNIT_LAYERLEVEL" val="1"/>
  <p:tag name="KSO_WM_TAG_VERSION" val="1.0"/>
  <p:tag name="KSO_WM_BEAUTIFY_FLAG" val="#wm#"/>
  <p:tag name="KSO_WM_UNIT_PRESET_TEXT" val="单击此处&#10;添加标题"/>
  <p:tag name="KSO_WM_UNIT_ISNUMDGMTITLE" val="0"/>
  <p:tag name="KSO_WM_FULL_TEXT_BEAUTIFY_COPY_ID" val="4"/>
</p:tagLst>
</file>

<file path=ppt/tags/tag215.xml><?xml version="1.0" encoding="utf-8"?>
<p:tagLst xmlns:a="http://schemas.openxmlformats.org/drawingml/2006/main" xmlns:r="http://schemas.openxmlformats.org/officeDocument/2006/relationships" xmlns:p="http://schemas.openxmlformats.org/presentationml/2006/main">
  <p:tag name="KSO_WM_UNIT_NOCLEAR" val="0"/>
  <p:tag name="KSO_WM_UNIT_VALUE" val="380"/>
  <p:tag name="KSO_WM_UNIT_HIGHLIGHT" val="0"/>
  <p:tag name="KSO_WM_UNIT_COMPATIBLE" val="0"/>
  <p:tag name="KSO_WM_UNIT_DIAGRAM_ISNUMVISUAL" val="0"/>
  <p:tag name="KSO_WM_UNIT_DIAGRAM_ISREFERUNIT" val="0"/>
  <p:tag name="KSO_WM_UNIT_TYPE" val="f"/>
  <p:tag name="KSO_WM_UNIT_INDEX" val="1"/>
  <p:tag name="KSO_WM_UNIT_ID" val="diagram20204635_1*f*1"/>
  <p:tag name="KSO_WM_TEMPLATE_CATEGORY" val="diagram"/>
  <p:tag name="KSO_WM_TEMPLATE_INDEX" val="20204635"/>
  <p:tag name="KSO_WM_UNIT_LAYERLEVEL" val="1"/>
  <p:tag name="KSO_WM_TAG_VERSION" val="1.0"/>
  <p:tag name="KSO_WM_BEAUTIFY_FLAG" val="#wm#"/>
  <p:tag name="KSO_WM_UNIT_PRESET_TEXT" val="单击此处输入你的正文，文字是您思想的提炼，为了最终演示发布的良好效果，请尽量言简意赅的阐述观点；根据需要可酌情增减文字，以便观者可以准确理解您所传达的信息。&#10;您的正文已经简明扼要，但信息却错综复杂，需要用更多的文字来表述；但请您尽可能提炼思想的精髓，否则容易造成观者的阅读压力，适得其反。&#10;正如我们都希望改变世界，希望给人带去光明，但更多时候只需播下一颗种子，自然有微光照拂，雨露滋养。恰如其分的表达观点，往往可以事半功倍。"/>
  <p:tag name="KSO_WM_UNIT_SUBTYPE" val="a"/>
  <p:tag name="KSO_WM_UNIT_TEXT_FILL_FORE_SCHEMECOLOR_INDEX_BRIGHTNESS" val="0"/>
  <p:tag name="KSO_WM_UNIT_TEXT_FILL_FORE_SCHEMECOLOR_INDEX" val="14"/>
  <p:tag name="KSO_WM_UNIT_TEXT_FILL_TYPE" val="1"/>
  <p:tag name="KSO_WM_FULL_TEXT_BEAUTIFY_COPY_ID" val="15"/>
</p:tagLst>
</file>

<file path=ppt/tags/tag2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4635_1*i*3"/>
  <p:tag name="KSO_WM_TEMPLATE_CATEGORY" val="diagram"/>
  <p:tag name="KSO_WM_TEMPLATE_INDEX" val="20204635"/>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FULL_TEXT_BEAUTIFY_COPY_ID" val="21"/>
</p:tagLst>
</file>

<file path=ppt/tags/tag217.xml><?xml version="1.0" encoding="utf-8"?>
<p:tagLst xmlns:a="http://schemas.openxmlformats.org/drawingml/2006/main" xmlns:r="http://schemas.openxmlformats.org/officeDocument/2006/relationships" xmlns:p="http://schemas.openxmlformats.org/presentationml/2006/main">
  <p:tag name="KSO_WM_FULL_TEXT_BEAUTIFY_COPY_ID" val="2"/>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191282"/>
  <p:tag name="KSO_WM_FULL_TEXT_BEAUTIFY_COPY_ID" val="150997419"/>
</p:tagLst>
</file>

<file path=ppt/tags/tag219.xml><?xml version="1.0" encoding="utf-8"?>
<p:tagLst xmlns:a="http://schemas.openxmlformats.org/drawingml/2006/main" xmlns:r="http://schemas.openxmlformats.org/officeDocument/2006/relationships" xmlns:p="http://schemas.openxmlformats.org/presentationml/2006/main">
  <p:tag name="KSO_WM_FULL_TEXT_BEAUTIFY_COPY_ID" val="55299"/>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0.xml><?xml version="1.0" encoding="utf-8"?>
<p:tagLst xmlns:a="http://schemas.openxmlformats.org/drawingml/2006/main" xmlns:r="http://schemas.openxmlformats.org/officeDocument/2006/relationships" xmlns:p="http://schemas.openxmlformats.org/presentationml/2006/main">
  <p:tag name="KSO_WM_FULL_TEXT_BEAUTIFY_COPY_ID" val="55297"/>
</p:tagLst>
</file>

<file path=ppt/tags/tag221.xml><?xml version="1.0" encoding="utf-8"?>
<p:tagLst xmlns:a="http://schemas.openxmlformats.org/drawingml/2006/main" xmlns:r="http://schemas.openxmlformats.org/officeDocument/2006/relationships" xmlns:p="http://schemas.openxmlformats.org/presentationml/2006/main">
  <p:tag name="KSO_WM_FULL_TEXT_BEAUTIFY_COPY_ID" val="4"/>
</p:tagLst>
</file>

<file path=ppt/tags/tag222.xml><?xml version="1.0" encoding="utf-8"?>
<p:tagLst xmlns:a="http://schemas.openxmlformats.org/drawingml/2006/main" xmlns:r="http://schemas.openxmlformats.org/officeDocument/2006/relationships" xmlns:p="http://schemas.openxmlformats.org/presentationml/2006/main">
  <p:tag name="KSO_WM_FULL_TEXT_BEAUTIFY_COPY_ID" val="57345"/>
</p:tagLst>
</file>

<file path=ppt/tags/tag223.xml><?xml version="1.0" encoding="utf-8"?>
<p:tagLst xmlns:a="http://schemas.openxmlformats.org/drawingml/2006/main" xmlns:r="http://schemas.openxmlformats.org/officeDocument/2006/relationships" xmlns:p="http://schemas.openxmlformats.org/presentationml/2006/main">
  <p:tag name="KSO_WM_FULL_TEXT_BEAUTIFY_COPY_ID" val="2"/>
</p:tagLst>
</file>

<file path=ppt/tags/tag224.xml><?xml version="1.0" encoding="utf-8"?>
<p:tagLst xmlns:a="http://schemas.openxmlformats.org/drawingml/2006/main" xmlns:r="http://schemas.openxmlformats.org/officeDocument/2006/relationships" xmlns:p="http://schemas.openxmlformats.org/presentationml/2006/main">
  <p:tag name="KSO_WM_FULL_TEXT_BEAUTIFY_COPY_ID" val="3"/>
</p:tagLst>
</file>

<file path=ppt/tags/tag225.xml><?xml version="1.0" encoding="utf-8"?>
<p:tagLst xmlns:a="http://schemas.openxmlformats.org/drawingml/2006/main" xmlns:r="http://schemas.openxmlformats.org/officeDocument/2006/relationships" xmlns:p="http://schemas.openxmlformats.org/presentationml/2006/main">
  <p:tag name="KSO_WM_FULL_TEXT_BEAUTIFY_COPY_ID" val="6"/>
</p:tagLst>
</file>

<file path=ppt/tags/tag226.xml><?xml version="1.0" encoding="utf-8"?>
<p:tagLst xmlns:a="http://schemas.openxmlformats.org/drawingml/2006/main" xmlns:r="http://schemas.openxmlformats.org/officeDocument/2006/relationships" xmlns:p="http://schemas.openxmlformats.org/presentationml/2006/main">
  <p:tag name="KSO_WM_FULL_TEXT_BEAUTIFY_COPY_ID" val="8"/>
</p:tagLst>
</file>

<file path=ppt/tags/tag227.xml><?xml version="1.0" encoding="utf-8"?>
<p:tagLst xmlns:a="http://schemas.openxmlformats.org/drawingml/2006/main" xmlns:r="http://schemas.openxmlformats.org/officeDocument/2006/relationships" xmlns:p="http://schemas.openxmlformats.org/presentationml/2006/main">
  <p:tag name="KSO_WM_FULL_TEXT_BEAUTIFY_COPY_ID" val="9"/>
</p:tagLst>
</file>

<file path=ppt/tags/tag228.xml><?xml version="1.0" encoding="utf-8"?>
<p:tagLst xmlns:a="http://schemas.openxmlformats.org/drawingml/2006/main" xmlns:r="http://schemas.openxmlformats.org/officeDocument/2006/relationships" xmlns:p="http://schemas.openxmlformats.org/presentationml/2006/main">
  <p:tag name="KSO_WM_FULL_TEXT_BEAUTIFY_COPY_ID" val="150997420"/>
</p:tagLst>
</file>

<file path=ppt/tags/tag229.xml><?xml version="1.0" encoding="utf-8"?>
<p:tagLst xmlns:a="http://schemas.openxmlformats.org/drawingml/2006/main" xmlns:r="http://schemas.openxmlformats.org/officeDocument/2006/relationships" xmlns:p="http://schemas.openxmlformats.org/presentationml/2006/main">
  <p:tag name="KSO_WM_FULL_TEXT_BEAUTIFY_COPY_ID" val="59393"/>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0.xml><?xml version="1.0" encoding="utf-8"?>
<p:tagLst xmlns:a="http://schemas.openxmlformats.org/drawingml/2006/main" xmlns:r="http://schemas.openxmlformats.org/officeDocument/2006/relationships" xmlns:p="http://schemas.openxmlformats.org/presentationml/2006/main">
  <p:tag name="KSO_WM_FULL_TEXT_BEAUTIFY_COPY_ID" val="59394"/>
</p:tagLst>
</file>

<file path=ppt/tags/tag231.xml><?xml version="1.0" encoding="utf-8"?>
<p:tagLst xmlns:a="http://schemas.openxmlformats.org/drawingml/2006/main" xmlns:r="http://schemas.openxmlformats.org/officeDocument/2006/relationships" xmlns:p="http://schemas.openxmlformats.org/presentationml/2006/main">
  <p:tag name="KSO_WM_FULL_TEXT_BEAUTIFY_COPY_ID" val="59395"/>
</p:tagLst>
</file>

<file path=ppt/tags/tag232.xml><?xml version="1.0" encoding="utf-8"?>
<p:tagLst xmlns:a="http://schemas.openxmlformats.org/drawingml/2006/main" xmlns:r="http://schemas.openxmlformats.org/officeDocument/2006/relationships" xmlns:p="http://schemas.openxmlformats.org/presentationml/2006/main">
  <p:tag name="KSO_WM_FULL_TEXT_BEAUTIFY_COPY_ID" val="12"/>
</p:tagLst>
</file>

<file path=ppt/tags/tag233.xml><?xml version="1.0" encoding="utf-8"?>
<p:tagLst xmlns:a="http://schemas.openxmlformats.org/drawingml/2006/main" xmlns:r="http://schemas.openxmlformats.org/officeDocument/2006/relationships" xmlns:p="http://schemas.openxmlformats.org/presentationml/2006/main">
  <p:tag name="KSO_WM_FULL_TEXT_BEAUTIFY_COPY_ID" val="59400"/>
</p:tagLst>
</file>

<file path=ppt/tags/tag234.xml><?xml version="1.0" encoding="utf-8"?>
<p:tagLst xmlns:a="http://schemas.openxmlformats.org/drawingml/2006/main" xmlns:r="http://schemas.openxmlformats.org/officeDocument/2006/relationships" xmlns:p="http://schemas.openxmlformats.org/presentationml/2006/main">
  <p:tag name="KSO_WM_FULL_TEXT_BEAUTIFY_COPY_ID" val="59401"/>
</p:tagLst>
</file>

<file path=ppt/tags/tag235.xml><?xml version="1.0" encoding="utf-8"?>
<p:tagLst xmlns:a="http://schemas.openxmlformats.org/drawingml/2006/main" xmlns:r="http://schemas.openxmlformats.org/officeDocument/2006/relationships" xmlns:p="http://schemas.openxmlformats.org/presentationml/2006/main">
  <p:tag name="KSO_WM_FULL_TEXT_BEAUTIFY_COPY_ID" val="29"/>
</p:tagLst>
</file>

<file path=ppt/tags/tag236.xml><?xml version="1.0" encoding="utf-8"?>
<p:tagLst xmlns:a="http://schemas.openxmlformats.org/drawingml/2006/main" xmlns:r="http://schemas.openxmlformats.org/officeDocument/2006/relationships" xmlns:p="http://schemas.openxmlformats.org/presentationml/2006/main">
  <p:tag name="KSO_WM_FULL_TEXT_BEAUTIFY_COPY_ID" val="59403"/>
</p:tagLst>
</file>

<file path=ppt/tags/tag237.xml><?xml version="1.0" encoding="utf-8"?>
<p:tagLst xmlns:a="http://schemas.openxmlformats.org/drawingml/2006/main" xmlns:r="http://schemas.openxmlformats.org/officeDocument/2006/relationships" xmlns:p="http://schemas.openxmlformats.org/presentationml/2006/main">
  <p:tag name="KSO_WM_FULL_TEXT_BEAUTIFY_COPY_ID" val="30"/>
</p:tagLst>
</file>

<file path=ppt/tags/tag238.xml><?xml version="1.0" encoding="utf-8"?>
<p:tagLst xmlns:a="http://schemas.openxmlformats.org/drawingml/2006/main" xmlns:r="http://schemas.openxmlformats.org/officeDocument/2006/relationships" xmlns:p="http://schemas.openxmlformats.org/presentationml/2006/main">
  <p:tag name="KSO_WM_FULL_TEXT_BEAUTIFY_COPY_ID" val="59408"/>
</p:tagLst>
</file>

<file path=ppt/tags/tag239.xml><?xml version="1.0" encoding="utf-8"?>
<p:tagLst xmlns:a="http://schemas.openxmlformats.org/drawingml/2006/main" xmlns:r="http://schemas.openxmlformats.org/officeDocument/2006/relationships" xmlns:p="http://schemas.openxmlformats.org/presentationml/2006/main">
  <p:tag name="KSO_WM_SLIDE_ID" val="diagram20204628_1"/>
  <p:tag name="KSO_WM_TEMPLATE_SUBCATEGORY" val="0"/>
  <p:tag name="KSO_WM_TEMPLATE_MASTER_TYPE" val="0"/>
  <p:tag name="KSO_WM_TEMPLATE_COLOR_TYPE" val="1"/>
  <p:tag name="KSO_WM_SLIDE_TYPE" val="text"/>
  <p:tag name="KSO_WM_SLIDE_SUBTYPE" val="picTxt"/>
  <p:tag name="KSO_WM_SLIDE_ITEM_CNT" val="0"/>
  <p:tag name="KSO_WM_SLIDE_INDEX" val="1"/>
  <p:tag name="KSO_WM_SLIDE_SIZE" val="960*449"/>
  <p:tag name="KSO_WM_SLIDE_POSITION" val="0*39"/>
  <p:tag name="KSO_WM_TAG_VERSION" val="1.0"/>
  <p:tag name="KSO_WM_BEAUTIFY_FLAG" val="#wm#"/>
  <p:tag name="KSO_WM_TEMPLATE_CATEGORY" val="diagram"/>
  <p:tag name="KSO_WM_TEMPLATE_INDEX" val="20204628"/>
  <p:tag name="KSO_WM_SLIDE_LAYOUT" val="a_d_f_g_y"/>
  <p:tag name="KSO_WM_SLIDE_LAYOUT_CNT" val="1_1_1_1_2"/>
  <p:tag name="KSO_WM_FULL_TEXT_BEAUTIFY_COPY_ID" val="150997423"/>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y"/>
  <p:tag name="KSO_WM_UNIT_INDEX" val="1"/>
  <p:tag name="KSO_WM_UNIT_ID" val="diagram20204628_1*y*1"/>
  <p:tag name="KSO_WM_TEMPLATE_CATEGORY" val="diagram"/>
  <p:tag name="KSO_WM_TEMPLATE_INDEX" val="20204628"/>
  <p:tag name="KSO_WM_UNIT_LAYERLEVEL" val="1"/>
  <p:tag name="KSO_WM_TAG_VERSION" val="1.0"/>
  <p:tag name="KSO_WM_BEAUTIFY_FLAG" val="#wm#"/>
  <p:tag name="KSO_WM_FULL_TEXT_BEAUTIFY_COPY_ID" val="15"/>
</p:tagLst>
</file>

<file path=ppt/tags/tag2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y"/>
  <p:tag name="KSO_WM_UNIT_INDEX" val="2"/>
  <p:tag name="KSO_WM_UNIT_ID" val="diagram20204628_1*y*2"/>
  <p:tag name="KSO_WM_TEMPLATE_CATEGORY" val="diagram"/>
  <p:tag name="KSO_WM_TEMPLATE_INDEX" val="20204628"/>
  <p:tag name="KSO_WM_UNIT_LAYERLEVEL" val="1"/>
  <p:tag name="KSO_WM_TAG_VERSION" val="1.0"/>
  <p:tag name="KSO_WM_BEAUTIFY_FLAG" val="#wm#"/>
  <p:tag name="KSO_WM_FULL_TEXT_BEAUTIFY_COPY_ID" val="3"/>
</p:tagLst>
</file>

<file path=ppt/tags/tag242.xml><?xml version="1.0" encoding="utf-8"?>
<p:tagLst xmlns:a="http://schemas.openxmlformats.org/drawingml/2006/main" xmlns:r="http://schemas.openxmlformats.org/officeDocument/2006/relationships" xmlns:p="http://schemas.openxmlformats.org/presentationml/2006/main">
  <p:tag name="KSO_WM_UNIT_VALUE" val="945*1425"/>
  <p:tag name="KSO_WM_UNIT_HIGHLIGHT" val="0"/>
  <p:tag name="KSO_WM_UNIT_COMPATIBLE" val="0"/>
  <p:tag name="KSO_WM_UNIT_DIAGRAM_ISNUMVISUAL" val="0"/>
  <p:tag name="KSO_WM_UNIT_DIAGRAM_ISREFERUNIT" val="0"/>
  <p:tag name="KSO_WM_UNIT_TYPE" val="d"/>
  <p:tag name="KSO_WM_UNIT_INDEX" val="1"/>
  <p:tag name="KSO_WM_UNIT_ID" val="diagram20204628_1*d*1"/>
  <p:tag name="KSO_WM_TEMPLATE_CATEGORY" val="diagram"/>
  <p:tag name="KSO_WM_TEMPLATE_INDEX" val="20204628"/>
  <p:tag name="KSO_WM_UNIT_SUPPORT_UNIT_TYPE" val="[]"/>
  <p:tag name="KSO_WM_UNIT_LAYERLEVEL" val="1"/>
  <p:tag name="KSO_WM_TAG_VERSION" val="1.0"/>
  <p:tag name="KSO_WM_BEAUTIFY_FLAG" val="#wm#"/>
  <p:tag name="REFSHAPE" val="202600860"/>
  <p:tag name="KSO_WM_UNIT_PICTURE_CLIP_FLAG" val="0"/>
  <p:tag name="KSO_WM_FULL_TEXT_BEAUTIFY_COPY_ID" val="4"/>
</p:tagLst>
</file>

<file path=ppt/tags/tag243.xml><?xml version="1.0" encoding="utf-8"?>
<p:tagLst xmlns:a="http://schemas.openxmlformats.org/drawingml/2006/main" xmlns:r="http://schemas.openxmlformats.org/officeDocument/2006/relationships" xmlns:p="http://schemas.openxmlformats.org/presentationml/2006/main">
  <p:tag name="KSO_WM_UNIT_NOCLEAR" val="0"/>
  <p:tag name="KSO_WM_UNIT_VALUE" val="24"/>
  <p:tag name="KSO_WM_UNIT_HIGHLIGHT" val="0"/>
  <p:tag name="KSO_WM_UNIT_COMPATIBLE" val="0"/>
  <p:tag name="KSO_WM_UNIT_DIAGRAM_ISNUMVISUAL" val="0"/>
  <p:tag name="KSO_WM_UNIT_DIAGRAM_ISREFERUNIT" val="0"/>
  <p:tag name="KSO_WM_UNIT_TYPE" val="g"/>
  <p:tag name="KSO_WM_UNIT_INDEX" val="1"/>
  <p:tag name="KSO_WM_UNIT_ID" val="diagram20204628_1*g*1"/>
  <p:tag name="KSO_WM_TEMPLATE_CATEGORY" val="diagram"/>
  <p:tag name="KSO_WM_TEMPLATE_INDEX" val="20204628"/>
  <p:tag name="KSO_WM_UNIT_LAYERLEVEL" val="1"/>
  <p:tag name="KSO_WM_TAG_VERSION" val="1.0"/>
  <p:tag name="KSO_WM_BEAUTIFY_FLAG" val="#wm#"/>
  <p:tag name="KSO_WM_UNIT_PRESET_TEXT" val="点击此处添加图注，文字是您思想的提炼。"/>
  <p:tag name="KSO_WM_FULL_TEXT_BEAUTIFY_COPY_ID" val="11"/>
</p:tagLst>
</file>

<file path=ppt/tags/tag244.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22"/>
  <p:tag name="KSO_WM_UNIT_HIGHLIGHT" val="0"/>
  <p:tag name="KSO_WM_UNIT_COMPATIBLE" val="0"/>
  <p:tag name="KSO_WM_UNIT_DIAGRAM_ISNUMVISUAL" val="0"/>
  <p:tag name="KSO_WM_UNIT_DIAGRAM_ISREFERUNIT" val="0"/>
  <p:tag name="KSO_WM_UNIT_TYPE" val="a"/>
  <p:tag name="KSO_WM_UNIT_INDEX" val="1"/>
  <p:tag name="KSO_WM_UNIT_ID" val="diagram20204628_1*a*1"/>
  <p:tag name="KSO_WM_TEMPLATE_CATEGORY" val="diagram"/>
  <p:tag name="KSO_WM_TEMPLATE_INDEX" val="20204628"/>
  <p:tag name="KSO_WM_UNIT_LAYERLEVEL" val="1"/>
  <p:tag name="KSO_WM_TAG_VERSION" val="1.0"/>
  <p:tag name="KSO_WM_BEAUTIFY_FLAG" val="#wm#"/>
  <p:tag name="KSO_WM_UNIT_PRESET_TEXT" val="单击此处&#10;添加您的大标题"/>
  <p:tag name="KSO_WM_FULL_TEXT_BEAUTIFY_COPY_ID" val="10"/>
</p:tagLst>
</file>

<file path=ppt/tags/tag245.xml><?xml version="1.0" encoding="utf-8"?>
<p:tagLst xmlns:a="http://schemas.openxmlformats.org/drawingml/2006/main" xmlns:r="http://schemas.openxmlformats.org/officeDocument/2006/relationships" xmlns:p="http://schemas.openxmlformats.org/presentationml/2006/main">
  <p:tag name="KSO_WM_UNIT_NOCLEAR" val="0"/>
  <p:tag name="KSO_WM_UNIT_VALUE" val="300"/>
  <p:tag name="KSO_WM_UNIT_HIGHLIGHT" val="0"/>
  <p:tag name="KSO_WM_UNIT_COMPATIBLE" val="0"/>
  <p:tag name="KSO_WM_UNIT_DIAGRAM_ISNUMVISUAL" val="0"/>
  <p:tag name="KSO_WM_UNIT_DIAGRAM_ISREFERUNIT" val="0"/>
  <p:tag name="KSO_WM_UNIT_TYPE" val="f"/>
  <p:tag name="KSO_WM_UNIT_INDEX" val="1"/>
  <p:tag name="KSO_WM_UNIT_ID" val="diagram20204628_1*f*1"/>
  <p:tag name="KSO_WM_TEMPLATE_CATEGORY" val="diagram"/>
  <p:tag name="KSO_WM_TEMPLATE_INDEX" val="20204628"/>
  <p:tag name="KSO_WM_UNIT_LAYERLEVEL" val="1"/>
  <p:tag name="KSO_WM_TAG_VERSION" val="1.0"/>
  <p:tag name="KSO_WM_BEAUTIFY_FLAG" val="#wm#"/>
  <p:tag name="KSO_WM_UNIT_PRESET_TEXT" val="点击此处添加正文，文字是您思想的提炼，为了演示发布的良好效果，请言简意赅的阐述您的观点。&#10;您的正文已经经简明扼要，字字珠玑，但信息却千丝万缕、错综复杂，需要用更多的文字来表述；但请您尽可能提炼思想的精髓，否则容易造成观者的阅读压力，适得其反。&#10;正如我们都希望改变世界，希望给别人带去光明，但更多时候我们只需要播下一颗种子，自然有微风吹拂，雨露滋养。恰如其分的表达观点，往往事半功倍。"/>
  <p:tag name="KSO_WM_FULL_TEXT_BEAUTIFY_COPY_ID" val="5"/>
</p:tagLst>
</file>

<file path=ppt/tags/tag246.xml><?xml version="1.0" encoding="utf-8"?>
<p:tagLst xmlns:a="http://schemas.openxmlformats.org/drawingml/2006/main" xmlns:r="http://schemas.openxmlformats.org/officeDocument/2006/relationships" xmlns:p="http://schemas.openxmlformats.org/presentationml/2006/main">
  <p:tag name="KSO_WM_FULL_TEXT_BEAUTIFY_COPY_ID" val="150997424"/>
</p:tagLst>
</file>

<file path=ppt/tags/tag247.xml><?xml version="1.0" encoding="utf-8"?>
<p:tagLst xmlns:a="http://schemas.openxmlformats.org/drawingml/2006/main" xmlns:r="http://schemas.openxmlformats.org/officeDocument/2006/relationships" xmlns:p="http://schemas.openxmlformats.org/presentationml/2006/main">
  <p:tag name="KSO_WM_FULL_TEXT_BEAUTIFY_COPY_ID" val="59393"/>
</p:tagLst>
</file>

<file path=ppt/tags/tag248.xml><?xml version="1.0" encoding="utf-8"?>
<p:tagLst xmlns:a="http://schemas.openxmlformats.org/drawingml/2006/main" xmlns:r="http://schemas.openxmlformats.org/officeDocument/2006/relationships" xmlns:p="http://schemas.openxmlformats.org/presentationml/2006/main">
  <p:tag name="KSO_WM_FULL_TEXT_BEAUTIFY_COPY_ID" val="59394"/>
</p:tagLst>
</file>

<file path=ppt/tags/tag249.xml><?xml version="1.0" encoding="utf-8"?>
<p:tagLst xmlns:a="http://schemas.openxmlformats.org/drawingml/2006/main" xmlns:r="http://schemas.openxmlformats.org/officeDocument/2006/relationships" xmlns:p="http://schemas.openxmlformats.org/presentationml/2006/main">
  <p:tag name="KSO_WM_FULL_TEXT_BEAUTIFY_COPY_ID" val="59395"/>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0.xml><?xml version="1.0" encoding="utf-8"?>
<p:tagLst xmlns:a="http://schemas.openxmlformats.org/drawingml/2006/main" xmlns:r="http://schemas.openxmlformats.org/officeDocument/2006/relationships" xmlns:p="http://schemas.openxmlformats.org/presentationml/2006/main">
  <p:tag name="KSO_WM_FULL_TEXT_BEAUTIFY_COPY_ID" val="59396"/>
</p:tagLst>
</file>

<file path=ppt/tags/tag251.xml><?xml version="1.0" encoding="utf-8"?>
<p:tagLst xmlns:a="http://schemas.openxmlformats.org/drawingml/2006/main" xmlns:r="http://schemas.openxmlformats.org/officeDocument/2006/relationships" xmlns:p="http://schemas.openxmlformats.org/presentationml/2006/main">
  <p:tag name="KSO_WM_FULL_TEXT_BEAUTIFY_COPY_ID" val="59397"/>
</p:tagLst>
</file>

<file path=ppt/tags/tag252.xml><?xml version="1.0" encoding="utf-8"?>
<p:tagLst xmlns:a="http://schemas.openxmlformats.org/drawingml/2006/main" xmlns:r="http://schemas.openxmlformats.org/officeDocument/2006/relationships" xmlns:p="http://schemas.openxmlformats.org/presentationml/2006/main">
  <p:tag name="KSO_WM_FULL_TEXT_BEAUTIFY_COPY_ID" val="59398"/>
</p:tagLst>
</file>

<file path=ppt/tags/tag253.xml><?xml version="1.0" encoding="utf-8"?>
<p:tagLst xmlns:a="http://schemas.openxmlformats.org/drawingml/2006/main" xmlns:r="http://schemas.openxmlformats.org/officeDocument/2006/relationships" xmlns:p="http://schemas.openxmlformats.org/presentationml/2006/main">
  <p:tag name="KSO_WM_FULL_TEXT_BEAUTIFY_COPY_ID" val="59399"/>
</p:tagLst>
</file>

<file path=ppt/tags/tag254.xml><?xml version="1.0" encoding="utf-8"?>
<p:tagLst xmlns:a="http://schemas.openxmlformats.org/drawingml/2006/main" xmlns:r="http://schemas.openxmlformats.org/officeDocument/2006/relationships" xmlns:p="http://schemas.openxmlformats.org/presentationml/2006/main">
  <p:tag name="KSO_WM_FULL_TEXT_BEAUTIFY_COPY_ID" val="59400"/>
</p:tagLst>
</file>

<file path=ppt/tags/tag255.xml><?xml version="1.0" encoding="utf-8"?>
<p:tagLst xmlns:a="http://schemas.openxmlformats.org/drawingml/2006/main" xmlns:r="http://schemas.openxmlformats.org/officeDocument/2006/relationships" xmlns:p="http://schemas.openxmlformats.org/presentationml/2006/main">
  <p:tag name="KSO_WM_FULL_TEXT_BEAUTIFY_COPY_ID" val="59401"/>
</p:tagLst>
</file>

<file path=ppt/tags/tag256.xml><?xml version="1.0" encoding="utf-8"?>
<p:tagLst xmlns:a="http://schemas.openxmlformats.org/drawingml/2006/main" xmlns:r="http://schemas.openxmlformats.org/officeDocument/2006/relationships" xmlns:p="http://schemas.openxmlformats.org/presentationml/2006/main">
  <p:tag name="KSO_WM_FULL_TEXT_BEAUTIFY_COPY_ID" val="59402"/>
</p:tagLst>
</file>

<file path=ppt/tags/tag257.xml><?xml version="1.0" encoding="utf-8"?>
<p:tagLst xmlns:a="http://schemas.openxmlformats.org/drawingml/2006/main" xmlns:r="http://schemas.openxmlformats.org/officeDocument/2006/relationships" xmlns:p="http://schemas.openxmlformats.org/presentationml/2006/main">
  <p:tag name="KSO_WM_FULL_TEXT_BEAUTIFY_COPY_ID" val="59403"/>
</p:tagLst>
</file>

<file path=ppt/tags/tag258.xml><?xml version="1.0" encoding="utf-8"?>
<p:tagLst xmlns:a="http://schemas.openxmlformats.org/drawingml/2006/main" xmlns:r="http://schemas.openxmlformats.org/officeDocument/2006/relationships" xmlns:p="http://schemas.openxmlformats.org/presentationml/2006/main">
  <p:tag name="KSO_WM_FULL_TEXT_BEAUTIFY_COPY_ID" val="59404"/>
</p:tagLst>
</file>

<file path=ppt/tags/tag259.xml><?xml version="1.0" encoding="utf-8"?>
<p:tagLst xmlns:a="http://schemas.openxmlformats.org/drawingml/2006/main" xmlns:r="http://schemas.openxmlformats.org/officeDocument/2006/relationships" xmlns:p="http://schemas.openxmlformats.org/presentationml/2006/main">
  <p:tag name="KSO_WM_FULL_TEXT_BEAUTIFY_COPY_ID" val="59405"/>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0.xml><?xml version="1.0" encoding="utf-8"?>
<p:tagLst xmlns:a="http://schemas.openxmlformats.org/drawingml/2006/main" xmlns:r="http://schemas.openxmlformats.org/officeDocument/2006/relationships" xmlns:p="http://schemas.openxmlformats.org/presentationml/2006/main">
  <p:tag name="KSO_WM_FULL_TEXT_BEAUTIFY_COPY_ID" val="59406"/>
</p:tagLst>
</file>

<file path=ppt/tags/tag261.xml><?xml version="1.0" encoding="utf-8"?>
<p:tagLst xmlns:a="http://schemas.openxmlformats.org/drawingml/2006/main" xmlns:r="http://schemas.openxmlformats.org/officeDocument/2006/relationships" xmlns:p="http://schemas.openxmlformats.org/presentationml/2006/main">
  <p:tag name="KSO_WM_FULL_TEXT_BEAUTIFY_COPY_ID" val="59407"/>
</p:tagLst>
</file>

<file path=ppt/tags/tag262.xml><?xml version="1.0" encoding="utf-8"?>
<p:tagLst xmlns:a="http://schemas.openxmlformats.org/drawingml/2006/main" xmlns:r="http://schemas.openxmlformats.org/officeDocument/2006/relationships" xmlns:p="http://schemas.openxmlformats.org/presentationml/2006/main">
  <p:tag name="KSO_WM_FULL_TEXT_BEAUTIFY_COPY_ID" val="59408"/>
</p:tagLst>
</file>

<file path=ppt/tags/tag263.xml><?xml version="1.0" encoding="utf-8"?>
<p:tagLst xmlns:a="http://schemas.openxmlformats.org/drawingml/2006/main" xmlns:r="http://schemas.openxmlformats.org/officeDocument/2006/relationships" xmlns:p="http://schemas.openxmlformats.org/presentationml/2006/main">
  <p:tag name="KSO_WM_FULL_TEXT_BEAUTIFY_COPY_ID" val="59409"/>
</p:tagLst>
</file>

<file path=ppt/tags/tag264.xml><?xml version="1.0" encoding="utf-8"?>
<p:tagLst xmlns:a="http://schemas.openxmlformats.org/drawingml/2006/main" xmlns:r="http://schemas.openxmlformats.org/officeDocument/2006/relationships" xmlns:p="http://schemas.openxmlformats.org/presentationml/2006/main">
  <p:tag name="KSO_WM_FULL_TEXT_BEAUTIFY_COPY_ID" val="59410"/>
</p:tagLst>
</file>

<file path=ppt/tags/tag265.xml><?xml version="1.0" encoding="utf-8"?>
<p:tagLst xmlns:a="http://schemas.openxmlformats.org/drawingml/2006/main" xmlns:r="http://schemas.openxmlformats.org/officeDocument/2006/relationships" xmlns:p="http://schemas.openxmlformats.org/presentationml/2006/main">
  <p:tag name="KSO_WM_FULL_TEXT_BEAUTIFY_COPY_ID" val="59411"/>
</p:tagLst>
</file>

<file path=ppt/tags/tag266.xml><?xml version="1.0" encoding="utf-8"?>
<p:tagLst xmlns:a="http://schemas.openxmlformats.org/drawingml/2006/main" xmlns:r="http://schemas.openxmlformats.org/officeDocument/2006/relationships" xmlns:p="http://schemas.openxmlformats.org/presentationml/2006/main">
  <p:tag name="KSO_WM_FULL_TEXT_BEAUTIFY_COPY_ID" val="59412"/>
</p:tagLst>
</file>

<file path=ppt/tags/tag267.xml><?xml version="1.0" encoding="utf-8"?>
<p:tagLst xmlns:a="http://schemas.openxmlformats.org/drawingml/2006/main" xmlns:r="http://schemas.openxmlformats.org/officeDocument/2006/relationships" xmlns:p="http://schemas.openxmlformats.org/presentationml/2006/main">
  <p:tag name="KSO_WM_FULL_TEXT_BEAUTIFY_COPY_ID" val="59413"/>
</p:tagLst>
</file>

<file path=ppt/tags/tag268.xml><?xml version="1.0" encoding="utf-8"?>
<p:tagLst xmlns:a="http://schemas.openxmlformats.org/drawingml/2006/main" xmlns:r="http://schemas.openxmlformats.org/officeDocument/2006/relationships" xmlns:p="http://schemas.openxmlformats.org/presentationml/2006/main">
  <p:tag name="KSO_WM_FULL_TEXT_BEAUTIFY_COPY_ID" val="59414"/>
</p:tagLst>
</file>

<file path=ppt/tags/tag269.xml><?xml version="1.0" encoding="utf-8"?>
<p:tagLst xmlns:a="http://schemas.openxmlformats.org/drawingml/2006/main" xmlns:r="http://schemas.openxmlformats.org/officeDocument/2006/relationships" xmlns:p="http://schemas.openxmlformats.org/presentationml/2006/main">
  <p:tag name="KSO_WM_FULL_TEXT_BEAUTIFY_COPY_ID" val="59415"/>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0.xml><?xml version="1.0" encoding="utf-8"?>
<p:tagLst xmlns:a="http://schemas.openxmlformats.org/drawingml/2006/main" xmlns:r="http://schemas.openxmlformats.org/officeDocument/2006/relationships" xmlns:p="http://schemas.openxmlformats.org/presentationml/2006/main">
  <p:tag name="KSO_WM_FULL_TEXT_BEAUTIFY_COPY_ID" val="59416"/>
</p:tagLst>
</file>

<file path=ppt/tags/tag271.xml><?xml version="1.0" encoding="utf-8"?>
<p:tagLst xmlns:a="http://schemas.openxmlformats.org/drawingml/2006/main" xmlns:r="http://schemas.openxmlformats.org/officeDocument/2006/relationships" xmlns:p="http://schemas.openxmlformats.org/presentationml/2006/main">
  <p:tag name="KSO_WM_FULL_TEXT_BEAUTIFY_COPY_ID" val="59417"/>
</p:tagLst>
</file>

<file path=ppt/tags/tag272.xml><?xml version="1.0" encoding="utf-8"?>
<p:tagLst xmlns:a="http://schemas.openxmlformats.org/drawingml/2006/main" xmlns:r="http://schemas.openxmlformats.org/officeDocument/2006/relationships" xmlns:p="http://schemas.openxmlformats.org/presentationml/2006/main">
  <p:tag name="KSO_WM_FULL_TEXT_BEAUTIFY_COPY_ID" val="59418"/>
</p:tagLst>
</file>

<file path=ppt/tags/tag273.xml><?xml version="1.0" encoding="utf-8"?>
<p:tagLst xmlns:a="http://schemas.openxmlformats.org/drawingml/2006/main" xmlns:r="http://schemas.openxmlformats.org/officeDocument/2006/relationships" xmlns:p="http://schemas.openxmlformats.org/presentationml/2006/main">
  <p:tag name="KSO_WM_FULL_TEXT_BEAUTIFY_COPY_ID" val="59419"/>
</p:tagLst>
</file>

<file path=ppt/tags/tag274.xml><?xml version="1.0" encoding="utf-8"?>
<p:tagLst xmlns:a="http://schemas.openxmlformats.org/drawingml/2006/main" xmlns:r="http://schemas.openxmlformats.org/officeDocument/2006/relationships" xmlns:p="http://schemas.openxmlformats.org/presentationml/2006/main">
  <p:tag name="KSO_WM_FULL_TEXT_BEAUTIFY_COPY_ID" val="3"/>
</p:tagLst>
</file>

<file path=ppt/tags/tag275.xml><?xml version="1.0" encoding="utf-8"?>
<p:tagLst xmlns:a="http://schemas.openxmlformats.org/drawingml/2006/main" xmlns:r="http://schemas.openxmlformats.org/officeDocument/2006/relationships" xmlns:p="http://schemas.openxmlformats.org/presentationml/2006/main">
  <p:tag name="KSO_WM_FULL_TEXT_BEAUTIFY_COPY_ID" val="4"/>
</p:tagLst>
</file>

<file path=ppt/tags/tag276.xml><?xml version="1.0" encoding="utf-8"?>
<p:tagLst xmlns:a="http://schemas.openxmlformats.org/drawingml/2006/main" xmlns:r="http://schemas.openxmlformats.org/officeDocument/2006/relationships" xmlns:p="http://schemas.openxmlformats.org/presentationml/2006/main">
  <p:tag name="KSO_WM_FULL_TEXT_BEAUTIFY_COPY_ID" val="100"/>
</p:tagLst>
</file>

<file path=ppt/tags/tag277.xml><?xml version="1.0" encoding="utf-8"?>
<p:tagLst xmlns:a="http://schemas.openxmlformats.org/drawingml/2006/main" xmlns:r="http://schemas.openxmlformats.org/officeDocument/2006/relationships" xmlns:p="http://schemas.openxmlformats.org/presentationml/2006/main">
  <p:tag name="KSO_WM_SLIDE_ID" val="diagram20201893_1"/>
  <p:tag name="KSO_WM_TEMPLATE_SUBCATEGORY" val="11"/>
  <p:tag name="KSO_WM_SLIDE_TYPE" val="text"/>
  <p:tag name="KSO_WM_SLIDE_SUBTYPE" val="picTxt"/>
  <p:tag name="KSO_WM_SLIDE_ITEM_CNT" val="0"/>
  <p:tag name="KSO_WM_SLIDE_INDEX" val="1"/>
  <p:tag name="KSO_WM_SLIDE_SIZE" val="857*540"/>
  <p:tag name="KSO_WM_SLIDE_POSITION" val="50*0"/>
  <p:tag name="KSO_WM_TAG_VERSION" val="1.0"/>
  <p:tag name="KSO_WM_BEAUTIFY_FLAG" val="#wm#"/>
  <p:tag name="KSO_WM_TEMPLATE_CATEGORY" val="diagram"/>
  <p:tag name="KSO_WM_TEMPLATE_INDEX" val="20201893"/>
  <p:tag name="KSO_WM_SLIDE_LAYOUT" val="a_d_f"/>
  <p:tag name="KSO_WM_SLIDE_LAYOUT_CNT" val="1_1_1"/>
  <p:tag name="KSO_WM_TEMPLATE_MASTER_TYPE" val="0"/>
  <p:tag name="KSO_WM_TEMPLATE_COLOR_TYPE" val="1"/>
  <p:tag name="KSO_WM_SLIDE_LAYOUT_INFO" val="{&#10;    &quot;backgroundInfo&quot;: [&#10;        {&#10;            &quot;bottom&quot;: 0,&#10;            &quot;bottomAbs&quot;: false,&#10;            &quot;left&quot;: 0,&#10;            &quot;leftAbs&quot;: false,&#10;            &quot;right&quot;: 0,&#10;            &quot;rightAbs&quot;: false,&#10;            &quot;top&quot;: 0,&#10;            &quot;topAbs&quot;: false,&#10;            &quot;type&quot;: &quot;general&quot;&#10;        },&#10;        {&#10;            &quot;bottom&quot;: 0,&#10;            &quot;bottomAbs&quot;: false,&#10;            &quot;left&quot;: 0,&#10;            &quot;leftAbs&quot;: false,&#10;            &quot;right&quot;: 0,&#10;            &quot;rightAbs&quot;: false,&#10;            &quot;top&quot;: 0,&#10;            &quot;topAbs&quot;: false,&#10;            &quot;type&quot;: &quot;frame&quot;&#10;        }&#10;    ],&#10;    &quot;direction&quot;: 1,&#10;    &quot;id&quot;: &quot;2020-04-07T20:33:36&quot;,&#10;    &quot;maxSize&quot;: {&#10;        &quot;size1&quot;: 62.700000000000003&#10;    },&#10;    &quot;minSize&quot;: {&#10;        &quot;size1&quot;: 37.700000000000003&#10;    },&#10;    &quot;normalSize&quot;: {&#10;        &quot;size1&quot;: 37.70000000000001&#10;    },&#10;    &quot;subLayout&quot;: [&#10;        {&#10;            &quot;horizontalAlign&quot;: 2,&#10;            &quot;id&quot;: &quot;2020-04-07T20:33:36&quot;,&#10;            &quot;margin&quot;: {&#10;                &quot;bottom&quot;: 3.369999885559082,&#10;                &quot;left&quot;: 3.3789999485015869,&#10;                &quot;right&quot;: 1.9000000953674316,&#10;                &quot;top&quot;: 3.369999885559082&#10;            },&#10;            &quot;type&quot;: 0,&#10;            &quot;verticalAlign&quot;: 1&#10;        },&#10;        {&#10;            &quot;horizontalAlign&quot;: 0,&#10;            &quot;id&quot;: &quot;2020-04-07T20:33:36&quot;,&#10;            &quot;margin&quot;: {&#10;                &quot;bottom&quot;: 3.369999885559082,&#10;                &quot;left&quot;: 0.026000002399086952,&#10;                &quot;right&quot;: 3.3900001049041748,&#10;                &quot;top&quot;: 3.369999885559082&#10;            },&#10;            &quot;marginOverLayout&quot;: {&#10;                &quot;bottom&quot;: 3.369999885559082,&#10;                &quot;left&quot;: 0.026000002399086952,&#10;                &quot;right&quot;: 3.3900001049041748,&#10;                &quot;top&quot;: 3.369999885559082&#10;            },&#10;            &quot;type&quot;: 0,&#10;            &quot;verticalAlign&quot;: 1&#10;        }&#10;    ],&#10;    &quot;type&quot;: 0&#10;}&#10;"/>
  <p:tag name="KSO_WM_SLIDE_CAN_ADD_NAVIGATION" val="1"/>
  <p:tag name="KSO_WM_SLIDE_BACKGROUND" val="[&quot;general&quot;,&quot;frame&quot;]"/>
  <p:tag name="KSO_WM_SLIDE_RATIO" val="1.777778"/>
</p:tagLst>
</file>

<file path=ppt/tags/tag2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1893_1*i*1"/>
  <p:tag name="KSO_WM_TEMPLATE_CATEGORY" val="diagram"/>
  <p:tag name="KSO_WM_TEMPLATE_INDEX" val="20201893"/>
  <p:tag name="KSO_WM_UNIT_LAYERLEVEL" val="1"/>
  <p:tag name="KSO_WM_TAG_VERSION" val="1.0"/>
  <p:tag name="KSO_WM_BEAUTIFY_FLAG" val="#wm#"/>
  <p:tag name="KSO_WM_UNIT_BLOCK" val="0"/>
  <p:tag name="KSO_WM_UNIT_SM_LIMIT_TYPE" val="1"/>
  <p:tag name="KSO_WM_UNIT_PLACING_PICTURE_MD4" val="0"/>
</p:tagLst>
</file>

<file path=ppt/tags/tag279.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点击添加大标题"/>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diagram20201893_1*a*1"/>
  <p:tag name="KSO_WM_TEMPLATE_CATEGORY" val="diagram"/>
  <p:tag name="KSO_WM_TEMPLATE_INDEX" val="20201893"/>
  <p:tag name="KSO_WM_UNIT_LAYERLEVEL" val="1"/>
  <p:tag name="KSO_WM_TAG_VERSION" val="1.0"/>
  <p:tag name="KSO_WM_BEAUTIFY_FLAG" val="#wm#"/>
  <p:tag name="KSO_WM_UNIT_DEFAULT_FONT" val="32;36;4"/>
  <p:tag name="KSO_WM_UNIT_BLOCK" val="0"/>
  <p:tag name="KSO_WM_UNIT_ISNUMDGMTITLE" val="0"/>
  <p:tag name="KSO_WM_UNIT_PLACING_PICTURE_MD4" val="0"/>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570,&quot;width&quot;:9000}"/>
</p:tagLst>
</file>

<file path=ppt/tags/tag281.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点击输入大标题"/>
  <p:tag name="KSO_WM_UNIT_NOCLEAR" val="0"/>
  <p:tag name="KSO_WM_UNIT_SHOW_EDIT_AREA_INDICATION" val="1"/>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diagram20200814_1*a*1"/>
  <p:tag name="KSO_WM_TEMPLATE_CATEGORY" val="diagram"/>
  <p:tag name="KSO_WM_TEMPLATE_INDEX" val="20200814"/>
  <p:tag name="KSO_WM_UNIT_LAYERLEVEL" val="1"/>
  <p:tag name="KSO_WM_TAG_VERSION" val="1.0"/>
  <p:tag name="KSO_WM_BEAUTIFY_FLAG" val="#wm#"/>
  <p:tag name="KSO_WM_UNIT_DEFAULT_FONT" val="32;36;4"/>
  <p:tag name="KSO_WM_UNIT_BLOCK" val="0"/>
  <p:tag name="KSO_WM_UNIT_SM_LIMIT_TYPE" val="1"/>
  <p:tag name="KSO_WM_UNIT_SMARTLAYOUT_COMPRESS_INFO" val="{&#10;    &quot;id&quot;: &quot;2020-04-20T13:15:05&quot;,&#10;    &quot;max&quot;: 4.8206299212598438,&#10;    &quot;topChanged&quot;: 2.3641226900450376&#10;}&#10;"/>
  <p:tag name="KSO_WM_UNIT_TEXT_FILL_FORE_SCHEMECOLOR_INDEX_BRIGHTNESS" val="0.15"/>
  <p:tag name="KSO_WM_UNIT_TEXT_FILL_FORE_SCHEMECOLOR_INDEX" val="13"/>
  <p:tag name="KSO_WM_UNIT_TEXT_FILL_TYPE" val="1"/>
</p:tagLst>
</file>

<file path=ppt/tags/tag28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00464"/>
  <p:tag name="KSO_WM_SLIDE_ID" val="diagram20200464_1"/>
  <p:tag name="KSO_WM_TEMPLATE_SUBCATEGORY" val="0"/>
  <p:tag name="KSO_WM_SLIDE_TYPE" val="text"/>
  <p:tag name="KSO_WM_SLIDE_SUBTYPE" val="picTxt"/>
  <p:tag name="KSO_WM_SLIDE_ITEM_CNT" val="0"/>
  <p:tag name="KSO_WM_SLIDE_INDEX" val="1"/>
  <p:tag name="KSO_WM_SLIDE_SIZE" val="941*521"/>
  <p:tag name="KSO_WM_SLIDE_POSITION" val="9*9"/>
  <p:tag name="KSO_WM_TAG_VERSION" val="1.0"/>
  <p:tag name="KSO_WM_SLIDE_LAYOUT" val="d"/>
  <p:tag name="KSO_WM_SLIDE_LAYOUT_CNT" val="5"/>
  <p:tag name="KSO_WM_SLIDE_LAYOUT_INFO" val="{&#10;    &quot;backgroundInfo&quot;: [&#10;        {&#10;            &quot;bottom&quot;: 0,&#10;            &quot;bottomAbs&quot;: false,&#10;            &quot;left&quot;: 0,&#10;            &quot;leftAbs&quot;: false,&#10;            &quot;right&quot;: 0,&#10;            &quot;rightAbs&quot;: false,&#10;            &quot;top&quot;: 0,&#10;            &quot;topAbs&quot;: false,&#10;            &quot;type&quot;: &quot;general&quot;&#10;        }&#10;    ],&#10;    &quot;id&quot;: &quot;2020-04-16T21:23:18&quot;,&#10;    &quot;type&quot;: 1&#10;}&#10;"/>
  <p:tag name="KSO_WM_SLIDE_BACKGROUND" val="[&quot;general&quot;]"/>
  <p:tag name="KSO_WM_SLIDE_RATIO" val="1.777778"/>
</p:tagLst>
</file>

<file path=ppt/tags/tag283.xml><?xml version="1.0" encoding="utf-8"?>
<p:tagLst xmlns:a="http://schemas.openxmlformats.org/drawingml/2006/main" xmlns:r="http://schemas.openxmlformats.org/officeDocument/2006/relationships" xmlns:p="http://schemas.openxmlformats.org/presentationml/2006/main">
  <p:tag name="KSO_WM_UNIT_VALUE" val="904*1458"/>
  <p:tag name="KSO_WM_UNIT_HIGHLIGHT" val="0"/>
  <p:tag name="KSO_WM_UNIT_COMPATIBLE" val="0"/>
  <p:tag name="KSO_WM_UNIT_DIAGRAM_ISNUMVISUAL" val="0"/>
  <p:tag name="KSO_WM_UNIT_DIAGRAM_ISREFERUNIT" val="0"/>
  <p:tag name="KSO_WM_UNIT_TYPE" val="d"/>
  <p:tag name="KSO_WM_UNIT_INDEX" val="1"/>
  <p:tag name="KSO_WM_UNIT_ID" val="diagram20200464_1*d*1"/>
  <p:tag name="KSO_WM_TEMPLATE_CATEGORY" val="diagram"/>
  <p:tag name="KSO_WM_TEMPLATE_INDEX" val="20200464"/>
  <p:tag name="KSO_WM_UNIT_LAYERLEVEL" val="1"/>
  <p:tag name="KSO_WM_TAG_VERSION" val="1.0"/>
  <p:tag name="KSO_WM_BEAUTIFY_FLAG" val="#wm#"/>
  <p:tag name="KSO_WM_UNIT_DEFAULT_FONT" val="0;0;0"/>
  <p:tag name="KSO_WM_UNIT_BLOCK" val="0"/>
  <p:tag name="KSO_WM_UNIT_PLACING_PICTURE" val="43637.4593098611"/>
  <p:tag name="KSO_WM_UNIT_PLACING_PICTURE_INFO" val="{&quot;full_picture&quot;:false,&quot;last_crop_picture&quot;:&quot;5-9&quot;,&quot;selected&quot;:&quot;5-9&quot;,&quot;spacing&quot;:6}"/>
  <p:tag name="REFSHAPE" val="908519308"/>
</p:tagLst>
</file>

<file path=ppt/tags/tag284.xml><?xml version="1.0" encoding="utf-8"?>
<p:tagLst xmlns:a="http://schemas.openxmlformats.org/drawingml/2006/main" xmlns:r="http://schemas.openxmlformats.org/officeDocument/2006/relationships" xmlns:p="http://schemas.openxmlformats.org/presentationml/2006/main">
  <p:tag name="KSO_WM_UNIT_VALUE" val="904*713"/>
  <p:tag name="KSO_WM_UNIT_HIGHLIGHT" val="0"/>
  <p:tag name="KSO_WM_UNIT_COMPATIBLE" val="0"/>
  <p:tag name="KSO_WM_UNIT_DIAGRAM_ISNUMVISUAL" val="0"/>
  <p:tag name="KSO_WM_UNIT_DIAGRAM_ISREFERUNIT" val="0"/>
  <p:tag name="KSO_WM_UNIT_TYPE" val="d"/>
  <p:tag name="KSO_WM_UNIT_INDEX" val="2"/>
  <p:tag name="KSO_WM_UNIT_ID" val="diagram20200464_1*d*2"/>
  <p:tag name="KSO_WM_TEMPLATE_CATEGORY" val="diagram"/>
  <p:tag name="KSO_WM_TEMPLATE_INDEX" val="20200464"/>
  <p:tag name="KSO_WM_UNIT_LAYERLEVEL" val="1"/>
  <p:tag name="KSO_WM_TAG_VERSION" val="1.0"/>
  <p:tag name="KSO_WM_BEAUTIFY_FLAG" val="#wm#"/>
  <p:tag name="KSO_WM_UNIT_DEFAULT_FONT" val="0;0;0"/>
  <p:tag name="KSO_WM_UNIT_BLOCK" val="0"/>
  <p:tag name="KSO_WM_UNIT_PLACING_PICTURE" val="43637.4593098611"/>
  <p:tag name="KSO_WM_UNIT_PLACING_PICTURE_INFO" val="{&quot;full_picture&quot;:false,&quot;last_crop_picture&quot;:&quot;5-9&quot;,&quot;selected&quot;:&quot;5-9&quot;,&quot;spacing&quot;:6}"/>
  <p:tag name="REFSHAPE" val="908504756"/>
</p:tagLst>
</file>

<file path=ppt/tags/tag285.xml><?xml version="1.0" encoding="utf-8"?>
<p:tagLst xmlns:a="http://schemas.openxmlformats.org/drawingml/2006/main" xmlns:r="http://schemas.openxmlformats.org/officeDocument/2006/relationships" xmlns:p="http://schemas.openxmlformats.org/presentationml/2006/main">
  <p:tag name="KSO_WM_UNIT_VALUE" val="904*1458"/>
  <p:tag name="KSO_WM_UNIT_HIGHLIGHT" val="0"/>
  <p:tag name="KSO_WM_UNIT_COMPATIBLE" val="0"/>
  <p:tag name="KSO_WM_UNIT_DIAGRAM_ISNUMVISUAL" val="0"/>
  <p:tag name="KSO_WM_UNIT_DIAGRAM_ISREFERUNIT" val="0"/>
  <p:tag name="KSO_WM_UNIT_TYPE" val="d"/>
  <p:tag name="KSO_WM_UNIT_INDEX" val="5"/>
  <p:tag name="KSO_WM_UNIT_ID" val="diagram20200464_1*d*5"/>
  <p:tag name="KSO_WM_TEMPLATE_CATEGORY" val="diagram"/>
  <p:tag name="KSO_WM_TEMPLATE_INDEX" val="20200464"/>
  <p:tag name="KSO_WM_UNIT_LAYERLEVEL" val="1"/>
  <p:tag name="KSO_WM_TAG_VERSION" val="1.0"/>
  <p:tag name="KSO_WM_BEAUTIFY_FLAG" val="#wm#"/>
  <p:tag name="KSO_WM_UNIT_DEFAULT_FONT" val="0;0;0"/>
  <p:tag name="KSO_WM_UNIT_BLOCK" val="0"/>
  <p:tag name="KSO_WM_UNIT_PLACING_PICTURE" val="43637.4593098611"/>
  <p:tag name="KSO_WM_UNIT_PLACING_PICTURE_INFO" val="{&quot;full_picture&quot;:false,&quot;last_crop_picture&quot;:&quot;5-9&quot;,&quot;selected&quot;:&quot;5-9&quot;,&quot;spacing&quot;:6}"/>
  <p:tag name="REFSHAPE" val="908505028"/>
  <p:tag name="KSO_WM_UNIT_PICTURE_CLIP_FLAG" val="0"/>
</p:tagLst>
</file>

<file path=ppt/tags/tag286.xml><?xml version="1.0" encoding="utf-8"?>
<p:tagLst xmlns:a="http://schemas.openxmlformats.org/drawingml/2006/main" xmlns:r="http://schemas.openxmlformats.org/officeDocument/2006/relationships" xmlns:p="http://schemas.openxmlformats.org/presentationml/2006/main">
  <p:tag name="KSO_WM_UNIT_VALUE" val="904*713"/>
  <p:tag name="KSO_WM_UNIT_HIGHLIGHT" val="0"/>
  <p:tag name="KSO_WM_UNIT_COMPATIBLE" val="0"/>
  <p:tag name="KSO_WM_UNIT_DIAGRAM_ISNUMVISUAL" val="0"/>
  <p:tag name="KSO_WM_UNIT_DIAGRAM_ISREFERUNIT" val="0"/>
  <p:tag name="KSO_WM_UNIT_TYPE" val="d"/>
  <p:tag name="KSO_WM_UNIT_INDEX" val="4"/>
  <p:tag name="KSO_WM_UNIT_ID" val="diagram20200464_1*d*4"/>
  <p:tag name="KSO_WM_TEMPLATE_CATEGORY" val="diagram"/>
  <p:tag name="KSO_WM_TEMPLATE_INDEX" val="20200464"/>
  <p:tag name="KSO_WM_UNIT_LAYERLEVEL" val="1"/>
  <p:tag name="KSO_WM_TAG_VERSION" val="1.0"/>
  <p:tag name="KSO_WM_BEAUTIFY_FLAG" val="#wm#"/>
  <p:tag name="KSO_WM_UNIT_DEFAULT_FONT" val="0;0;0"/>
  <p:tag name="KSO_WM_UNIT_BLOCK" val="0"/>
  <p:tag name="KSO_WM_UNIT_PLACING_PICTURE" val="43637.4593098611"/>
  <p:tag name="KSO_WM_UNIT_PLACING_PICTURE_INFO" val="{&quot;full_picture&quot;:false,&quot;last_crop_picture&quot;:&quot;5-9&quot;,&quot;selected&quot;:&quot;5-9&quot;,&quot;spacing&quot;:6}"/>
  <p:tag name="REFSHAPE" val="908518356"/>
  <p:tag name="KSO_WM_UNIT_PICTURE_CLIP_FLAG" val="0"/>
</p:tagLst>
</file>

<file path=ppt/tags/tag287.xml><?xml version="1.0" encoding="utf-8"?>
<p:tagLst xmlns:a="http://schemas.openxmlformats.org/drawingml/2006/main" xmlns:r="http://schemas.openxmlformats.org/officeDocument/2006/relationships" xmlns:p="http://schemas.openxmlformats.org/presentationml/2006/main">
  <p:tag name="KSO_WM_UNIT_VALUE" val="1839*1086"/>
  <p:tag name="KSO_WM_UNIT_HIGHLIGHT" val="0"/>
  <p:tag name="KSO_WM_UNIT_COMPATIBLE" val="0"/>
  <p:tag name="KSO_WM_UNIT_DIAGRAM_ISNUMVISUAL" val="0"/>
  <p:tag name="KSO_WM_UNIT_DIAGRAM_ISREFERUNIT" val="0"/>
  <p:tag name="KSO_WM_UNIT_TYPE" val="d"/>
  <p:tag name="KSO_WM_UNIT_INDEX" val="3"/>
  <p:tag name="KSO_WM_UNIT_ID" val="diagram20200464_1*d*3"/>
  <p:tag name="KSO_WM_TEMPLATE_CATEGORY" val="diagram"/>
  <p:tag name="KSO_WM_TEMPLATE_INDEX" val="20200464"/>
  <p:tag name="KSO_WM_UNIT_LAYERLEVEL" val="1"/>
  <p:tag name="KSO_WM_TAG_VERSION" val="1.0"/>
  <p:tag name="KSO_WM_BEAUTIFY_FLAG" val="#wm#"/>
  <p:tag name="KSO_WM_UNIT_DEFAULT_FONT" val="0;0;0"/>
  <p:tag name="KSO_WM_UNIT_BLOCK" val="0"/>
  <p:tag name="KSO_WM_UNIT_PLACING_PICTURE" val="43637.4593098611"/>
  <p:tag name="KSO_WM_UNIT_PLACING_PICTURE_INFO" val="{&quot;full_picture&quot;:false,&quot;last_crop_picture&quot;:&quot;5-9&quot;,&quot;selected&quot;:&quot;5-9&quot;,&quot;spacing&quot;:6}"/>
  <p:tag name="REFSHAPE" val="908516044"/>
</p:tagLst>
</file>

<file path=ppt/tags/tag28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133"/>
  <p:tag name="KSO_WM_TAG_VERSION" val="1.0"/>
  <p:tag name="KSO_WM_SLIDE_ID" val="custom160133_4"/>
  <p:tag name="KSO_WM_SLIDE_INDEX" val="4"/>
  <p:tag name="KSO_WM_SLIDE_ITEM_CNT" val="3"/>
  <p:tag name="KSO_WM_SLIDE_LAYOUT" val="a_f_d"/>
  <p:tag name="KSO_WM_SLIDE_LAYOUT_CNT" val="1_1_1"/>
  <p:tag name="KSO_WM_SLIDE_TYPE" val="text"/>
  <p:tag name="KSO_WM_BEAUTIFY_FLAG" val="#wm#"/>
  <p:tag name="KSO_WM_SLIDE_POSITION" val="63*64"/>
  <p:tag name="KSO_WM_SLIDE_SIZE" val="840*426"/>
</p:tagLst>
</file>

<file path=ppt/tags/tag28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33"/>
  <p:tag name="KSO_WM_UNIT_TYPE" val="d"/>
  <p:tag name="KSO_WM_UNIT_INDEX" val="1"/>
  <p:tag name="KSO_WM_UNIT_ID" val="custom160133_4*d*1"/>
  <p:tag name="KSO_WM_UNIT_CLEAR" val="0"/>
  <p:tag name="KSO_WM_UNIT_LAYERLEVEL" val="1"/>
  <p:tag name="KSO_WM_UNIT_VALUE" val="1500*1656"/>
  <p:tag name="KSO_WM_UNIT_HIGHLIGHT" val="0"/>
  <p:tag name="KSO_WM_UNIT_COMPATIBLE" val="0"/>
  <p:tag name="REFSHAPE" val="908495508"/>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33"/>
  <p:tag name="KSO_WM_UNIT_TYPE" val="f"/>
  <p:tag name="KSO_WM_UNIT_INDEX" val="1"/>
  <p:tag name="KSO_WM_UNIT_ID" val="custom160133_4*f*1"/>
  <p:tag name="KSO_WM_UNIT_CLEAR" val="1"/>
  <p:tag name="KSO_WM_UNIT_LAYERLEVEL" val="1"/>
  <p:tag name="KSO_WM_UNIT_VALUE" val="99"/>
  <p:tag name="KSO_WM_UNIT_HIGHLIGHT" val="0"/>
  <p:tag name="KSO_WM_UNIT_COMPATIBLE" val="0"/>
  <p:tag name="KSO_WM_UNIT_PRESET_TEXT_INDEX" val="5"/>
  <p:tag name="KSO_WM_UNIT_PRESET_TEXT_LEN" val="150"/>
</p:tagLst>
</file>

<file path=ppt/tags/tag29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33"/>
  <p:tag name="KSO_WM_UNIT_TYPE" val="a"/>
  <p:tag name="KSO_WM_UNIT_INDEX" val="1"/>
  <p:tag name="KSO_WM_UNIT_ID" val="custom160133_4*a*1"/>
  <p:tag name="KSO_WM_UNIT_CLEAR" val="1"/>
  <p:tag name="KSO_WM_UNIT_LAYERLEVEL" val="1"/>
  <p:tag name="KSO_WM_UNIT_VALUE" val="24"/>
  <p:tag name="KSO_WM_UNIT_ISCONTENTSTITLE" val="0"/>
  <p:tag name="KSO_WM_UNIT_HIGHLIGHT" val="0"/>
  <p:tag name="KSO_WM_UNIT_COMPATIBLE" val="0"/>
  <p:tag name="KSO_WM_UNIT_PRESET_TEXT_INDEX" val="3"/>
  <p:tag name="KSO_WM_UNIT_PRESET_TEXT_LEN" val="17"/>
</p:tagLst>
</file>

<file path=ppt/tags/tag292.xml><?xml version="1.0" encoding="utf-8"?>
<p:tagLst xmlns:a="http://schemas.openxmlformats.org/drawingml/2006/main" xmlns:r="http://schemas.openxmlformats.org/officeDocument/2006/relationships" xmlns:p="http://schemas.openxmlformats.org/presentationml/2006/main">
  <p:tag name="KSO_WM_SLIDE_ID" val="diagram20200814_1"/>
  <p:tag name="KSO_WM_TEMPLATE_SUBCATEGORY" val="11"/>
  <p:tag name="KSO_WM_SLIDE_TYPE" val="text"/>
  <p:tag name="KSO_WM_SLIDE_SUBTYPE" val="picTxt"/>
  <p:tag name="KSO_WM_SLIDE_ITEM_CNT" val="0"/>
  <p:tag name="KSO_WM_SLIDE_INDEX" val="1"/>
  <p:tag name="KSO_WM_SLIDE_SIZE" val="896*444"/>
  <p:tag name="KSO_WM_SLIDE_POSITION" val="15*47"/>
  <p:tag name="KSO_WM_TAG_VERSION" val="1.0"/>
  <p:tag name="KSO_WM_BEAUTIFY_FLAG" val="#wm#"/>
  <p:tag name="KSO_WM_TEMPLATE_CATEGORY" val="diagram"/>
  <p:tag name="KSO_WM_TEMPLATE_INDEX" val="20200814"/>
  <p:tag name="KSO_WM_SLIDE_LAYOUT" val="a_d_f"/>
  <p:tag name="KSO_WM_SLIDE_LAYOUT_CNT" val="1_2_1"/>
  <p:tag name="KSO_WM_SLIDE_LAYOUT_INFO" val="{&#10;    &quot;backgroundInfo&quot;: [&#10;        {&#10;            &quot;bottom&quot;: 0,&#10;            &quot;bottomAbs&quot;: false,&#10;            &quot;left&quot;: 0,&#10;            &quot;leftAbs&quot;: false,&#10;            &quot;right&quot;: 0,&#10;            &quot;rightAbs&quot;: false,&#10;            &quot;top&quot;: 0,&#10;            &quot;topAbs&quot;: false,&#10;            &quot;type&quot;: &quot;general&quot;&#10;        },&#10;        {&#10;            &quot;bottom&quot;: 0,&#10;            &quot;bottomAbs&quot;: false,&#10;            &quot;left&quot;: 0,&#10;            &quot;leftAbs&quot;: false,&#10;            &quot;right&quot;: 0,&#10;            &quot;rightAbs&quot;: false,&#10;            &quot;top&quot;: 0,&#10;            &quot;topAbs&quot;: false,&#10;            &quot;type&quot;: &quot;frame&quot;&#10;        }&#10;    ],&#10;    &quot;direction&quot;: 1,&#10;    &quot;id&quot;: &quot;2020-04-20T13:15:05&quot;,&#10;    &quot;maxSize&quot;: {&#10;        &quot;size1&quot;: 57&#10;    },&#10;    &quot;minSize&quot;: {&#10;        &quot;size1&quot;: 57&#10;    },&#10;    &quot;normalSize&quot;: {&#10;        &quot;size1&quot;: 57&#10;    },&#10;    &quot;subLayout&quot;: [&#10;        {&#10;            &quot;id&quot;: &quot;2020-04-20T13:15:05&quot;,&#10;            &quot;margin&quot;: {&#10;                &quot;bottom&quot;: 1.690000057220459,&#10;                &quot;left&quot;: 2.5399999618530273,&#10;                &quot;right&quot;: 1.6770000457763672,&#10;                &quot;top&quot;: 1.690000057220459&#10;            },&#10;            &quot;type&quot;: 0&#10;        },&#10;        {&#10;            &quot;id&quot;: &quot;2020-04-20T13:15:05&quot;,&#10;            &quot;maxSize&quot;: {&#10;                &quot;size1&quot;: 57.399999999999999&#10;            },&#10;            &quot;minSize&quot;: {&#10;                &quot;size1&quot;: 44.299999999999997&#10;            },&#10;            &quot;normalSize&quot;: {&#10;                &quot;size1&quot;: 50.700000000000003&#10;            },&#10;            &quot;subLayout&quot;: [&#10;                {&#10;                    &quot;id&quot;: &quot;2020-04-20T13:15:05&quot;,&#10;                    &quot;margin&quot;: {&#10;                        &quot;bottom&quot;: 0.29100000858306885,&#10;                        &quot;left&quot;: 0.026000002399086952,&#10;                        &quot;right&quot;: 1.690000057220459,&#10;                        &quot;top&quot;: 1.690000057220459&#10;                    },&#10;                    &quot;type&quot;: 0&#10;                },&#10;                {&#10;                    &quot;id&quot;: &quot;2020-04-20T13:15:05&quot;,&#10;                    &quot;margin&quot;: {&#10;                        &quot;bottom&quot;: 1.690000057220459,&#10;                        &quot;left&quot;: 0.026000002399086952,&#10;                        &quot;right&quot;: 1.690000057220459,&#10;                        &quot;top&quot;: 0.026000002399086952&#10;                    },&#10;                    &quot;type&quot;: 0&#10;                }&#10;            ],&#10;            &quot;type&quot;: 0&#10;        }&#10;    ],&#10;    &quot;type&quot;: 0&#10;}&#10;"/>
  <p:tag name="KSO_WM_SLIDE_CAN_ADD_NAVIGATION" val="1"/>
  <p:tag name="KSO_WM_SLIDE_BACKGROUND" val="[&quot;general&quot;,&quot;frame&quot;]"/>
  <p:tag name="KSO_WM_SLIDE_RATIO" val="1.777778"/>
  <p:tag name="KSO_WM_TEMPLATE_MASTER_TYPE" val="0"/>
  <p:tag name="KSO_WM_TEMPLATE_COLOR_TYPE" val="1"/>
  <p:tag name="KSO_WM_SLIDE_BK_DARK_LIGHT" val="2"/>
  <p:tag name="KSO_WM_SLIDE_BACKGROUND_TYPE" val="frame"/>
  <p:tag name="KSO_WM_UNIT_SHOW_EDIT_AREA_INDICATION" val="1"/>
</p:tagLst>
</file>

<file path=ppt/tags/tag293.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UNIT_TYPE" val="i"/>
</p:tagLst>
</file>

<file path=ppt/tags/tag294.xml><?xml version="1.0" encoding="utf-8"?>
<p:tagLst xmlns:a="http://schemas.openxmlformats.org/drawingml/2006/main" xmlns:r="http://schemas.openxmlformats.org/officeDocument/2006/relationships" xmlns:p="http://schemas.openxmlformats.org/presentationml/2006/main">
  <p:tag name="KSO_WM_UNIT_TYPE" val="i"/>
  <p:tag name="KSO_WM_UNIT_SUBTYPE" val="h"/>
  <p:tag name="KSO_WM_SLIDE_BACKGROUND_TYPE" val="frame"/>
  <p:tag name="KSO_WM_SLIDE_BK_DARK_LIGHT" val="2"/>
  <p:tag name="KSO_WM_UNIT_HIGHLIGHT" val="0"/>
  <p:tag name="KSO_WM_UNIT_COMPATIBLE" val="0"/>
  <p:tag name="KSO_WM_UNIT_DIAGRAM_ISNUMVISUAL" val="0"/>
  <p:tag name="KSO_WM_UNIT_DIAGRAM_ISREFERUNIT" val="0"/>
  <p:tag name="KSO_WM_UNIT_INDEX" val="0"/>
  <p:tag name="KSO_WM_UNIT_ID" val="_13*i*0"/>
  <p:tag name="KSO_WM_UNIT_BK_DARK_LIGHT" val="2"/>
  <p:tag name="KSO_WM_UNIT_LAYERLEVEL" val="1"/>
  <p:tag name="KSO_WM_TAG_VERSION" val="1.0"/>
  <p:tag name="KSO_WM_BEAUTIFY_FLAG" val="#wm#"/>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Lst>
</file>

<file path=ppt/tags/tag295.xml><?xml version="1.0" encoding="utf-8"?>
<p:tagLst xmlns:a="http://schemas.openxmlformats.org/drawingml/2006/main" xmlns:r="http://schemas.openxmlformats.org/officeDocument/2006/relationships" xmlns:p="http://schemas.openxmlformats.org/presentationml/2006/main">
  <p:tag name="KSO_WM_UNIT_VALUE" val="767*1285"/>
  <p:tag name="KSO_WM_UNIT_HIGHLIGHT" val="0"/>
  <p:tag name="KSO_WM_UNIT_COMPATIBLE" val="0"/>
  <p:tag name="KSO_WM_UNIT_DIAGRAM_ISNUMVISUAL" val="0"/>
  <p:tag name="KSO_WM_UNIT_DIAGRAM_ISREFERUNIT" val="0"/>
  <p:tag name="KSO_WM_UNIT_TYPE" val="d"/>
  <p:tag name="KSO_WM_UNIT_INDEX" val="1"/>
  <p:tag name="KSO_WM_UNIT_ID" val="diagram20200814_1*d*1"/>
  <p:tag name="KSO_WM_TEMPLATE_CATEGORY" val="diagram"/>
  <p:tag name="KSO_WM_TEMPLATE_INDEX" val="20200814"/>
  <p:tag name="KSO_WM_UNIT_LAYERLEVEL" val="1"/>
  <p:tag name="KSO_WM_TAG_VERSION" val="1.0"/>
  <p:tag name="KSO_WM_BEAUTIFY_FLAG" val="#wm#"/>
  <p:tag name="KSO_WM_UNIT_PLACING_PICTURE_INFO" val="{&quot;full_picture&quot;:false,&quot;last_crop_picture&quot;:&quot;2-1&quot;,&quot;selected&quot;:&quot;2-1&quot;,&quot;spacing&quot;:6}"/>
  <p:tag name="KSO_WM_UNIT_SUPPORT_UNIT_TYPE" val="[&quot;d&quot;,&quot;α&quot;,&quot;β&quot;,&quot;η&quot;]"/>
  <p:tag name="KSO_WM_UNIT_BLOCK" val="0"/>
  <p:tag name="KSO_WM_UNIT_SM_LIMIT_TYPE" val="1"/>
  <p:tag name="REFSHAPE" val="668580420"/>
</p:tagLst>
</file>

<file path=ppt/tags/tag296.xml><?xml version="1.0" encoding="utf-8"?>
<p:tagLst xmlns:a="http://schemas.openxmlformats.org/drawingml/2006/main" xmlns:r="http://schemas.openxmlformats.org/officeDocument/2006/relationships" xmlns:p="http://schemas.openxmlformats.org/presentationml/2006/main">
  <p:tag name="KSO_WM_UNIT_TYPE" val="d"/>
  <p:tag name="KSO_WM_UNIT_PLACING_PICTURE_INFO" val="{&quot;full_picture&quot;:false,&quot;last_crop_picture&quot;:&quot;2-1&quot;,&quot;selected&quot;:&quot;2-1&quot;,&quot;spacing&quot;:6}"/>
  <p:tag name="KSO_WM_UNIT_HIGHLIGHT" val="0"/>
  <p:tag name="KSO_WM_UNIT_COMPATIBLE" val="0"/>
  <p:tag name="KSO_WM_UNIT_DIAGRAM_ISNUMVISUAL" val="0"/>
  <p:tag name="KSO_WM_UNIT_DIAGRAM_ISREFERUNIT" val="0"/>
  <p:tag name="KSO_WM_UNIT_INDEX" val="2"/>
  <p:tag name="KSO_WM_UNIT_ID" val="diagram20200814_1*d*2"/>
  <p:tag name="KSO_WM_TEMPLATE_CATEGORY" val="diagram"/>
  <p:tag name="KSO_WM_TEMPLATE_INDEX" val="20200814"/>
  <p:tag name="KSO_WM_UNIT_LAYERLEVEL" val="1"/>
  <p:tag name="KSO_WM_TAG_VERSION" val="1.0"/>
  <p:tag name="KSO_WM_BEAUTIFY_FLAG" val="#wm#"/>
  <p:tag name="KSO_WM_UNIT_VALUE" val="767*1285"/>
  <p:tag name="KSO_WM_UNIT_SUPPORT_UNIT_TYPE" val="[&quot;d&quot;,&quot;α&quot;,&quot;β&quot;,&quot;η&quot;]"/>
  <p:tag name="KSO_WM_UNIT_BLOCK" val="0"/>
  <p:tag name="REFSHAPE" val="1180811972"/>
</p:tagLst>
</file>

<file path=ppt/tags/tag297.xml><?xml version="1.0" encoding="utf-8"?>
<p:tagLst xmlns:a="http://schemas.openxmlformats.org/drawingml/2006/main" xmlns:r="http://schemas.openxmlformats.org/officeDocument/2006/relationships" xmlns:p="http://schemas.openxmlformats.org/presentationml/2006/main">
  <p:tag name="KSO_WM_UNIT_PRESET_TEXT" val="点击输入正文"/>
  <p:tag name="KSO_WM_UNIT_NOCLEAR" val="0"/>
  <p:tag name="KSO_WM_UNIT_SHOW_EDIT_AREA_INDICATION" val="1"/>
  <p:tag name="KSO_WM_UNIT_VALUE" val="260"/>
  <p:tag name="KSO_WM_UNIT_HIGHLIGHT" val="0"/>
  <p:tag name="KSO_WM_UNIT_COMPATIBLE" val="0"/>
  <p:tag name="KSO_WM_UNIT_DIAGRAM_ISNUMVISUAL" val="0"/>
  <p:tag name="KSO_WM_UNIT_DIAGRAM_ISREFERUNIT" val="0"/>
  <p:tag name="KSO_WM_UNIT_TYPE" val="f"/>
  <p:tag name="KSO_WM_UNIT_INDEX" val="1"/>
  <p:tag name="KSO_WM_UNIT_ID" val="diagram20200814_1*f*1"/>
  <p:tag name="KSO_WM_TEMPLATE_CATEGORY" val="diagram"/>
  <p:tag name="KSO_WM_TEMPLATE_INDEX" val="20200814"/>
  <p:tag name="KSO_WM_UNIT_LAYERLEVEL" val="1"/>
  <p:tag name="KSO_WM_TAG_VERSION" val="1.0"/>
  <p:tag name="KSO_WM_BEAUTIFY_FLAG" val="#wm#"/>
  <p:tag name="KSO_WM_UNIT_DEFAULT_FONT" val="14;18;2"/>
  <p:tag name="KSO_WM_UNIT_BLOCK" val="0"/>
  <p:tag name="KSO_WM_UNIT_SM_LIMIT_TYPE" val="1"/>
  <p:tag name="KSO_WM_UNIT_SMARTLAYOUT_COMPRESS_INFO" val="{&#10;    &quot;id&quot;: &quot;2020-04-20T13:15:05&quot;,&#10;    &quot;max&quot;: 1.6485826771653649,&#10;    &quot;topChanged&quot;: 0.80849427920475081&#10;}&#10;"/>
  <p:tag name="KSO_WM_UNIT_TEXT_FILL_FORE_SCHEMECOLOR_INDEX_BRIGHTNESS" val="0.15"/>
  <p:tag name="KSO_WM_UNIT_TEXT_FILL_FORE_SCHEMECOLOR_INDEX" val="13"/>
  <p:tag name="KSO_WM_UNIT_TEXT_FILL_TYPE" val="1"/>
</p:tagLst>
</file>

<file path=ppt/tags/tag2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0814_1*i*1"/>
  <p:tag name="KSO_WM_TEMPLATE_CATEGORY" val="diagram"/>
  <p:tag name="KSO_WM_TEMPLATE_INDEX" val="20200814"/>
  <p:tag name="KSO_WM_UNIT_LAYERLEVEL" val="1"/>
  <p:tag name="KSO_WM_TAG_VERSION" val="1.0"/>
  <p:tag name="KSO_WM_BEAUTIFY_FLAG" val="#wm#"/>
  <p:tag name="KSO_WM_UNIT_BLOCK" val="0"/>
  <p:tag name="KSO_WM_UNIT_SM_LIMIT_TYPE" val="0"/>
  <p:tag name="KSO_WM_UNIT_DECORATE_INFO" val="{&quot;DecorateInfoX&quot;:{&quot;IsLeft&quot;:false,&quot;IsRight&quot;:true,&quot;IsAbs&quot;:true},&quot;DecorateInfoY&quot;:{&quot;IsTop&quot;:false,&quot;IsBottom&quot;:true,&quot;IsAbs&quot;:true}}"/>
  <p:tag name="KSO_WM_UNIT_FILL_FORE_SCHEMECOLOR_INDEX_BRIGHTNESS" val="0.8"/>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2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0814_1*i*2"/>
  <p:tag name="KSO_WM_TEMPLATE_CATEGORY" val="diagram"/>
  <p:tag name="KSO_WM_TEMPLATE_INDEX" val="20200814"/>
  <p:tag name="KSO_WM_UNIT_LAYERLEVEL" val="1"/>
  <p:tag name="KSO_WM_TAG_VERSION" val="1.0"/>
  <p:tag name="KSO_WM_BEAUTIFY_FLAG" val="#wm#"/>
  <p:tag name="KSO_WM_UNIT_BLOCK" val="0"/>
  <p:tag name="KSO_WM_UNIT_SM_LIMIT_TYPE" val="0"/>
  <p:tag name="KSO_WM_UNIT_DECORATE_INFO" val="{&quot;DecorateInfoX&quot;:{&quot;IsLeft&quot;:false,&quot;IsRight&quot;:true,&quot;IsAbs&quot;:true},&quot;DecorateInfoY&quot;:{&quot;IsTop&quot;:false,&quot;IsBottom&quot;:true,&quot;IsAbs&quot;:true}}"/>
  <p:tag name="KSO_WM_UNIT_LINE_FORE_SCHEMECOLOR_INDEX_BRIGHTNESS" val="0.4"/>
  <p:tag name="KSO_WM_UNIT_LINE_FORE_SCHEMECOLOR_INDEX" val="5"/>
  <p:tag name="KSO_WM_UNIT_LINE_FILL_TYPE" val="2"/>
</p:tagLst>
</file>

<file path=ppt/tags/tag3.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0814_1*i*4"/>
  <p:tag name="KSO_WM_TEMPLATE_CATEGORY" val="diagram"/>
  <p:tag name="KSO_WM_TEMPLATE_INDEX" val="20200814"/>
  <p:tag name="KSO_WM_UNIT_LAYERLEVEL" val="1"/>
  <p:tag name="KSO_WM_TAG_VERSION" val="1.0"/>
  <p:tag name="KSO_WM_BEAUTIFY_FLAG" val="#wm#"/>
  <p:tag name="KSO_WM_UNIT_SM_LIMIT_TYPE" val="0"/>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3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00814_1*i*5"/>
  <p:tag name="KSO_WM_TEMPLATE_CATEGORY" val="diagram"/>
  <p:tag name="KSO_WM_TEMPLATE_INDEX" val="20200814"/>
  <p:tag name="KSO_WM_UNIT_LAYERLEVEL" val="1"/>
  <p:tag name="KSO_WM_TAG_VERSION" val="1.0"/>
  <p:tag name="KSO_WM_BEAUTIFY_FLAG" val="#wm#"/>
  <p:tag name="KSO_WM_UNIT_SM_LIMIT_TYPE" val="0"/>
  <p:tag name="KSO_WM_UNIT_FILL_FORE_SCHEMECOLOR_INDEX_BRIGHTNESS" val="0.8"/>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302.xml><?xml version="1.0" encoding="utf-8"?>
<p:tagLst xmlns:a="http://schemas.openxmlformats.org/drawingml/2006/main" xmlns:r="http://schemas.openxmlformats.org/officeDocument/2006/relationships" xmlns:p="http://schemas.openxmlformats.org/presentationml/2006/main">
  <p:tag name="KSO_WM_SLIDE_ID" val="diagram20201219_1"/>
  <p:tag name="KSO_WM_TEMPLATE_SUBCATEGORY" val="15"/>
  <p:tag name="KSO_WM_SLIDE_TYPE" val="text"/>
  <p:tag name="KSO_WM_SLIDE_SUBTYPE" val="diag"/>
  <p:tag name="KSO_WM_SLIDE_ITEM_CNT" val="2"/>
  <p:tag name="KSO_WM_SLIDE_INDEX" val="1"/>
  <p:tag name="KSO_WM_SLIDE_SIZE" val="539.061*192"/>
  <p:tag name="KSO_WM_SLIDE_POSITION" val="393.939*300.064"/>
  <p:tag name="KSO_WM_TAG_VERSION" val="1.0"/>
  <p:tag name="KSO_WM_BEAUTIFY_FLAG" val="#wm#"/>
  <p:tag name="KSO_WM_TEMPLATE_CATEGORY" val="diagram"/>
  <p:tag name="KSO_WM_TEMPLATE_INDEX" val="20201219"/>
  <p:tag name="KSO_WM_SLIDE_LAYOUT" val="a_d_f_l"/>
  <p:tag name="KSO_WM_SLIDE_LAYOUT_CNT" val="1_1_1_1"/>
  <p:tag name="KSO_WM_DIAGRAM_GROUP_CODE" val="l1-1"/>
  <p:tag name="KSO_WM_SLIDE_DIAGTYPE" val="l"/>
</p:tagLst>
</file>

<file path=ppt/tags/tag3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1219_1*l_i*1_1"/>
  <p:tag name="KSO_WM_TEMPLATE_CATEGORY" val="diagram"/>
  <p:tag name="KSO_WM_TEMPLATE_INDEX" val="20201219"/>
  <p:tag name="KSO_WM_UNIT_LAYERLEVEL" val="1_1"/>
  <p:tag name="KSO_WM_TAG_VERSION" val="1.0"/>
  <p:tag name="KSO_WM_BEAUTIFY_FLAG" val="#wm#"/>
  <p:tag name="KSO_WM_DIAGRAM_GROUP_CODE" val="l1-1"/>
  <p:tag name="KSO_WM_UNIT_TYPE" val="l_i"/>
  <p:tag name="KSO_WM_UNIT_INDEX" val="1_1"/>
  <p:tag name="KSO_WM_UNIT_FILL_FORE_SCHEMECOLOR_INDEX" val="14"/>
  <p:tag name="KSO_WM_UNIT_FILL_TYPE" val="1"/>
  <p:tag name="KSO_WM_UNIT_TEXT_FILL_FORE_SCHEMECOLOR_INDEX" val="2"/>
  <p:tag name="KSO_WM_UNIT_TEXT_FILL_TYPE" val="1"/>
  <p:tag name="KSO_WM_UNIT_USESOURCEFORMAT_APPLY" val="1"/>
</p:tagLst>
</file>

<file path=ppt/tags/tag3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1219_1*i*1"/>
  <p:tag name="KSO_WM_TEMPLATE_CATEGORY" val="diagram"/>
  <p:tag name="KSO_WM_TEMPLATE_INDEX" val="20201219"/>
  <p:tag name="KSO_WM_UNIT_LAYERLEVEL" val="1"/>
  <p:tag name="KSO_WM_TAG_VERSION" val="1.0"/>
  <p:tag name="KSO_WM_BEAUTIFY_FLAG" val="#wm#"/>
  <p:tag name="KSO_WM_DIAGRAM_GROUP_CODE" val="l1-1"/>
  <p:tag name="KSO_WM_UNIT_TYPE" val="i"/>
  <p:tag name="KSO_WM_UNIT_INDEX" val="1"/>
  <p:tag name="KSO_WM_UNIT_FILL_FORE_SCHEMECOLOR_INDEX" val="14"/>
  <p:tag name="KSO_WM_UNIT_FILL_TYPE" val="1"/>
  <p:tag name="KSO_WM_UNIT_TEXT_FILL_FORE_SCHEMECOLOR_INDEX" val="2"/>
  <p:tag name="KSO_WM_UNIT_TEXT_FILL_TYPE" val="1"/>
  <p:tag name="KSO_WM_UNIT_USESOURCEFORMAT_APPLY" val="1"/>
</p:tagLst>
</file>

<file path=ppt/tags/tag3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1219_1*d*1"/>
  <p:tag name="KSO_WM_TEMPLATE_CATEGORY" val="diagram"/>
  <p:tag name="KSO_WM_TEMPLATE_INDEX" val="20201219"/>
  <p:tag name="KSO_WM_UNIT_LAYERLEVEL" val="1"/>
  <p:tag name="KSO_WM_TAG_VERSION" val="1.0"/>
  <p:tag name="KSO_WM_BEAUTIFY_FLAG" val="#wm#"/>
  <p:tag name="KSO_WM_UNIT_VALUE" val="1904*1310"/>
  <p:tag name="KSO_WM_DIAGRAM_GROUP_CODE" val="l1-1"/>
  <p:tag name="KSO_WM_UNIT_TYPE" val="d"/>
  <p:tag name="KSO_WM_UNIT_INDEX" val="1"/>
  <p:tag name="REFSHAPE" val="488025908"/>
  <p:tag name="KSO_WM_UNIT_USESOURCEFORMAT_APPLY" val="1"/>
</p:tagLst>
</file>

<file path=ppt/tags/tag306.xml><?xml version="1.0" encoding="utf-8"?>
<p:tagLst xmlns:a="http://schemas.openxmlformats.org/drawingml/2006/main" xmlns:r="http://schemas.openxmlformats.org/officeDocument/2006/relationships" xmlns:p="http://schemas.openxmlformats.org/presentationml/2006/main">
  <p:tag name="KSO_WM_UNIT_PRESET_TEXT" val="屏幕之美，源自对极致的追求 - 屏幕更大、下巴更窄。通过重新定制小型元器件：更小相机模组、超声波距离感应器，最终带来了高达 90.7% 的超高屏占比。"/>
  <p:tag name="KSO_WM_UNIT_NOCLEAR" val="0"/>
  <p:tag name="KSO_WM_UNIT_VALUE" val="116"/>
  <p:tag name="KSO_WM_UNIT_HIGHLIGHT" val="0"/>
  <p:tag name="KSO_WM_UNIT_COMPATIBLE" val="0"/>
  <p:tag name="KSO_WM_UNIT_DIAGRAM_ISNUMVISUAL" val="0"/>
  <p:tag name="KSO_WM_UNIT_DIAGRAM_ISREFERUNIT" val="0"/>
  <p:tag name="KSO_WM_UNIT_TYPE" val="f"/>
  <p:tag name="KSO_WM_UNIT_INDEX" val="1"/>
  <p:tag name="KSO_WM_UNIT_ID" val="diagram20201219_1*f*1"/>
  <p:tag name="KSO_WM_TEMPLATE_CATEGORY" val="diagram"/>
  <p:tag name="KSO_WM_TEMPLATE_INDEX" val="20201219"/>
  <p:tag name="KSO_WM_UNIT_LAYERLEVEL" val="1"/>
  <p:tag name="KSO_WM_TAG_VERSION" val="1.0"/>
  <p:tag name="KSO_WM_BEAUTIFY_FLAG" val="#wm#"/>
  <p:tag name="KSO_WM_DIAGRAM_GROUP_CODE" val="l1-1"/>
  <p:tag name="KSO_WM_UNIT_TEXT_FILL_FORE_SCHEMECOLOR_INDEX" val="13"/>
  <p:tag name="KSO_WM_UNIT_TEXT_FILL_TYPE" val="1"/>
  <p:tag name="KSO_WM_UNIT_USESOURCEFORMAT_APPLY" val="1"/>
</p:tagLst>
</file>

<file path=ppt/tags/tag307.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小米9  战斗天使"/>
  <p:tag name="KSO_WM_UNIT_NOCLEAR" val="0"/>
  <p:tag name="KSO_WM_UNIT_VALUE" val="17"/>
  <p:tag name="KSO_WM_UNIT_HIGHLIGHT" val="0"/>
  <p:tag name="KSO_WM_UNIT_COMPATIBLE" val="0"/>
  <p:tag name="KSO_WM_UNIT_DIAGRAM_ISNUMVISUAL" val="0"/>
  <p:tag name="KSO_WM_UNIT_DIAGRAM_ISREFERUNIT" val="0"/>
  <p:tag name="KSO_WM_UNIT_TYPE" val="a"/>
  <p:tag name="KSO_WM_UNIT_INDEX" val="1"/>
  <p:tag name="KSO_WM_UNIT_ID" val="diagram20201219_1*a*1"/>
  <p:tag name="KSO_WM_TEMPLATE_CATEGORY" val="diagram"/>
  <p:tag name="KSO_WM_TEMPLATE_INDEX" val="20201219"/>
  <p:tag name="KSO_WM_UNIT_LAYERLEVEL" val="1"/>
  <p:tag name="KSO_WM_TAG_VERSION" val="1.0"/>
  <p:tag name="KSO_WM_BEAUTIFY_FLAG" val="#wm#"/>
  <p:tag name="KSO_WM_DIAGRAM_GROUP_CODE" val="l1-1"/>
  <p:tag name="KSO_WM_UNIT_TEXT_FILL_FORE_SCHEMECOLOR_INDEX" val="13"/>
  <p:tag name="KSO_WM_UNIT_TEXT_FILL_TYPE" val="1"/>
  <p:tag name="KSO_WM_UNIT_USESOURCEFORMAT_APPLY" val="1"/>
</p:tagLst>
</file>

<file path=ppt/tags/tag3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1219_1*l_i*1_2"/>
  <p:tag name="KSO_WM_TEMPLATE_CATEGORY" val="diagram"/>
  <p:tag name="KSO_WM_TEMPLATE_INDEX" val="20201219"/>
  <p:tag name="KSO_WM_UNIT_LAYERLEVEL" val="1_1"/>
  <p:tag name="KSO_WM_TAG_VERSION" val="1.0"/>
  <p:tag name="KSO_WM_BEAUTIFY_FLAG" val="#wm#"/>
  <p:tag name="KSO_WM_DIAGRAM_GROUP_CODE" val="l1-1"/>
  <p:tag name="KSO_WM_UNIT_TYPE" val="l_i"/>
  <p:tag name="KSO_WM_UNIT_INDEX" val="1_2"/>
  <p:tag name="KSO_WM_UNIT_LINE_FORE_SCHEMECOLOR_INDEX" val="13"/>
  <p:tag name="KSO_WM_UNIT_LINE_FILL_TYPE" val="2"/>
  <p:tag name="KSO_WM_UNIT_USESOURCEFORMAT_APPLY" val="1"/>
</p:tagLst>
</file>

<file path=ppt/tags/tag3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1219_1*l_h_a*1_1_1"/>
  <p:tag name="KSO_WM_TEMPLATE_CATEGORY" val="diagram"/>
  <p:tag name="KSO_WM_TEMPLATE_INDEX" val="20201219"/>
  <p:tag name="KSO_WM_UNIT_LAYERLEVEL" val="1_1_1"/>
  <p:tag name="KSO_WM_TAG_VERSION" val="1.0"/>
  <p:tag name="KSO_WM_BEAUTIFY_FLAG" val="#wm#"/>
  <p:tag name="KSO_WM_UNIT_ISCONTENTSTITLE" val="0"/>
  <p:tag name="KSO_WM_UNIT_NOCLEAR" val="0"/>
  <p:tag name="KSO_WM_UNIT_VALUE" val="8"/>
  <p:tag name="KSO_WM_DIAGRAM_GROUP_CODE" val="l1-1"/>
  <p:tag name="KSO_WM_UNIT_TYPE" val="l_h_a"/>
  <p:tag name="KSO_WM_UNIT_INDEX" val="1_1_1"/>
  <p:tag name="KSO_WM_UNIT_PRESET_TEXT" val="90.7%"/>
  <p:tag name="KSO_WM_UNIT_TEXT_FILL_FORE_SCHEMECOLOR_INDEX" val="13"/>
  <p:tag name="KSO_WM_UNIT_TEXT_FILL_TYPE" val="1"/>
  <p:tag name="KSO_WM_UNIT_USESOURCEFORMAT_APPLY" val="1"/>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1219_1*l_h_f*1_1_1"/>
  <p:tag name="KSO_WM_TEMPLATE_CATEGORY" val="diagram"/>
  <p:tag name="KSO_WM_TEMPLATE_INDEX" val="20201219"/>
  <p:tag name="KSO_WM_UNIT_LAYERLEVEL" val="1_1_1"/>
  <p:tag name="KSO_WM_TAG_VERSION" val="1.0"/>
  <p:tag name="KSO_WM_BEAUTIFY_FLAG" val="#wm#"/>
  <p:tag name="KSO_WM_UNIT_NOCLEAR" val="0"/>
  <p:tag name="KSO_WM_DIAGRAM_GROUP_CODE" val="l1-1"/>
  <p:tag name="KSO_WM_UNIT_TYPE" val="l_h_f"/>
  <p:tag name="KSO_WM_UNIT_INDEX" val="1_1_1"/>
  <p:tag name="KSO_WM_UNIT_PRESET_TEXT" val="高屏占比"/>
  <p:tag name="KSO_WM_UNIT_VALUE" val="10"/>
  <p:tag name="KSO_WM_UNIT_TEXT_FILL_FORE_SCHEMECOLOR_INDEX" val="13"/>
  <p:tag name="KSO_WM_UNIT_TEXT_FILL_TYPE" val="1"/>
  <p:tag name="KSO_WM_UNIT_USESOURCEFORMAT_APPLY" val="1"/>
</p:tagLst>
</file>

<file path=ppt/tags/tag3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1219_1*l_h_a*1_2_1"/>
  <p:tag name="KSO_WM_TEMPLATE_CATEGORY" val="diagram"/>
  <p:tag name="KSO_WM_TEMPLATE_INDEX" val="20201219"/>
  <p:tag name="KSO_WM_UNIT_LAYERLEVEL" val="1_1_1"/>
  <p:tag name="KSO_WM_TAG_VERSION" val="1.0"/>
  <p:tag name="KSO_WM_BEAUTIFY_FLAG" val="#wm#"/>
  <p:tag name="KSO_WM_UNIT_ISCONTENTSTITLE" val="0"/>
  <p:tag name="KSO_WM_UNIT_NOCLEAR" val="0"/>
  <p:tag name="KSO_WM_UNIT_VALUE" val="8"/>
  <p:tag name="KSO_WM_DIAGRAM_GROUP_CODE" val="l1-1"/>
  <p:tag name="KSO_WM_UNIT_TYPE" val="l_h_a"/>
  <p:tag name="KSO_WM_UNIT_INDEX" val="1_2_1"/>
  <p:tag name="KSO_WM_UNIT_PRESET_TEXT" val="3.6mm"/>
  <p:tag name="KSO_WM_UNIT_TEXT_FILL_FORE_SCHEMECOLOR_INDEX" val="13"/>
  <p:tag name="KSO_WM_UNIT_TEXT_FILL_TYPE" val="1"/>
  <p:tag name="KSO_WM_UNIT_USESOURCEFORMAT_APPLY" val="1"/>
</p:tagLst>
</file>

<file path=ppt/tags/tag3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1219_1*l_h_f*1_2_1"/>
  <p:tag name="KSO_WM_TEMPLATE_CATEGORY" val="diagram"/>
  <p:tag name="KSO_WM_TEMPLATE_INDEX" val="20201219"/>
  <p:tag name="KSO_WM_UNIT_LAYERLEVEL" val="1_1_1"/>
  <p:tag name="KSO_WM_TAG_VERSION" val="1.0"/>
  <p:tag name="KSO_WM_BEAUTIFY_FLAG" val="#wm#"/>
  <p:tag name="KSO_WM_UNIT_NOCLEAR" val="0"/>
  <p:tag name="KSO_WM_DIAGRAM_GROUP_CODE" val="l1-1"/>
  <p:tag name="KSO_WM_UNIT_TYPE" val="l_h_f"/>
  <p:tag name="KSO_WM_UNIT_INDEX" val="1_2_1"/>
  <p:tag name="KSO_WM_UNIT_PRESET_TEXT" val="超窄下巴"/>
  <p:tag name="KSO_WM_UNIT_VALUE" val="9"/>
  <p:tag name="KSO_WM_UNIT_TEXT_FILL_FORE_SCHEMECOLOR_INDEX" val="13"/>
  <p:tag name="KSO_WM_UNIT_TEXT_FILL_TYPE" val="1"/>
  <p:tag name="KSO_WM_UNIT_USESOURCEFORMAT_APPLY" val="1"/>
</p:tagLst>
</file>

<file path=ppt/tags/tag31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5404"/>
  <p:tag name="KSO_WM_TAG_VERSION" val="1.0"/>
  <p:tag name="KSO_WM_SLIDE_ID" val="diagram20185404_1"/>
  <p:tag name="KSO_WM_SLIDE_INDEX" val="1"/>
  <p:tag name="KSO_WM_SLIDE_ITEM_CNT" val="6"/>
  <p:tag name="KSO_WM_SLIDE_LAYOUT" val="a_d"/>
  <p:tag name="KSO_WM_SLIDE_LAYOUT_CNT" val="1_4"/>
  <p:tag name="KSO_WM_SLIDE_TYPE" val="text"/>
  <p:tag name="KSO_WM_BEAUTIFY_FLAG" val="#wm#"/>
  <p:tag name="KSO_WM_SLIDE_POSITION" val="21*26"/>
  <p:tag name="KSO_WM_SLIDE_SIZE" val="917*496"/>
  <p:tag name="KSO_WM_SLIDE_SUBTYPE" val="picTxt"/>
</p:tagLst>
</file>

<file path=ppt/tags/tag31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5404"/>
  <p:tag name="KSO_WM_UNIT_TYPE" val="d"/>
  <p:tag name="KSO_WM_UNIT_INDEX" val="3"/>
  <p:tag name="KSO_WM_UNIT_ID" val="diagram20185404_1*d*3"/>
  <p:tag name="KSO_WM_UNIT_LAYERLEVEL" val="1"/>
  <p:tag name="KSO_WM_UNIT_VALUE" val="771*1088"/>
  <p:tag name="KSO_WM_UNIT_HIGHLIGHT" val="0"/>
  <p:tag name="KSO_WM_UNIT_COMPATIBLE" val="0"/>
  <p:tag name="KSO_WM_UNIT_CLEAR" val="0"/>
  <p:tag name="KSO_WM_BEAUTIFY_FLAG" val="#wm#"/>
  <p:tag name="KSO_WM_TAG_VERSION" val="1.0"/>
  <p:tag name="KSO_WM_UNIT_PLACING_PICTURE_USER_VIEWPORT" val="{&quot;height&quot;:4377.1417322834641,&quot;width&quot;:6171.4314960629918}"/>
</p:tagLst>
</file>

<file path=ppt/tags/tag31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85404_1*i*5"/>
  <p:tag name="KSO_WM_TEMPLATE_CATEGORY" val="diagram"/>
  <p:tag name="KSO_WM_TEMPLATE_INDEX" val="20185404"/>
  <p:tag name="KSO_WM_UNIT_INDEX" val="5"/>
</p:tagLst>
</file>

<file path=ppt/tags/tag31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5404"/>
  <p:tag name="KSO_WM_UNIT_TYPE" val="a"/>
  <p:tag name="KSO_WM_UNIT_INDEX" val="1"/>
  <p:tag name="KSO_WM_UNIT_ID" val="diagram20185404_1*a*1"/>
  <p:tag name="KSO_WM_UNIT_LAYERLEVEL" val="1"/>
  <p:tag name="KSO_WM_UNIT_VALUE" val="10"/>
  <p:tag name="KSO_WM_UNIT_ISCONTENTSTITLE" val="0"/>
  <p:tag name="KSO_WM_UNIT_HIGHLIGHT" val="0"/>
  <p:tag name="KSO_WM_UNIT_COMPATIBLE" val="0"/>
  <p:tag name="KSO_WM_UNIT_CLEAR" val="0"/>
  <p:tag name="KSO_WM_UNIT_PRESET_TEXT_INDEX" val="3"/>
  <p:tag name="KSO_WM_UNIT_PRESET_TEXT_LEN" val="12"/>
  <p:tag name="KSO_WM_BEAUTIFY_FLAG" val="#wm#"/>
  <p:tag name="KSO_WM_TAG_VERSION" val="1.0"/>
</p:tagLst>
</file>

<file path=ppt/tags/tag3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88.5716535433066,&quot;width&quot;:6611.4393700787405}"/>
</p:tagLst>
</file>

<file path=ppt/tags/tag3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350,&quot;width&quot;:10730}"/>
</p:tagLst>
</file>

<file path=ppt/tags/tag31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9494"/>
  <p:tag name="KSO_WM_TAG_VERSION" val="1.0"/>
  <p:tag name="KSO_WM_SLIDE_ID" val="diagram20189494_1"/>
  <p:tag name="KSO_WM_SLIDE_INDEX" val="1"/>
  <p:tag name="KSO_WM_SLIDE_ITEM_CNT" val="3"/>
  <p:tag name="KSO_WM_SLIDE_LAYOUT" val="a_f_d_g"/>
  <p:tag name="KSO_WM_SLIDE_LAYOUT_CNT" val="1_2_1_1"/>
  <p:tag name="KSO_WM_SLIDE_TYPE" val="text"/>
  <p:tag name="KSO_WM_SLIDE_SUBTYPE" val="diag"/>
  <p:tag name="KSO_WM_BEAUTIFY_FLAG" val="#wm#"/>
  <p:tag name="KSO_WM_SLIDE_POSITION" val="118*80"/>
  <p:tag name="KSO_WM_SLIDE_SIZE" val="724*408"/>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9494"/>
  <p:tag name="KSO_WM_UNIT_TYPE" val="d"/>
  <p:tag name="KSO_WM_UNIT_INDEX" val="1"/>
  <p:tag name="KSO_WM_UNIT_ID" val="diagram20189494_1*d*1"/>
  <p:tag name="KSO_WM_UNIT_LAYERLEVEL" val="1"/>
  <p:tag name="KSO_WM_UNIT_VALUE" val="1438*1047"/>
  <p:tag name="KSO_WM_UNIT_HIGHLIGHT" val="0"/>
  <p:tag name="KSO_WM_UNIT_COMPATIBLE" val="0"/>
  <p:tag name="KSO_WM_UNIT_CLEAR" val="0"/>
  <p:tag name="KSO_WM_BEAUTIFY_FLAG" val="#wm#"/>
  <p:tag name="KSO_WM_TAG_VERSION" val="1.0"/>
  <p:tag name="REFSHAPE" val="918809564"/>
</p:tagLst>
</file>

<file path=ppt/tags/tag32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9494"/>
  <p:tag name="KSO_WM_UNIT_TYPE" val="g"/>
  <p:tag name="KSO_WM_UNIT_INDEX" val="1"/>
  <p:tag name="KSO_WM_UNIT_ID" val="diagram20189494_1*g*1"/>
  <p:tag name="KSO_WM_UNIT_LAYERLEVEL" val="1"/>
  <p:tag name="KSO_WM_UNIT_VALUE" val="32"/>
  <p:tag name="KSO_WM_UNIT_HIGHLIGHT" val="0"/>
  <p:tag name="KSO_WM_UNIT_COMPATIBLE" val="1"/>
  <p:tag name="KSO_WM_UNIT_CLEAR" val="0"/>
  <p:tag name="KSO_WM_UNIT_RELATE_UNITID" val="diagram20189494_1*d*1"/>
  <p:tag name="KSO_WM_BEAUTIFY_FLAG" val="#wm#"/>
  <p:tag name="KSO_WM_TAG_VERSION" val="1.0"/>
  <p:tag name="KSO_WM_UNIT_PRESET_TEXT" val="Unified fonts"/>
</p:tagLst>
</file>

<file path=ppt/tags/tag32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9494"/>
  <p:tag name="KSO_WM_UNIT_TYPE" val="f"/>
  <p:tag name="KSO_WM_UNIT_INDEX" val="2"/>
  <p:tag name="KSO_WM_UNIT_ID" val="diagram20189494_1*f*2"/>
  <p:tag name="KSO_WM_UNIT_LAYERLEVEL" val="1"/>
  <p:tag name="KSO_WM_UNIT_VALUE" val="135"/>
  <p:tag name="KSO_WM_UNIT_HIGHLIGHT" val="0"/>
  <p:tag name="KSO_WM_UNIT_COMPATIBLE" val="0"/>
  <p:tag name="KSO_WM_UNIT_CLEAR" val="0"/>
  <p:tag name="KSO_WM_BEAUTIFY_FLAG" val="#wm#"/>
  <p:tag name="KSO_WM_TAG_VERSION" val="1.0"/>
  <p:tag name="KSO_WM_UNIT_PRESET_TEXT" val="Unified fonts make reading more fluent Theme color makes reference line in PPT. Unified fonts make reading more fluent Theme color makes reference line in PPT. Unified fonts make reading more fluent Theme color makes reference line in PPT."/>
</p:tagLst>
</file>

<file path=ppt/tags/tag32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189494"/>
</p:tagLst>
</file>

<file path=ppt/tags/tag32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209327"/>
  <p:tag name="KSO_WM_TAG_VERSION" val="1.0"/>
  <p:tag name="KSO_WM_SLIDE_ID" val="diagram20209327_1"/>
  <p:tag name="KSO_WM_SLIDE_INDEX" val="1"/>
  <p:tag name="KSO_WM_SLIDE_ITEM_CNT" val="0"/>
  <p:tag name="KSO_WM_SLIDE_LAYOUT" val="a_d_f"/>
  <p:tag name="KSO_WM_SLIDE_LAYOUT_CNT" val="1_1_1"/>
  <p:tag name="KSO_WM_SLIDE_TYPE" val="text"/>
  <p:tag name="KSO_WM_SLIDE_SUBTYPE" val="picTxt"/>
  <p:tag name="KSO_WM_BEAUTIFY_FLAG" val="#wm#"/>
  <p:tag name="KSO_WM_SLIDE_POSITION" val="0*0"/>
  <p:tag name="KSO_WM_SLIDE_SIZE" val="959*539"/>
  <p:tag name="KSO_WM_SLIDE_COLORSCHEME_VERSION" val="3.2"/>
  <p:tag name="KSO_WM_SLIDE_LAYOUT_INFO" val="{&quot;backgroundInfo&quot;:[{&quot;bottom&quot;:0,&quot;bottomAbs&quot;:false,&quot;left&quot;:0,&quot;leftAbs&quot;:false,&quot;right&quot;:0,&quot;rightAbs&quot;:false,&quot;top&quot;:0,&quot;topAbs&quot;:false,&quot;type&quot;:&quot;general&quot;}],&quot;direction&quot;:1,&quot;id&quot;:&quot;2020-07-20T10:36:50&quot;,&quot;maxSize&quot;:{&quot;size1&quot;:42.599618336029621},&quot;minSize&quot;:{&quot;size1&quot;:42.599618336029621},&quot;normalSize&quot;:{&quot;size1&quot;:42.599618336029621},&quot;subLayout&quot;:[{&quot;id&quot;:&quot;2020-07-20T10:36:50&quot;,&quot;maxSize&quot;:{&quot;size1&quot;:51.100000000000001},&quot;minSize&quot;:{&quot;size1&quot;:31.100000000000001},&quot;normalSize&quot;:{&quot;size1&quot;:40.100000000000001},&quot;subLayout&quot;:[{&quot;id&quot;:&quot;2020-07-20T10:36:50&quot;,&quot;margin&quot;:{&quot;bottom&quot;:0.026000002399086952,&quot;left&quot;:2.5399999618530273,&quot;right&quot;:0.026000002399086952,&quot;top&quot;:3.809999942779541},&quot;type&quot;:0},{&quot;id&quot;:&quot;2020-07-20T10:36:50&quot;,&quot;margin&quot;:{&quot;bottom&quot;:4.2329998016357422,&quot;left&quot;:2.5399999618530273,&quot;right&quot;:0.026000002399086952,&quot;top&quot;:0.81999999284744263},&quot;type&quot;:0}],&quot;type&quot;:0},{&quot;id&quot;:&quot;2020-07-20T10:36:50&quot;,&quot;margin&quot;:{&quot;bottom&quot;:1.6929999589920044,&quot;left&quot;:2.1170001029968262,&quot;right&quot;:2.5399999618530273,&quot;top&quot;:1.6929999589920044},&quot;type&quot;:0}],&quot;type&quot;:0}"/>
  <p:tag name="KSO_WM_SLIDE_BACKGROUND" val="[&quot;general&quot;]"/>
  <p:tag name="KSO_WM_SLIDE_RATIO" val="1.777778"/>
  <p:tag name="KSO_WM_CHIP_INFOS" val="{&quot;layout_type&quot;:&quot;leftright&quot;,&quot;tags&quot;:{&quot;style&quot;:[&quot;商务&quot;,&quot;简约&quot;,&quot;文艺清新&quot;,&quot;中国风&quot;,&quot;卡通&quot;,&quot;欧美风&quot;,&quot;黑板风&quot;,&quot;渐变风&quot;,&quot;党政风&quot;]},&quot;slide_type&quot;:[&quot;text&quot;],&quot;aspect_ratio&quot;:&quot;16:9&quot;}"/>
  <p:tag name="KSO_WM_CHIP_FILLPROP" val="[[{&quot;fill_id&quot;:&quot;d72ddcd8164b47abbb844c26f9b1c22e&quot;,&quot;fill_align&quot;:&quot;lb&quot;,&quot;text_align&quot;:&quot;lb&quot;,&quot;text_direction&quot;:&quot;horizontal&quot;,&quot;chip_types&quot;:[&quot;header&quot;]},{&quot;fill_id&quot;:&quot;ac4bd4ae6b3343f1999d7f7c8f946581&quot;,&quot;fill_align&quot;:&quot;lt&quot;,&quot;text_align&quot;:&quot;lt&quot;,&quot;text_direction&quot;:&quot;horizontal&quot;,&quot;chip_types&quot;:[&quot;text&quot;,&quot;chart&quot;,&quot;table&quot;]},{&quot;fill_id&quot;:&quot;0d50cc8ab1cb48459d90f269727d3fbc&quot;,&quot;fill_align&quot;:&quot;lm&quot;,&quot;text_align&quot;:&quot;lm&quot;,&quot;text_direction&quot;:&quot;horizontal&quot;,&quot;chip_types&quot;:[&quot;pictext&quot;,&quot;picture&quot;,&quot;chart&quot;,&quot;table&quot;,&quot;video&quot;],&quot;support_features&quot;:[&quot;collage&quot;,&quot;carousel&quot;,&quot;creativecrop&quot;]}]]"/>
  <p:tag name="KSO_WM_CHIP_XID" val="5ef3191ec6295c63c1a2e033"/>
  <p:tag name="KSO_WM_TEMPLATE_SUBCATEGORY" val="21"/>
  <p:tag name="KSO_WM_TEMPLATE_MASTER_TYPE" val="0"/>
  <p:tag name="KSO_WM_TEMPLATE_COLOR_TYPE" val="1"/>
  <p:tag name="KSO_WM_CHIP_GROUPID" val="5ef3191ec6295c63c1a2e032"/>
  <p:tag name="KSO_WM_SLIDE_BK_DARK_LIGHT" val="2"/>
  <p:tag name="KSO_WM_SLIDE_BACKGROUND_TYPE" val="general"/>
  <p:tag name="KSO_WM_SLIDE_SUPPORT_FEATURE_TYPE" val="7"/>
  <p:tag name="KSO_WM_TEMPLATE_ASSEMBLE_XID" val="5f1503418050c250ba65d28f"/>
  <p:tag name="KSO_WM_TEMPLATE_ASSEMBLE_GROUPID" val="5f1503418050c250ba65d28f"/>
</p:tagLst>
</file>

<file path=ppt/tags/tag325.xml><?xml version="1.0" encoding="utf-8"?>
<p:tagLst xmlns:a="http://schemas.openxmlformats.org/drawingml/2006/main" xmlns:r="http://schemas.openxmlformats.org/officeDocument/2006/relationships" xmlns:p="http://schemas.openxmlformats.org/presentationml/2006/main">
  <p:tag name="KSO_WM_UNIT_COLOR_SCHEME_SHAPE_ID" val="25"/>
  <p:tag name="KSO_WM_UNIT_COLOR_SCHEME_PARENT_PAGE" val="0_1"/>
  <p:tag name="KSO_WM_UNIT_FOIL_COLOR" val="1"/>
  <p:tag name="KSO_WM_UNIT_BLOCK" val="0"/>
  <p:tag name="KSO_WM_UNIT_SM_LIMIT_TYPE" val="1"/>
  <p:tag name="KSO_WM_UNIT_DEC_AREA_ID" val="54777991d09e4e349be09549471a3b56"/>
  <p:tag name="KSO_WM_UNIT_DECORATE_INFO" val="{&quot;ReferentInfo&quot;:{&quot;X&quot;:{&quot;Pos&quot;:0},&quot;Y&quot;:{&quot;Pos&quot;:0}},&quot;DecorateInfoX&quot;:{&quot;Pos&quot;:0,&quot;IsAbs&quot;:false},&quot;DecorateInfoY&quot;:{&quot;Pos&quot;:0,&quot;IsAbs&quot;:false},&quot;DecorateInfoW&quot;:{&quot;IsAbs&quot;:true},&quot;DecorateInfoH&quot;:{&quot;IsAbs&quot;:true}}"/>
  <p:tag name="KSO_WM_UNIT_HIGHLIGHT" val="0"/>
  <p:tag name="KSO_WM_UNIT_COMPATIBLE" val="0"/>
  <p:tag name="KSO_WM_UNIT_DIAGRAM_ISNUMVISUAL" val="0"/>
  <p:tag name="KSO_WM_UNIT_DIAGRAM_ISREFERUNIT" val="0"/>
  <p:tag name="KSO_WM_UNIT_TYPE" val="i"/>
  <p:tag name="KSO_WM_UNIT_INDEX" val="1"/>
  <p:tag name="KSO_WM_UNIT_ID" val="diagram20209327_1*i*1"/>
  <p:tag name="KSO_WM_TEMPLATE_CATEGORY" val="diagram"/>
  <p:tag name="KSO_WM_TEMPLATE_INDEX" val="20209327"/>
  <p:tag name="KSO_WM_UNIT_LAYERLEVEL" val="1"/>
  <p:tag name="KSO_WM_TAG_VERSION" val="1.0"/>
  <p:tag name="KSO_WM_BEAUTIFY_FLAG" val="#wm#"/>
  <p:tag name="KSO_WM_CHIP_GROUPID" val="5ef3191ec6295c63c1a2e032"/>
  <p:tag name="KSO_WM_CHIP_XID" val="5ef3191ec6295c63c1a2e033"/>
  <p:tag name="KSO_WM_UNIT_FILL_FORE_SCHEMECOLOR_INDEX_BRIGHTNESS" val="-0.05"/>
  <p:tag name="KSO_WM_UNIT_FILL_FORE_SCHEMECOLOR_INDEX" val="16"/>
  <p:tag name="KSO_WM_UNIT_FILL_BACK_SCHEMECOLOR_INDEX_BRIGHTNESS" val="0"/>
  <p:tag name="KSO_WM_UNIT_FILL_BACK_SCHEMECOLOR_INDEX" val="16"/>
  <p:tag name="KSO_WM_UNIT_FILL_TYPE" val="2"/>
  <p:tag name="KSO_WM_UNIT_TEXT_FILL_FORE_SCHEMECOLOR_INDEX_BRIGHTNESS" val="0"/>
  <p:tag name="KSO_WM_UNIT_TEXT_FILL_FORE_SCHEMECOLOR_INDEX" val="14"/>
  <p:tag name="KSO_WM_UNIT_TEXT_FILL_TYPE" val="1"/>
  <p:tag name="KSO_WM_UNIT_VALUE" val="221"/>
  <p:tag name="KSO_WM_TEMPLATE_ASSEMBLE_XID" val="5f1503418050c250ba65d28f"/>
  <p:tag name="KSO_WM_TEMPLATE_ASSEMBLE_GROUPID" val="5f1503418050c250ba65d28f"/>
</p:tagLst>
</file>

<file path=ppt/tags/tag326.xml><?xml version="1.0" encoding="utf-8"?>
<p:tagLst xmlns:a="http://schemas.openxmlformats.org/drawingml/2006/main" xmlns:r="http://schemas.openxmlformats.org/officeDocument/2006/relationships" xmlns:p="http://schemas.openxmlformats.org/presentationml/2006/main">
  <p:tag name="KSO_WM_UNIT_COLOR_SCHEME_SHAPE_ID" val="27"/>
  <p:tag name="KSO_WM_UNIT_COLOR_SCHEME_PARENT_PAGE" val="0_1"/>
  <p:tag name="KSO_WM_UNIT_FOIL_COLOR" val="1"/>
  <p:tag name="KSO_WM_UNIT_BLOCK" val="0"/>
  <p:tag name="KSO_WM_UNIT_SM_LIMIT_TYPE" val="1"/>
  <p:tag name="KSO_WM_UNIT_DEC_AREA_ID" val="41221dc45a604754a4e96b6998fcb155"/>
  <p:tag name="KSO_WM_UNIT_DECORATE_INFO" val="{&quot;ReferentInfo&quot;:{&quot;X&quot;:{&quot;Pos&quot;:0},&quot;Y&quot;:{&quot;Pos&quot;:0}},&quot;DecorateInfoX&quot;:{&quot;Pos&quot;:0,&quot;IsAbs&quot;:false},&quot;DecorateInfoY&quot;:{&quot;Pos&quot;:0,&quot;IsAbs&quot;:false},&quot;DecorateInfoW&quot;:{&quot;IsAbs&quot;:true},&quot;DecorateInfoH&quot;:{&quot;IsAbs&quot;:true}}"/>
  <p:tag name="KSO_WM_UNIT_HIGHLIGHT" val="0"/>
  <p:tag name="KSO_WM_UNIT_COMPATIBLE" val="0"/>
  <p:tag name="KSO_WM_UNIT_DIAGRAM_ISNUMVISUAL" val="0"/>
  <p:tag name="KSO_WM_UNIT_DIAGRAM_ISREFERUNIT" val="0"/>
  <p:tag name="KSO_WM_UNIT_TYPE" val="i"/>
  <p:tag name="KSO_WM_UNIT_INDEX" val="2"/>
  <p:tag name="KSO_WM_UNIT_ID" val="diagram20209327_1*i*2"/>
  <p:tag name="KSO_WM_TEMPLATE_CATEGORY" val="diagram"/>
  <p:tag name="KSO_WM_TEMPLATE_INDEX" val="20209327"/>
  <p:tag name="KSO_WM_UNIT_LAYERLEVEL" val="1"/>
  <p:tag name="KSO_WM_TAG_VERSION" val="1.0"/>
  <p:tag name="KSO_WM_BEAUTIFY_FLAG" val="#wm#"/>
  <p:tag name="KSO_WM_CHIP_GROUPID" val="5ef3191ec6295c63c1a2e032"/>
  <p:tag name="KSO_WM_CHIP_XID" val="5ef3191ec6295c63c1a2e033"/>
  <p:tag name="KSO_WM_UNIT_FILL_FORE_SCHEMECOLOR_INDEX_BRIGHTNESS" val="-0.05"/>
  <p:tag name="KSO_WM_UNIT_FILL_FORE_SCHEMECOLOR_INDEX" val="16"/>
  <p:tag name="KSO_WM_UNIT_FILL_TYPE" val="1"/>
  <p:tag name="KSO_WM_UNIT_TEXT_FILL_FORE_SCHEMECOLOR_INDEX_BRIGHTNESS" val="0"/>
  <p:tag name="KSO_WM_UNIT_TEXT_FILL_FORE_SCHEMECOLOR_INDEX" val="14"/>
  <p:tag name="KSO_WM_UNIT_TEXT_FILL_TYPE" val="1"/>
  <p:tag name="KSO_WM_UNIT_VALUE" val="90"/>
  <p:tag name="KSO_WM_TEMPLATE_ASSEMBLE_XID" val="5f1503418050c250ba65d28f"/>
  <p:tag name="KSO_WM_TEMPLATE_ASSEMBLE_GROUPID" val="5f1503418050c250ba65d28f"/>
</p:tagLst>
</file>

<file path=ppt/tags/tag32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9"/>
  <p:tag name="KSO_WM_UNIT_HIGHLIGHT" val="0"/>
  <p:tag name="KSO_WM_UNIT_COMPATIBLE" val="0"/>
  <p:tag name="KSO_WM_UNIT_DIAGRAM_ISNUMVISUAL" val="0"/>
  <p:tag name="KSO_WM_UNIT_DIAGRAM_ISREFERUNIT" val="0"/>
  <p:tag name="KSO_WM_UNIT_TYPE" val="a"/>
  <p:tag name="KSO_WM_UNIT_INDEX" val="1"/>
  <p:tag name="KSO_WM_UNIT_ID" val="diagram20209327_1*a*1"/>
  <p:tag name="KSO_WM_TEMPLATE_CATEGORY" val="diagram"/>
  <p:tag name="KSO_WM_TEMPLATE_INDEX" val="20209327"/>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59307b7932214929b6cc332a0ac0f6ae"/>
  <p:tag name="KSO_WM_ASSEMBLE_CHIP_INDEX" val="3b2648aa6ec74f758af66c4835aa9590"/>
  <p:tag name="KSO_WM_UNIT_TEXT_FILL_FORE_SCHEMECOLOR_INDEX_BRIGHTNESS" val="0"/>
  <p:tag name="KSO_WM_UNIT_TEXT_FILL_FORE_SCHEMECOLOR_INDEX" val="13"/>
  <p:tag name="KSO_WM_UNIT_TEXT_FILL_TYPE" val="1"/>
  <p:tag name="KSO_WM_TEMPLATE_ASSEMBLE_XID" val="5f1503418050c250ba65d28f"/>
  <p:tag name="KSO_WM_TEMPLATE_ASSEMBLE_GROUPID" val="5f1503418050c250ba65d28f"/>
  <p:tag name="KSO_WM_UNIT_SMARTLAYOUT_COMPRESS_INFO" val="{&#10;    &quot;id&quot;: &quot;2020-07-20T10:36:50&quot;,&#10;    &quot;max&quot;: 46.549921259842513,&#10;    &quot;topChanged&quot;: 46.549921259842506&#10;}&#10;"/>
</p:tagLst>
</file>

<file path=ppt/tags/tag328.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9327_1*f*1"/>
  <p:tag name="KSO_WM_TEMPLATE_CATEGORY" val="diagram"/>
  <p:tag name="KSO_WM_TEMPLATE_INDEX" val="20209327"/>
  <p:tag name="KSO_WM_UNIT_LAYERLEVEL" val="1"/>
  <p:tag name="KSO_WM_TAG_VERSION" val="1.0"/>
  <p:tag name="KSO_WM_BEAUTIFY_FLAG" val="#wm#"/>
  <p:tag name="KSO_WM_UNIT_DEFAULT_FONT" val="14;20;2"/>
  <p:tag name="KSO_WM_UNIT_BLOCK" val="0"/>
  <p:tag name="KSO_WM_UNIT_VALUE" val="72"/>
  <p:tag name="KSO_WM_UNIT_SHOW_EDIT_AREA_INDICATION" val="1"/>
  <p:tag name="KSO_WM_CHIP_GROUPID" val="5e6b05596848fb12bee65ac8"/>
  <p:tag name="KSO_WM_CHIP_XID" val="5e6b05596848fb12bee65aca"/>
  <p:tag name="KSO_WM_UNIT_DEC_AREA_ID" val="0a7540c3a915480bbd4529df94debbe4"/>
  <p:tag name="KSO_WM_ASSEMBLE_CHIP_INDEX" val="edaf0473c3334762b10ab56f7da84db1"/>
  <p:tag name="KSO_WM_UNIT_SUPPORT_UNIT_TYPE" val="[&quot;α&quot;,&quot;β&quot;]"/>
  <p:tag name="KSO_WM_UNIT_TEXT_FILL_FORE_SCHEMECOLOR_INDEX_BRIGHTNESS" val="0.25"/>
  <p:tag name="KSO_WM_UNIT_TEXT_FILL_FORE_SCHEMECOLOR_INDEX" val="13"/>
  <p:tag name="KSO_WM_UNIT_TEXT_FILL_TYPE" val="1"/>
  <p:tag name="KSO_WM_TEMPLATE_ASSEMBLE_XID" val="5f1503418050c250ba65d28f"/>
  <p:tag name="KSO_WM_TEMPLATE_ASSEMBLE_GROUPID" val="5f1503418050c250ba65d28f"/>
</p:tagLst>
</file>

<file path=ppt/tags/tag329.xml><?xml version="1.0" encoding="utf-8"?>
<p:tagLst xmlns:a="http://schemas.openxmlformats.org/drawingml/2006/main" xmlns:r="http://schemas.openxmlformats.org/officeDocument/2006/relationships" xmlns:p="http://schemas.openxmlformats.org/presentationml/2006/main">
  <p:tag name="KSO_WM_UNIT_VALUE" val="1100*1481"/>
  <p:tag name="KSO_WM_UNIT_HIGHLIGHT" val="0"/>
  <p:tag name="KSO_WM_UNIT_COMPATIBLE" val="0"/>
  <p:tag name="KSO_WM_UNIT_DIAGRAM_ISNUMVISUAL" val="0"/>
  <p:tag name="KSO_WM_UNIT_DIAGRAM_ISREFERUNIT" val="0"/>
  <p:tag name="KSO_WM_UNIT_TYPE" val="d"/>
  <p:tag name="KSO_WM_UNIT_INDEX" val="1"/>
  <p:tag name="KSO_WM_UNIT_ID" val="diagram20209327_1*d*1"/>
  <p:tag name="KSO_WM_TEMPLATE_CATEGORY" val="diagram"/>
  <p:tag name="KSO_WM_TEMPLATE_INDEX" val="20209327"/>
  <p:tag name="KSO_WM_UNIT_LAYERLEVEL" val="1"/>
  <p:tag name="KSO_WM_TAG_VERSION" val="1.0"/>
  <p:tag name="KSO_WM_BEAUTIFY_FLAG" val="#wm#"/>
  <p:tag name="KSO_WM_CHIP_GROUPID" val="5e7310da9a230a26b9e88a19"/>
  <p:tag name="KSO_WM_CHIP_XID" val="5e7310da9a230a26b9e88a1a"/>
  <p:tag name="KSO_WM_UNIT_DEC_AREA_ID" val="d7a26137591648c8aaaf5aa6960846a9"/>
  <p:tag name="KSO_WM_ASSEMBLE_CHIP_INDEX" val="9da1e6182f3043478d9e0f77771ae3bc"/>
  <p:tag name="KSO_WM_UNIT_PLACING_PICTURE" val="9da1e6182f3043478d9e0f77771ae3bc"/>
  <p:tag name="KSO_WM_UNIT_SUPPORT_UNIT_TYPE" val="[&quot;d&quot;,&quot;α&quot;,&quot;β&quot;,&quot;θ&quot;]"/>
  <p:tag name="KSO_WM_TEMPLATE_ASSEMBLE_XID" val="5f1503418050c250ba65d28f"/>
  <p:tag name="KSO_WM_TEMPLATE_ASSEMBLE_GROUPID" val="5f1503418050c250ba65d28f"/>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87"/>
  <p:tag name="KSO_WM_TAG_VERSION" val="1.0"/>
  <p:tag name="KSO_WM_SLIDE_ID" val="custom160487_25"/>
  <p:tag name="KSO_WM_SLIDE_INDEX" val="25"/>
  <p:tag name="KSO_WM_SLIDE_ITEM_CNT" val="4"/>
  <p:tag name="KSO_WM_SLIDE_LAYOUT" val="a_f_d"/>
  <p:tag name="KSO_WM_SLIDE_LAYOUT_CNT" val="1_2_2"/>
  <p:tag name="KSO_WM_SLIDE_TYPE" val="text"/>
  <p:tag name="KSO_WM_BEAUTIFY_FLAG" val="#wm#"/>
  <p:tag name="KSO_WM_SLIDE_POSITION" val="66*133"/>
  <p:tag name="KSO_WM_SLIDE_SIZE" val="825*371"/>
</p:tagLst>
</file>

<file path=ppt/tags/tag33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87"/>
  <p:tag name="KSO_WM_UNIT_TYPE" val="f"/>
  <p:tag name="KSO_WM_UNIT_INDEX" val="1"/>
  <p:tag name="KSO_WM_UNIT_ID" val="custom160487_25*f*1"/>
  <p:tag name="KSO_WM_UNIT_CLEAR" val="1"/>
  <p:tag name="KSO_WM_UNIT_LAYERLEVEL" val="1"/>
  <p:tag name="KSO_WM_UNIT_VALUE" val="90"/>
  <p:tag name="KSO_WM_UNIT_HIGHLIGHT" val="0"/>
  <p:tag name="KSO_WM_UNIT_COMPATIBLE" val="0"/>
  <p:tag name="KSO_WM_UNIT_PRESET_TEXT_INDEX" val="4"/>
  <p:tag name="KSO_WM_UNIT_PRESET_TEXT_LEN" val="57"/>
</p:tagLst>
</file>

<file path=ppt/tags/tag33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487_25*i*1"/>
  <p:tag name="KSO_WM_TEMPLATE_CATEGORY" val="custom"/>
  <p:tag name="KSO_WM_TEMPLATE_INDEX" val="160487"/>
  <p:tag name="KSO_WM_UNIT_INDEX" val="1"/>
</p:tagLst>
</file>

<file path=ppt/tags/tag33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87"/>
  <p:tag name="KSO_WM_UNIT_TYPE" val="a"/>
  <p:tag name="KSO_WM_UNIT_INDEX" val="1"/>
  <p:tag name="KSO_WM_UNIT_ID" val="custom160487_25*a*1"/>
  <p:tag name="KSO_WM_UNIT_CLEAR" val="1"/>
  <p:tag name="KSO_WM_UNIT_LAYERLEVEL" val="1"/>
  <p:tag name="KSO_WM_UNIT_VALUE" val="29"/>
  <p:tag name="KSO_WM_UNIT_ISCONTENTSTITLE" val="0"/>
  <p:tag name="KSO_WM_UNIT_HIGHLIGHT" val="0"/>
  <p:tag name="KSO_WM_UNIT_COMPATIBLE" val="0"/>
  <p:tag name="KSO_WM_UNIT_PRESET_TEXT_INDEX" val="3"/>
  <p:tag name="KSO_WM_UNIT_PRESET_TEXT_LEN" val="17"/>
</p:tagLst>
</file>

<file path=ppt/tags/tag334.xml><?xml version="1.0" encoding="utf-8"?>
<p:tagLst xmlns:a="http://schemas.openxmlformats.org/drawingml/2006/main" xmlns:r="http://schemas.openxmlformats.org/officeDocument/2006/relationships" xmlns:p="http://schemas.openxmlformats.org/presentationml/2006/main">
  <p:tag name="REFSHAPE" val="788429236"/>
  <p:tag name="KSO_WM_UNIT_PLACING_PICTURE_USER_VIEWPORT" val="{&quot;height&quot;:6675,&quot;width&quot;:9630}"/>
</p:tagLst>
</file>

<file path=ppt/tags/tag33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9649"/>
  <p:tag name="KSO_WM_TAG_VERSION" val="1.0"/>
  <p:tag name="KSO_WM_SLIDE_ID" val="diagram20189649_1"/>
  <p:tag name="KSO_WM_SLIDE_INDEX" val="1"/>
  <p:tag name="KSO_WM_SLIDE_ITEM_CNT" val="8"/>
  <p:tag name="KSO_WM_SLIDE_LAYOUT" val="a_f_d"/>
  <p:tag name="KSO_WM_SLIDE_LAYOUT_CNT" val="1_4_4"/>
  <p:tag name="KSO_WM_SLIDE_TYPE" val="text"/>
  <p:tag name="KSO_WM_SLIDE_SUBTYPE" val="picTxt"/>
  <p:tag name="KSO_WM_BEAUTIFY_FLAG" val="#wm#"/>
  <p:tag name="KSO_WM_SLIDE_POSITION" val="344*46"/>
  <p:tag name="KSO_WM_SLIDE_SIZE" val="571*448"/>
</p:tagLst>
</file>

<file path=ppt/tags/tag336.xml><?xml version="1.0" encoding="utf-8"?>
<p:tagLst xmlns:a="http://schemas.openxmlformats.org/drawingml/2006/main" xmlns:r="http://schemas.openxmlformats.org/officeDocument/2006/relationships" xmlns:p="http://schemas.openxmlformats.org/presentationml/2006/main">
  <p:tag name="KSO_WM_DIAGRAM_GROUP_CODE" val="l1-1"/>
  <p:tag name="KSO_WM_TEMPLATE_CATEGORY" val="diagram"/>
  <p:tag name="KSO_WM_TEMPLATE_INDEX" val="20189649"/>
  <p:tag name="KSO_WM_UNIT_TYPE" val="f"/>
  <p:tag name="KSO_WM_UNIT_INDEX" val="4"/>
  <p:tag name="KSO_WM_UNIT_ID" val="diagram20189649_1*f*4"/>
  <p:tag name="KSO_WM_UNIT_LAYERLEVEL" val="1"/>
  <p:tag name="KSO_WM_UNIT_VALUE" val="30"/>
  <p:tag name="KSO_WM_UNIT_HIGHLIGHT" val="0"/>
  <p:tag name="KSO_WM_UNIT_COMPATIBLE" val="0"/>
  <p:tag name="KSO_WM_UNIT_CLEAR" val="0"/>
  <p:tag name="KSO_WM_BEAUTIFY_FLAG" val="#wm#"/>
  <p:tag name="KSO_WM_TAG_VERSION" val="1.0"/>
  <p:tag name="KSO_WM_UNIT_PRESET_TEXT" val="Lorem ipsum dolor sit er elit lamet, consectetaur cillium adipisicing"/>
  <p:tag name="KSO_WM_UNIT_TEXT_FILL_FORE_SCHEMECOLOR_INDEX" val="13"/>
  <p:tag name="KSO_WM_UNIT_TEXT_FILL_TYPE" val="1"/>
  <p:tag name="KSO_WM_UNIT_USESOURCEFORMAT_APPLY" val="1"/>
</p:tagLst>
</file>

<file path=ppt/tags/tag337.xml><?xml version="1.0" encoding="utf-8"?>
<p:tagLst xmlns:a="http://schemas.openxmlformats.org/drawingml/2006/main" xmlns:r="http://schemas.openxmlformats.org/officeDocument/2006/relationships" xmlns:p="http://schemas.openxmlformats.org/presentationml/2006/main">
  <p:tag name="KSO_WM_DIAGRAM_GROUP_CODE" val="l1-1"/>
  <p:tag name="KSO_WM_TEMPLATE_CATEGORY" val="diagram"/>
  <p:tag name="KSO_WM_TEMPLATE_INDEX" val="20189649"/>
  <p:tag name="KSO_WM_UNIT_TYPE" val="f"/>
  <p:tag name="KSO_WM_UNIT_INDEX" val="1"/>
  <p:tag name="KSO_WM_UNIT_ID" val="diagram20189649_1*f*1"/>
  <p:tag name="KSO_WM_UNIT_LAYERLEVEL" val="1"/>
  <p:tag name="KSO_WM_UNIT_VALUE" val="30"/>
  <p:tag name="KSO_WM_UNIT_HIGHLIGHT" val="0"/>
  <p:tag name="KSO_WM_UNIT_COMPATIBLE" val="0"/>
  <p:tag name="KSO_WM_UNIT_CLEAR" val="0"/>
  <p:tag name="KSO_WM_BEAUTIFY_FLAG" val="#wm#"/>
  <p:tag name="KSO_WM_TAG_VERSION" val="1.0"/>
  <p:tag name="KSO_WM_UNIT_PRESET_TEXT" val="Lorem ipsum dolor sit er elit lamet, consectetaur cillium adipisicing"/>
  <p:tag name="KSO_WM_UNIT_TEXT_FILL_FORE_SCHEMECOLOR_INDEX" val="13"/>
  <p:tag name="KSO_WM_UNIT_TEXT_FILL_TYPE" val="1"/>
  <p:tag name="KSO_WM_UNIT_USESOURCEFORMAT_APPLY" val="1"/>
</p:tagLst>
</file>

<file path=ppt/tags/tag33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89649_1*i*2"/>
  <p:tag name="KSO_WM_TEMPLATE_CATEGORY" val="diagram"/>
  <p:tag name="KSO_WM_TEMPLATE_INDEX" val="20189649"/>
  <p:tag name="KSO_WM_UNIT_INDEX" val="2"/>
</p:tagLst>
</file>

<file path=ppt/tags/tag339.xml><?xml version="1.0" encoding="utf-8"?>
<p:tagLst xmlns:a="http://schemas.openxmlformats.org/drawingml/2006/main" xmlns:r="http://schemas.openxmlformats.org/officeDocument/2006/relationships" xmlns:p="http://schemas.openxmlformats.org/presentationml/2006/main">
  <p:tag name="KSO_WM_DIAGRAM_GROUP_CODE" val="l1-1"/>
  <p:tag name="KSO_WM_TEMPLATE_CATEGORY" val="diagram"/>
  <p:tag name="KSO_WM_TEMPLATE_INDEX" val="20189649"/>
  <p:tag name="KSO_WM_UNIT_TYPE" val="f"/>
  <p:tag name="KSO_WM_UNIT_INDEX" val="3"/>
  <p:tag name="KSO_WM_UNIT_ID" val="diagram20189649_1*f*3"/>
  <p:tag name="KSO_WM_UNIT_LAYERLEVEL" val="1"/>
  <p:tag name="KSO_WM_UNIT_VALUE" val="15"/>
  <p:tag name="KSO_WM_UNIT_HIGHLIGHT" val="0"/>
  <p:tag name="KSO_WM_UNIT_COMPATIBLE" val="0"/>
  <p:tag name="KSO_WM_UNIT_CLEAR" val="0"/>
  <p:tag name="KSO_WM_BEAUTIFY_FLAG" val="#wm#"/>
  <p:tag name="KSO_WM_TAG_VERSION" val="1.0"/>
  <p:tag name="KSO_WM_UNIT_PRESET_TEXT" val="Lorem ipsum dolor sit er elit."/>
  <p:tag name="KSO_WM_UNIT_TEXT_FILL_FORE_SCHEMECOLOR_INDEX" val="13"/>
  <p:tag name="KSO_WM_UNIT_TEXT_FILL_TYPE" val="1"/>
  <p:tag name="KSO_WM_UNIT_USESOURCEFORMAT_APPLY" val="1"/>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0.xml><?xml version="1.0" encoding="utf-8"?>
<p:tagLst xmlns:a="http://schemas.openxmlformats.org/drawingml/2006/main" xmlns:r="http://schemas.openxmlformats.org/officeDocument/2006/relationships" xmlns:p="http://schemas.openxmlformats.org/presentationml/2006/main">
  <p:tag name="KSO_WM_DIAGRAM_GROUP_CODE" val="l1-1"/>
  <p:tag name="KSO_WM_TEMPLATE_CATEGORY" val="diagram"/>
  <p:tag name="KSO_WM_TEMPLATE_INDEX" val="20189649"/>
  <p:tag name="KSO_WM_UNIT_TYPE" val="f"/>
  <p:tag name="KSO_WM_UNIT_INDEX" val="2"/>
  <p:tag name="KSO_WM_UNIT_ID" val="diagram20189649_1*f*2"/>
  <p:tag name="KSO_WM_UNIT_LAYERLEVEL" val="1"/>
  <p:tag name="KSO_WM_UNIT_VALUE" val="15"/>
  <p:tag name="KSO_WM_UNIT_HIGHLIGHT" val="0"/>
  <p:tag name="KSO_WM_UNIT_COMPATIBLE" val="0"/>
  <p:tag name="KSO_WM_UNIT_CLEAR" val="0"/>
  <p:tag name="KSO_WM_BEAUTIFY_FLAG" val="#wm#"/>
  <p:tag name="KSO_WM_TAG_VERSION" val="1.0"/>
  <p:tag name="KSO_WM_UNIT_PRESET_TEXT" val="Lorem ipsum dolor sit er elit."/>
  <p:tag name="KSO_WM_UNIT_TEXT_FILL_FORE_SCHEMECOLOR_INDEX" val="13"/>
  <p:tag name="KSO_WM_UNIT_TEXT_FILL_TYPE" val="1"/>
  <p:tag name="KSO_WM_UNIT_USESOURCEFORMAT_APPLY" val="1"/>
</p:tagLst>
</file>

<file path=ppt/tags/tag34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9649"/>
  <p:tag name="KSO_WM_UNIT_TYPE" val="d"/>
  <p:tag name="KSO_WM_UNIT_INDEX" val="3"/>
  <p:tag name="KSO_WM_UNIT_ID" val="diagram20189649_1*d*3"/>
  <p:tag name="KSO_WM_UNIT_LAYERLEVEL" val="1"/>
  <p:tag name="KSO_WM_UNIT_VALUE" val="526*823"/>
  <p:tag name="KSO_WM_UNIT_HIGHLIGHT" val="0"/>
  <p:tag name="KSO_WM_UNIT_COMPATIBLE" val="0"/>
  <p:tag name="KSO_WM_UNIT_CLEAR" val="0"/>
  <p:tag name="KSO_WM_BEAUTIFY_FLAG" val="#wm#"/>
  <p:tag name="KSO_WM_TAG_VERSION" val="1.0"/>
  <p:tag name="REFSHAPE" val="160632500"/>
</p:tagLst>
</file>

<file path=ppt/tags/tag34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9649"/>
  <p:tag name="KSO_WM_UNIT_TYPE" val="d"/>
  <p:tag name="KSO_WM_UNIT_INDEX" val="1"/>
  <p:tag name="KSO_WM_UNIT_ID" val="diagram20189649_1*d*1"/>
  <p:tag name="KSO_WM_UNIT_LAYERLEVEL" val="1"/>
  <p:tag name="KSO_WM_UNIT_VALUE" val="526*823"/>
  <p:tag name="KSO_WM_UNIT_HIGHLIGHT" val="0"/>
  <p:tag name="KSO_WM_UNIT_COMPATIBLE" val="0"/>
  <p:tag name="KSO_WM_UNIT_CLEAR" val="0"/>
  <p:tag name="KSO_WM_BEAUTIFY_FLAG" val="#wm#"/>
  <p:tag name="KSO_WM_TAG_VERSION" val="1.0"/>
  <p:tag name="REFSHAPE" val="160633316"/>
</p:tagLst>
</file>

<file path=ppt/tags/tag34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9649"/>
  <p:tag name="KSO_WM_UNIT_TYPE" val="d"/>
  <p:tag name="KSO_WM_UNIT_INDEX" val="4"/>
  <p:tag name="KSO_WM_UNIT_ID" val="diagram20189649_1*d*4"/>
  <p:tag name="KSO_WM_UNIT_LAYERLEVEL" val="1"/>
  <p:tag name="KSO_WM_UNIT_VALUE" val="526*858"/>
  <p:tag name="KSO_WM_UNIT_HIGHLIGHT" val="0"/>
  <p:tag name="KSO_WM_UNIT_COMPATIBLE" val="0"/>
  <p:tag name="KSO_WM_UNIT_CLEAR" val="0"/>
  <p:tag name="KSO_WM_BEAUTIFY_FLAG" val="#wm#"/>
  <p:tag name="KSO_WM_TAG_VERSION" val="1.0"/>
  <p:tag name="REFSHAPE" val="160633044"/>
</p:tagLst>
</file>

<file path=ppt/tags/tag34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9649"/>
  <p:tag name="KSO_WM_UNIT_TYPE" val="d"/>
  <p:tag name="KSO_WM_UNIT_INDEX" val="2"/>
  <p:tag name="KSO_WM_UNIT_ID" val="diagram20189649_1*d*2"/>
  <p:tag name="KSO_WM_UNIT_LAYERLEVEL" val="1"/>
  <p:tag name="KSO_WM_UNIT_VALUE" val="526*823"/>
  <p:tag name="KSO_WM_UNIT_HIGHLIGHT" val="0"/>
  <p:tag name="KSO_WM_UNIT_COMPATIBLE" val="0"/>
  <p:tag name="KSO_WM_UNIT_CLEAR" val="0"/>
  <p:tag name="KSO_WM_BEAUTIFY_FLAG" val="#wm#"/>
  <p:tag name="KSO_WM_TAG_VERSION" val="1.0"/>
  <p:tag name="REFSHAPE" val="160633588"/>
</p:tagLst>
</file>

<file path=ppt/tags/tag34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9649"/>
  <p:tag name="KSO_WM_UNIT_TYPE" val="a"/>
  <p:tag name="KSO_WM_UNIT_INDEX" val="1"/>
  <p:tag name="KSO_WM_UNIT_ID" val="diagram20189649_1*a*1"/>
  <p:tag name="KSO_WM_UNIT_LAYERLEVEL" val="1"/>
  <p:tag name="KSO_WM_UNIT_VALUE" val="18"/>
  <p:tag name="KSO_WM_UNIT_ISCONTENTSTITLE" val="0"/>
  <p:tag name="KSO_WM_UNIT_HIGHLIGHT" val="0"/>
  <p:tag name="KSO_WM_UNIT_COMPATIBLE" val="0"/>
  <p:tag name="KSO_WM_UNIT_CLEAR" val="0"/>
  <p:tag name="KSO_WM_BEAUTIFY_FLAG" val="#wm#"/>
  <p:tag name="KSO_WM_TAG_VERSION" val="1.0"/>
  <p:tag name="KSO_WM_UNIT_PRESET_TEXT" val="Lorem ipsum dolor sit amet"/>
</p:tagLst>
</file>

<file path=ppt/tags/tag346.xml><?xml version="1.0" encoding="utf-8"?>
<p:tagLst xmlns:a="http://schemas.openxmlformats.org/drawingml/2006/main" xmlns:r="http://schemas.openxmlformats.org/officeDocument/2006/relationships" xmlns:p="http://schemas.openxmlformats.org/presentationml/2006/main">
  <p:tag name="KSO_WM_SLIDE_ID" val="diagram20201898_1"/>
  <p:tag name="KSO_WM_TEMPLATE_SUBCATEGORY" val="11"/>
  <p:tag name="KSO_WM_SLIDE_ITEM_CNT" val="0"/>
  <p:tag name="KSO_WM_SLIDE_INDEX" val="1"/>
  <p:tag name="KSO_WM_TAG_VERSION" val="1.0"/>
  <p:tag name="KSO_WM_BEAUTIFY_FLAG" val="#wm#"/>
  <p:tag name="KSO_WM_TEMPLATE_CATEGORY" val="diagram"/>
  <p:tag name="KSO_WM_TEMPLATE_INDEX" val="20201898"/>
  <p:tag name="KSO_WM_SLIDE_LAYOUT" val="a_d"/>
  <p:tag name="KSO_WM_SLIDE_LAYOUT_CNT" val="1_2"/>
  <p:tag name="KSO_WM_SLIDE_TYPE" val="text"/>
  <p:tag name="KSO_WM_SLIDE_SUBTYPE" val="picTxt"/>
  <p:tag name="KSO_WM_SLIDE_SIZE" val="863*444"/>
  <p:tag name="KSO_WM_SLIDE_POSITION" val="48*47"/>
  <p:tag name="KSO_WM_TEMPLATE_MASTER_TYPE" val="0"/>
  <p:tag name="KSO_WM_TEMPLATE_COLOR_TYPE" val="1"/>
  <p:tag name="KSO_WM_SLIDE_LAYOUT_INFO" val="{&#10;    &quot;backgroundInfo&quot;: [&#10;        {&#10;            &quot;bottom&quot;: 0,&#10;            &quot;bottomAbs&quot;: false,&#10;            &quot;left&quot;: 0,&#10;            &quot;leftAbs&quot;: false,&#10;            &quot;right&quot;: 0,&#10;            &quot;rightAbs&quot;: false,&#10;            &quot;top&quot;: 0,&#10;            &quot;topAbs&quot;: false,&#10;            &quot;type&quot;: &quot;general&quot;&#10;        },&#10;        {&#10;            &quot;bottom&quot;: 0,&#10;            &quot;bottomAbs&quot;: false,&#10;            &quot;left&quot;: 0,&#10;            &quot;leftAbs&quot;: false,&#10;            &quot;right&quot;: 0,&#10;            &quot;rightAbs&quot;: false,&#10;            &quot;top&quot;: 0,&#10;            &quot;topAbs&quot;: false,&#10;            &quot;type&quot;: &quot;frame&quot;&#10;        }&#10;    ],&#10;    &quot;id&quot;: &quot;2020-04-17T12:32:07&quot;,&#10;    &quot;maxSize&quot;: {&#10;        &quot;size1&quot;: 53.299999999999997&#10;    },&#10;    &quot;minSize&quot;: {&#10;        &quot;size1&quot;: 24.600000000000001&#10;    },&#10;    &quot;normalSize&quot;: {&#10;        &quot;size1&quot;: 25.003411502788072&#10;    },&#10;    &quot;subLayout&quot;: [&#10;        {&#10;            &quot;id&quot;: &quot;2020-04-17T12:32:07&quot;,&#10;            &quot;margin&quot;: {&#10;                &quot;bottom&quot;: 1.2439998388290405,&#10;                &quot;left&quot;: 1.690000057220459,&#10;                &quot;right&quot;: 1.690000057220459,&#10;                &quot;top&quot;: 1.690000057220459&#10;            },&#10;            &quot;type&quot;: 0&#10;        },&#10;        {&#10;            &quot;backgroundInfo&quot;: [&#10;                {&#10;                    &quot;bottom&quot;: 0,&#10;                    &quot;bottomAbs&quot;: false,&#10;                    &quot;left&quot;: 0,&#10;                    &quot;leftAbs&quot;: false,&#10;                    &quot;right&quot;: 0,&#10;                    &quot;rightAbs&quot;: false,&#10;                    &quot;top&quot;: 0.163922757,&#10;                    &quot;topAbs&quot;: false,&#10;                    &quot;type&quot;: &quot;bottomTop&quot;&#10;                }&#10;            ],&#10;            &quot;direction&quot;: 1,&#10;            &quot;id&quot;: &quot;2020-04-17T12:32:07&quot;,&#10;            &quot;marginOverLayout&quot;: {&#10;                &quot;bottom&quot;: 0,&#10;                &quot;left&quot;: 0,&#10;                &quot;right&quot;: 0,&#10;                &quot;top&quot;: 0&#10;            },&#10;            &quot;maxSize&quot;: {&#10;                &quot;size1&quot;: 68.200000000000003&#10;            },&#10;            &quot;minSize&quot;: {&#10;                &quot;size1&quot;: 33&#10;            },&#10;            &quot;normalSize&quot;: {&#10;                &quot;size1&quot;: 50.5&#10;            },&#10;            &quot;subLayout&quot;: [&#10;                {&#10;                    &quot;id&quot;: &quot;2020-04-17T12:32:07&quot;,&#10;                    &quot;margin&quot;: {&#10;                        &quot;bottom&quot;: 1.690000057220459,&#10;                        &quot;left&quot;: 1.690000057220459,&#10;                        &quot;right&quot;: 0.39399999380111694,&#10;                        &quot;top&quot;: 0.014999998733401299&#10;                    },&#10;                    &quot;type&quot;: 0&#10;                },&#10;                {&#10;                    &quot;id&quot;: &quot;2020-04-17T12:32:07&quot;,&#10;                    &quot;margin&quot;: {&#10;                        &quot;bottom&quot;: 1.690000057220459,&#10;                        &quot;left&quot;: 0.026000002399086952,&#10;                        &quot;right&quot;: 1.690000057220459,&#10;                        &quot;top&quot;: 0.014999998733401299&#10;                    },&#10;                    &quot;type&quot;: 0&#10;                }&#10;            ],&#10;            &quot;type&quot;: 0&#10;        }&#10;    ],&#10;    &quot;type&quot;: 0&#10;}&#10;"/>
  <p:tag name="KSO_WM_SLIDE_CAN_ADD_NAVIGATION" val="1"/>
  <p:tag name="KSO_WM_SLIDE_BACKGROUND" val="[&quot;general&quot;,&quot;frame&quot;,&quot;bottomTop&quot;]"/>
  <p:tag name="KSO_WM_SLIDE_RATIO" val="1.777778"/>
  <p:tag name="KSO_WM_SLIDE_BK_DARK_LIGHT" val="2"/>
  <p:tag name="KSO_WM_SLIDE_BACKGROUND_TYPE" val="bottomTop"/>
</p:tagLst>
</file>

<file path=ppt/tags/tag347.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UNIT_TYPE" val="i"/>
</p:tagLst>
</file>

<file path=ppt/tags/tag348.xml><?xml version="1.0" encoding="utf-8"?>
<p:tagLst xmlns:a="http://schemas.openxmlformats.org/drawingml/2006/main" xmlns:r="http://schemas.openxmlformats.org/officeDocument/2006/relationships" xmlns:p="http://schemas.openxmlformats.org/presentationml/2006/main">
  <p:tag name="KSO_WM_UNIT_TYPE" val="i"/>
  <p:tag name="KSO_WM_UNIT_SUBTYPE" val="h"/>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NDEX" val="0"/>
  <p:tag name="KSO_WM_UNIT_ID" val="_16*i*0"/>
  <p:tag name="KSO_WM_UNIT_BK_DARK_LIGHT" val="2"/>
  <p:tag name="KSO_WM_UNIT_LAYERLEVEL" val="1"/>
  <p:tag name="KSO_WM_TAG_VERSION" val="1.0"/>
  <p:tag name="KSO_WM_BEAUTIFY_FLAG" val="#wm#"/>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Lst>
</file>

<file path=ppt/tags/tag349.xml><?xml version="1.0" encoding="utf-8"?>
<p:tagLst xmlns:a="http://schemas.openxmlformats.org/drawingml/2006/main" xmlns:r="http://schemas.openxmlformats.org/officeDocument/2006/relationships" xmlns:p="http://schemas.openxmlformats.org/presentationml/2006/main">
  <p:tag name="KSO_WM_UNIT_TYPE" val="i"/>
  <p:tag name="KSO_WM_UNIT_SUBTYPE" val="h"/>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NDEX" val="0"/>
  <p:tag name="KSO_WM_UNIT_ID" val="_16*i*0"/>
  <p:tag name="KSO_WM_UNIT_BK_DARK_LIGHT" val="2"/>
  <p:tag name="KSO_WM_UNIT_LAYERLEVEL" val="1"/>
  <p:tag name="KSO_WM_TAG_VERSION" val="1.0"/>
  <p:tag name="KSO_WM_BEAUTIFY_FLAG" val="#w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0.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UNIT_TYPE" val="i"/>
</p:tagLst>
</file>

<file path=ppt/tags/tag351.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UNIT_TYPE" val="i"/>
</p:tagLst>
</file>

<file path=ppt/tags/tag352.xml><?xml version="1.0" encoding="utf-8"?>
<p:tagLst xmlns:a="http://schemas.openxmlformats.org/drawingml/2006/main" xmlns:r="http://schemas.openxmlformats.org/officeDocument/2006/relationships" xmlns:p="http://schemas.openxmlformats.org/presentationml/2006/main">
  <p:tag name="KSO_WM_UNIT_VALUE" val="1265*1502"/>
  <p:tag name="KSO_WM_UNIT_HIGHLIGHT" val="0"/>
  <p:tag name="KSO_WM_UNIT_COMPATIBLE" val="0"/>
  <p:tag name="KSO_WM_UNIT_DIAGRAM_ISNUMVISUAL" val="0"/>
  <p:tag name="KSO_WM_UNIT_DIAGRAM_ISREFERUNIT" val="0"/>
  <p:tag name="KSO_WM_UNIT_TYPE" val="d"/>
  <p:tag name="KSO_WM_UNIT_INDEX" val="1"/>
  <p:tag name="KSO_WM_UNIT_ID" val="diagram20201898_1*d*1"/>
  <p:tag name="KSO_WM_TEMPLATE_CATEGORY" val="diagram"/>
  <p:tag name="KSO_WM_TEMPLATE_INDEX" val="20201898"/>
  <p:tag name="KSO_WM_UNIT_LAYERLEVEL" val="1"/>
  <p:tag name="KSO_WM_TAG_VERSION" val="1.0"/>
  <p:tag name="KSO_WM_BEAUTIFY_FLAG" val="#wm#"/>
  <p:tag name="KSO_WM_UNIT_PLACING_PICTURE_INFO" val="{&quot;full_picture&quot;:false,&quot;last_crop_picture&quot;:&quot;2-2&quot;,&quot;selected&quot;:&quot;2-2&quot;}"/>
  <p:tag name="KSO_WM_UNIT_SUPPORT_UNIT_TYPE" val="[&quot;all&quot;]"/>
  <p:tag name="KSO_WM_UNIT_BLOCK" val="0"/>
  <p:tag name="KSO_WM_UNIT_SM_LIMIT_TYPE" val="1"/>
  <p:tag name="KSO_WM_UNIT_PLACING_PICTURE_MD4" val="0"/>
  <p:tag name="REFSHAPE" val="160633860"/>
  <p:tag name="KSO_WM_UNIT_PICTURE_CLIP_FLAG" val="0"/>
</p:tagLst>
</file>

<file path=ppt/tags/tag353.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点击输入大标题"/>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01898_1*a*1"/>
  <p:tag name="KSO_WM_TEMPLATE_CATEGORY" val="diagram"/>
  <p:tag name="KSO_WM_TEMPLATE_INDEX" val="20201898"/>
  <p:tag name="KSO_WM_UNIT_LAYERLEVEL" val="1"/>
  <p:tag name="KSO_WM_TAG_VERSION" val="1.0"/>
  <p:tag name="KSO_WM_BEAUTIFY_FLAG" val="#wm#"/>
  <p:tag name="KSO_WM_UNIT_DEFAULT_FONT" val="32;40;4"/>
  <p:tag name="KSO_WM_UNIT_BLOCK" val="0"/>
  <p:tag name="KSO_WM_UNIT_ISNUMDGMTITLE" val="0"/>
  <p:tag name="KSO_WM_UNIT_PLACING_PICTURE_MD4" val="0"/>
  <p:tag name="KSO_WM_UNIT_SMARTLAYOUT_COMPRESS_INFO" val="{&#10;    &quot;id&quot;: &quot;2020-04-17T12:32:07&quot;,&#10;    &quot;max&quot;: 0.32496371171606597,&#10;    &quot;parentMax&quot;: {&#10;        &quot;max&quot;: 2.1784221150555894&#10;    },&#10;    &quot;topChanged&quot;: 0&#10;}&#10;"/>
  <p:tag name="KSO_WM_UNIT_TEXT_FILL_FORE_SCHEMECOLOR_INDEX_BRIGHTNESS" val="0.25"/>
  <p:tag name="KSO_WM_UNIT_TEXT_FILL_FORE_SCHEMECOLOR_INDEX" val="13"/>
  <p:tag name="KSO_WM_UNIT_TEXT_FILL_TYPE" val="1"/>
</p:tagLst>
</file>

<file path=ppt/tags/tag354.xml><?xml version="1.0" encoding="utf-8"?>
<p:tagLst xmlns:a="http://schemas.openxmlformats.org/drawingml/2006/main" xmlns:r="http://schemas.openxmlformats.org/officeDocument/2006/relationships" xmlns:p="http://schemas.openxmlformats.org/presentationml/2006/main">
  <p:tag name="KSO_WM_UNIT_TYPE" val="d"/>
  <p:tag name="KSO_WM_UNIT_PLACING_PICTURE_INFO" val="{&quot;full_picture&quot;:false,&quot;last_crop_picture&quot;:&quot;2-2&quot;,&quot;selected&quot;:&quot;2-2&quot;}"/>
  <p:tag name="KSO_WM_UNIT_VALUE" val="1265*1502"/>
  <p:tag name="KSO_WM_UNIT_HIGHLIGHT" val="0"/>
  <p:tag name="KSO_WM_UNIT_COMPATIBLE" val="0"/>
  <p:tag name="KSO_WM_UNIT_DIAGRAM_ISNUMVISUAL" val="0"/>
  <p:tag name="KSO_WM_UNIT_DIAGRAM_ISREFERUNIT" val="0"/>
  <p:tag name="KSO_WM_UNIT_INDEX" val="2"/>
  <p:tag name="KSO_WM_UNIT_ID" val="diagram20201898_1*d*2"/>
  <p:tag name="KSO_WM_TEMPLATE_CATEGORY" val="diagram"/>
  <p:tag name="KSO_WM_TEMPLATE_INDEX" val="20201898"/>
  <p:tag name="KSO_WM_UNIT_LAYERLEVEL" val="1"/>
  <p:tag name="KSO_WM_TAG_VERSION" val="1.0"/>
  <p:tag name="KSO_WM_BEAUTIFY_FLAG" val="#wm#"/>
  <p:tag name="KSO_WM_UNIT_SUPPORT_UNIT_TYPE" val="[&quot;all&quot;]"/>
  <p:tag name="KSO_WM_UNIT_BLOCK" val="0"/>
  <p:tag name="KSO_WM_UNIT_PLACING_PICTURE_MD4" val="0"/>
  <p:tag name="REFSHAPE" val="160632772"/>
</p:tagLst>
</file>

<file path=ppt/tags/tag355.xml><?xml version="1.0" encoding="utf-8"?>
<p:tagLst xmlns:a="http://schemas.openxmlformats.org/drawingml/2006/main" xmlns:r="http://schemas.openxmlformats.org/officeDocument/2006/relationships" xmlns:p="http://schemas.openxmlformats.org/presentationml/2006/main">
  <p:tag name="KSO_WM_FULL_TEXT_BEAUTIFY_COPY_ID" val="150997420"/>
</p:tagLst>
</file>

<file path=ppt/tags/tag356.xml><?xml version="1.0" encoding="utf-8"?>
<p:tagLst xmlns:a="http://schemas.openxmlformats.org/drawingml/2006/main" xmlns:r="http://schemas.openxmlformats.org/officeDocument/2006/relationships" xmlns:p="http://schemas.openxmlformats.org/presentationml/2006/main">
  <p:tag name="KSO_WM_FULL_TEXT_BEAUTIFY_COPY_ID" val="59394"/>
</p:tagLst>
</file>

<file path=ppt/tags/tag357.xml><?xml version="1.0" encoding="utf-8"?>
<p:tagLst xmlns:a="http://schemas.openxmlformats.org/drawingml/2006/main" xmlns:r="http://schemas.openxmlformats.org/officeDocument/2006/relationships" xmlns:p="http://schemas.openxmlformats.org/presentationml/2006/main">
  <p:tag name="KSO_WM_FULL_TEXT_BEAUTIFY_COPY_ID" val="59395"/>
</p:tagLst>
</file>

<file path=ppt/tags/tag358.xml><?xml version="1.0" encoding="utf-8"?>
<p:tagLst xmlns:a="http://schemas.openxmlformats.org/drawingml/2006/main" xmlns:r="http://schemas.openxmlformats.org/officeDocument/2006/relationships" xmlns:p="http://schemas.openxmlformats.org/presentationml/2006/main">
  <p:tag name="KSO_WM_FULL_TEXT_BEAUTIFY_COPY_ID" val="12"/>
</p:tagLst>
</file>

<file path=ppt/tags/tag359.xml><?xml version="1.0" encoding="utf-8"?>
<p:tagLst xmlns:a="http://schemas.openxmlformats.org/drawingml/2006/main" xmlns:r="http://schemas.openxmlformats.org/officeDocument/2006/relationships" xmlns:p="http://schemas.openxmlformats.org/presentationml/2006/main">
  <p:tag name="KSO_WM_FULL_TEXT_BEAUTIFY_COPY_ID" val="59397"/>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0.xml><?xml version="1.0" encoding="utf-8"?>
<p:tagLst xmlns:a="http://schemas.openxmlformats.org/drawingml/2006/main" xmlns:r="http://schemas.openxmlformats.org/officeDocument/2006/relationships" xmlns:p="http://schemas.openxmlformats.org/presentationml/2006/main">
  <p:tag name="KSO_WM_FULL_TEXT_BEAUTIFY_COPY_ID" val="59398"/>
</p:tagLst>
</file>

<file path=ppt/tags/tag361.xml><?xml version="1.0" encoding="utf-8"?>
<p:tagLst xmlns:a="http://schemas.openxmlformats.org/drawingml/2006/main" xmlns:r="http://schemas.openxmlformats.org/officeDocument/2006/relationships" xmlns:p="http://schemas.openxmlformats.org/presentationml/2006/main">
  <p:tag name="KSO_WM_FULL_TEXT_BEAUTIFY_COPY_ID" val="27"/>
</p:tagLst>
</file>

<file path=ppt/tags/tag362.xml><?xml version="1.0" encoding="utf-8"?>
<p:tagLst xmlns:a="http://schemas.openxmlformats.org/drawingml/2006/main" xmlns:r="http://schemas.openxmlformats.org/officeDocument/2006/relationships" xmlns:p="http://schemas.openxmlformats.org/presentationml/2006/main">
  <p:tag name="KSO_WM_FULL_TEXT_BEAUTIFY_COPY_ID" val="59400"/>
</p:tagLst>
</file>

<file path=ppt/tags/tag363.xml><?xml version="1.0" encoding="utf-8"?>
<p:tagLst xmlns:a="http://schemas.openxmlformats.org/drawingml/2006/main" xmlns:r="http://schemas.openxmlformats.org/officeDocument/2006/relationships" xmlns:p="http://schemas.openxmlformats.org/presentationml/2006/main">
  <p:tag name="KSO_WM_FULL_TEXT_BEAUTIFY_COPY_ID" val="59401"/>
</p:tagLst>
</file>

<file path=ppt/tags/tag364.xml><?xml version="1.0" encoding="utf-8"?>
<p:tagLst xmlns:a="http://schemas.openxmlformats.org/drawingml/2006/main" xmlns:r="http://schemas.openxmlformats.org/officeDocument/2006/relationships" xmlns:p="http://schemas.openxmlformats.org/presentationml/2006/main">
  <p:tag name="KSO_WM_FULL_TEXT_BEAUTIFY_COPY_ID" val="29"/>
</p:tagLst>
</file>

<file path=ppt/tags/tag365.xml><?xml version="1.0" encoding="utf-8"?>
<p:tagLst xmlns:a="http://schemas.openxmlformats.org/drawingml/2006/main" xmlns:r="http://schemas.openxmlformats.org/officeDocument/2006/relationships" xmlns:p="http://schemas.openxmlformats.org/presentationml/2006/main">
  <p:tag name="KSO_WM_FULL_TEXT_BEAUTIFY_COPY_ID" val="59403"/>
</p:tagLst>
</file>

<file path=ppt/tags/tag366.xml><?xml version="1.0" encoding="utf-8"?>
<p:tagLst xmlns:a="http://schemas.openxmlformats.org/drawingml/2006/main" xmlns:r="http://schemas.openxmlformats.org/officeDocument/2006/relationships" xmlns:p="http://schemas.openxmlformats.org/presentationml/2006/main">
  <p:tag name="KSO_WM_FULL_TEXT_BEAUTIFY_COPY_ID" val="59404"/>
</p:tagLst>
</file>

<file path=ppt/tags/tag367.xml><?xml version="1.0" encoding="utf-8"?>
<p:tagLst xmlns:a="http://schemas.openxmlformats.org/drawingml/2006/main" xmlns:r="http://schemas.openxmlformats.org/officeDocument/2006/relationships" xmlns:p="http://schemas.openxmlformats.org/presentationml/2006/main">
  <p:tag name="KSO_WM_FULL_TEXT_BEAUTIFY_COPY_ID" val="30"/>
</p:tagLst>
</file>

<file path=ppt/tags/tag368.xml><?xml version="1.0" encoding="utf-8"?>
<p:tagLst xmlns:a="http://schemas.openxmlformats.org/drawingml/2006/main" xmlns:r="http://schemas.openxmlformats.org/officeDocument/2006/relationships" xmlns:p="http://schemas.openxmlformats.org/presentationml/2006/main">
  <p:tag name="KSO_WM_FULL_TEXT_BEAUTIFY_COPY_ID" val="59406"/>
</p:tagLst>
</file>

<file path=ppt/tags/tag369.xml><?xml version="1.0" encoding="utf-8"?>
<p:tagLst xmlns:a="http://schemas.openxmlformats.org/drawingml/2006/main" xmlns:r="http://schemas.openxmlformats.org/officeDocument/2006/relationships" xmlns:p="http://schemas.openxmlformats.org/presentationml/2006/main">
  <p:tag name="KSO_WM_FULL_TEXT_BEAUTIFY_COPY_ID" val="3"/>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0.xml><?xml version="1.0" encoding="utf-8"?>
<p:tagLst xmlns:a="http://schemas.openxmlformats.org/drawingml/2006/main" xmlns:r="http://schemas.openxmlformats.org/officeDocument/2006/relationships" xmlns:p="http://schemas.openxmlformats.org/presentationml/2006/main">
  <p:tag name="KSO_WM_FULL_TEXT_BEAUTIFY_COPY_ID" val="59408"/>
</p:tagLst>
</file>

<file path=ppt/tags/tag37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189494"/>
</p:tagLst>
</file>

<file path=ppt/tags/tag37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0849"/>
  <p:tag name="KSO_WM_UNIT_TYPE" val="a"/>
  <p:tag name="KSO_WM_UNIT_INDEX" val="1"/>
  <p:tag name="KSO_WM_UNIT_ID" val="custom160627_5*a*1"/>
  <p:tag name="KSO_WM_UNIT_LAYERLEVEL" val="1"/>
  <p:tag name="KSO_WM_UNIT_VALUE" val="58"/>
  <p:tag name="KSO_WM_UNIT_ISCONTENTSTITLE" val="0"/>
  <p:tag name="KSO_WM_UNIT_HIGHLIGHT" val="0"/>
  <p:tag name="KSO_WM_UNIT_COMPATIBLE" val="0"/>
  <p:tag name="KSO_WM_UNIT_CLEAR" val="0"/>
  <p:tag name="KSO_WM_UNIT_PRESET_TEXT_INDEX" val="3"/>
  <p:tag name="KSO_WM_UNIT_PRESET_TEXT_LEN" val="17"/>
</p:tagLst>
</file>

<file path=ppt/tags/tag373.xml><?xml version="1.0" encoding="utf-8"?>
<p:tagLst xmlns:a="http://schemas.openxmlformats.org/drawingml/2006/main" xmlns:r="http://schemas.openxmlformats.org/officeDocument/2006/relationships" xmlns:p="http://schemas.openxmlformats.org/presentationml/2006/main">
  <p:tag name="KSO_WM_FULL_TEXT_BEAUTIFY_COPY_ID" val="59394"/>
</p:tagLst>
</file>

<file path=ppt/tags/tag374.xml><?xml version="1.0" encoding="utf-8"?>
<p:tagLst xmlns:a="http://schemas.openxmlformats.org/drawingml/2006/main" xmlns:r="http://schemas.openxmlformats.org/officeDocument/2006/relationships" xmlns:p="http://schemas.openxmlformats.org/presentationml/2006/main">
  <p:tag name="KSO_WM_FULL_TEXT_BEAUTIFY_COPY_ID" val="12"/>
</p:tagLst>
</file>

<file path=ppt/tags/tag375.xml><?xml version="1.0" encoding="utf-8"?>
<p:tagLst xmlns:a="http://schemas.openxmlformats.org/drawingml/2006/main" xmlns:r="http://schemas.openxmlformats.org/officeDocument/2006/relationships" xmlns:p="http://schemas.openxmlformats.org/presentationml/2006/main">
  <p:tag name="KSO_WM_FULL_TEXT_BEAUTIFY_COPY_ID" val="59397"/>
</p:tagLst>
</file>

<file path=ppt/tags/tag376.xml><?xml version="1.0" encoding="utf-8"?>
<p:tagLst xmlns:a="http://schemas.openxmlformats.org/drawingml/2006/main" xmlns:r="http://schemas.openxmlformats.org/officeDocument/2006/relationships" xmlns:p="http://schemas.openxmlformats.org/presentationml/2006/main">
  <p:tag name="KSO_WM_FULL_TEXT_BEAUTIFY_COPY_ID" val="59398"/>
</p:tagLst>
</file>

<file path=ppt/tags/tag377.xml><?xml version="1.0" encoding="utf-8"?>
<p:tagLst xmlns:a="http://schemas.openxmlformats.org/drawingml/2006/main" xmlns:r="http://schemas.openxmlformats.org/officeDocument/2006/relationships" xmlns:p="http://schemas.openxmlformats.org/presentationml/2006/main">
  <p:tag name="KSO_WM_FULL_TEXT_BEAUTIFY_COPY_ID" val="27"/>
</p:tagLst>
</file>

<file path=ppt/tags/tag378.xml><?xml version="1.0" encoding="utf-8"?>
<p:tagLst xmlns:a="http://schemas.openxmlformats.org/drawingml/2006/main" xmlns:r="http://schemas.openxmlformats.org/officeDocument/2006/relationships" xmlns:p="http://schemas.openxmlformats.org/presentationml/2006/main">
  <p:tag name="KSO_WM_FULL_TEXT_BEAUTIFY_COPY_ID" val="59400"/>
</p:tagLst>
</file>

<file path=ppt/tags/tag379.xml><?xml version="1.0" encoding="utf-8"?>
<p:tagLst xmlns:a="http://schemas.openxmlformats.org/drawingml/2006/main" xmlns:r="http://schemas.openxmlformats.org/officeDocument/2006/relationships" xmlns:p="http://schemas.openxmlformats.org/presentationml/2006/main">
  <p:tag name="KSO_WM_FULL_TEXT_BEAUTIFY_COPY_ID" val="59401"/>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0.xml><?xml version="1.0" encoding="utf-8"?>
<p:tagLst xmlns:a="http://schemas.openxmlformats.org/drawingml/2006/main" xmlns:r="http://schemas.openxmlformats.org/officeDocument/2006/relationships" xmlns:p="http://schemas.openxmlformats.org/presentationml/2006/main">
  <p:tag name="KSO_WM_FULL_TEXT_BEAUTIFY_COPY_ID" val="29"/>
</p:tagLst>
</file>

<file path=ppt/tags/tag381.xml><?xml version="1.0" encoding="utf-8"?>
<p:tagLst xmlns:a="http://schemas.openxmlformats.org/drawingml/2006/main" xmlns:r="http://schemas.openxmlformats.org/officeDocument/2006/relationships" xmlns:p="http://schemas.openxmlformats.org/presentationml/2006/main">
  <p:tag name="KSO_WM_FULL_TEXT_BEAUTIFY_COPY_ID" val="59403"/>
</p:tagLst>
</file>

<file path=ppt/tags/tag382.xml><?xml version="1.0" encoding="utf-8"?>
<p:tagLst xmlns:a="http://schemas.openxmlformats.org/drawingml/2006/main" xmlns:r="http://schemas.openxmlformats.org/officeDocument/2006/relationships" xmlns:p="http://schemas.openxmlformats.org/presentationml/2006/main">
  <p:tag name="KSO_WM_FULL_TEXT_BEAUTIFY_COPY_ID" val="59404"/>
</p:tagLst>
</file>

<file path=ppt/tags/tag383.xml><?xml version="1.0" encoding="utf-8"?>
<p:tagLst xmlns:a="http://schemas.openxmlformats.org/drawingml/2006/main" xmlns:r="http://schemas.openxmlformats.org/officeDocument/2006/relationships" xmlns:p="http://schemas.openxmlformats.org/presentationml/2006/main">
  <p:tag name="KSO_WM_FULL_TEXT_BEAUTIFY_COPY_ID" val="30"/>
</p:tagLst>
</file>

<file path=ppt/tags/tag384.xml><?xml version="1.0" encoding="utf-8"?>
<p:tagLst xmlns:a="http://schemas.openxmlformats.org/drawingml/2006/main" xmlns:r="http://schemas.openxmlformats.org/officeDocument/2006/relationships" xmlns:p="http://schemas.openxmlformats.org/presentationml/2006/main">
  <p:tag name="KSO_WM_FULL_TEXT_BEAUTIFY_COPY_ID" val="59406"/>
</p:tagLst>
</file>

<file path=ppt/tags/tag385.xml><?xml version="1.0" encoding="utf-8"?>
<p:tagLst xmlns:a="http://schemas.openxmlformats.org/drawingml/2006/main" xmlns:r="http://schemas.openxmlformats.org/officeDocument/2006/relationships" xmlns:p="http://schemas.openxmlformats.org/presentationml/2006/main">
  <p:tag name="KSO_WM_FULL_TEXT_BEAUTIFY_COPY_ID" val="3"/>
</p:tagLst>
</file>

<file path=ppt/tags/tag386.xml><?xml version="1.0" encoding="utf-8"?>
<p:tagLst xmlns:a="http://schemas.openxmlformats.org/drawingml/2006/main" xmlns:r="http://schemas.openxmlformats.org/officeDocument/2006/relationships" xmlns:p="http://schemas.openxmlformats.org/presentationml/2006/main">
  <p:tag name="KSO_WM_FULL_TEXT_BEAUTIFY_COPY_ID" val="59408"/>
</p:tagLst>
</file>

<file path=ppt/tags/tag387.xml><?xml version="1.0" encoding="utf-8"?>
<p:tagLst xmlns:a="http://schemas.openxmlformats.org/drawingml/2006/main" xmlns:r="http://schemas.openxmlformats.org/officeDocument/2006/relationships" xmlns:p="http://schemas.openxmlformats.org/presentationml/2006/main">
  <p:tag name="KSO_WM_FULL_TEXT_BEAUTIFY_COPY_ID" val="59404"/>
</p:tagLst>
</file>

<file path=ppt/tags/tag388.xml><?xml version="1.0" encoding="utf-8"?>
<p:tagLst xmlns:a="http://schemas.openxmlformats.org/drawingml/2006/main" xmlns:r="http://schemas.openxmlformats.org/officeDocument/2006/relationships" xmlns:p="http://schemas.openxmlformats.org/presentationml/2006/main">
  <p:tag name="REFSHAPE" val="191459620"/>
</p:tagLst>
</file>

<file path=ppt/tags/tag389.xml><?xml version="1.0" encoding="utf-8"?>
<p:tagLst xmlns:a="http://schemas.openxmlformats.org/drawingml/2006/main" xmlns:r="http://schemas.openxmlformats.org/officeDocument/2006/relationships" xmlns:p="http://schemas.openxmlformats.org/presentationml/2006/main">
  <p:tag name="REFSHAPE" val="191458940"/>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0.xml><?xml version="1.0" encoding="utf-8"?>
<p:tagLst xmlns:a="http://schemas.openxmlformats.org/drawingml/2006/main" xmlns:r="http://schemas.openxmlformats.org/officeDocument/2006/relationships" xmlns:p="http://schemas.openxmlformats.org/presentationml/2006/main">
  <p:tag name="REFSHAPE" val="191461116"/>
</p:tagLst>
</file>

<file path=ppt/tags/tag391.xml><?xml version="1.0" encoding="utf-8"?>
<p:tagLst xmlns:a="http://schemas.openxmlformats.org/drawingml/2006/main" xmlns:r="http://schemas.openxmlformats.org/officeDocument/2006/relationships" xmlns:p="http://schemas.openxmlformats.org/presentationml/2006/main">
  <p:tag name="REFSHAPE" val="191461524"/>
</p:tagLst>
</file>

<file path=ppt/tags/tag392.xml><?xml version="1.0" encoding="utf-8"?>
<p:tagLst xmlns:a="http://schemas.openxmlformats.org/drawingml/2006/main" xmlns:r="http://schemas.openxmlformats.org/officeDocument/2006/relationships" xmlns:p="http://schemas.openxmlformats.org/presentationml/2006/main">
  <p:tag name="REFSHAPE" val="191461252"/>
</p:tagLst>
</file>

<file path=ppt/tags/tag393.xml><?xml version="1.0" encoding="utf-8"?>
<p:tagLst xmlns:a="http://schemas.openxmlformats.org/drawingml/2006/main" xmlns:r="http://schemas.openxmlformats.org/officeDocument/2006/relationships" xmlns:p="http://schemas.openxmlformats.org/presentationml/2006/main">
  <p:tag name="REFSHAPE" val="191461388"/>
</p:tagLst>
</file>

<file path=ppt/tags/tag394.xml><?xml version="1.0" encoding="utf-8"?>
<p:tagLst xmlns:a="http://schemas.openxmlformats.org/drawingml/2006/main" xmlns:r="http://schemas.openxmlformats.org/officeDocument/2006/relationships" xmlns:p="http://schemas.openxmlformats.org/presentationml/2006/main">
  <p:tag name="REFSHAPE" val="191462340"/>
</p:tagLst>
</file>

<file path=ppt/tags/tag395.xml><?xml version="1.0" encoding="utf-8"?>
<p:tagLst xmlns:a="http://schemas.openxmlformats.org/drawingml/2006/main" xmlns:r="http://schemas.openxmlformats.org/officeDocument/2006/relationships" xmlns:p="http://schemas.openxmlformats.org/presentationml/2006/main">
  <p:tag name="REFSHAPE" val="191462476"/>
</p:tagLst>
</file>

<file path=ppt/tags/tag396.xml><?xml version="1.0" encoding="utf-8"?>
<p:tagLst xmlns:a="http://schemas.openxmlformats.org/drawingml/2006/main" xmlns:r="http://schemas.openxmlformats.org/officeDocument/2006/relationships" xmlns:p="http://schemas.openxmlformats.org/presentationml/2006/main">
  <p:tag name="REFSHAPE" val="191462612"/>
</p:tagLst>
</file>

<file path=ppt/tags/tag397.xml><?xml version="1.0" encoding="utf-8"?>
<p:tagLst xmlns:a="http://schemas.openxmlformats.org/drawingml/2006/main" xmlns:r="http://schemas.openxmlformats.org/officeDocument/2006/relationships" xmlns:p="http://schemas.openxmlformats.org/presentationml/2006/main">
  <p:tag name="REFSHAPE" val="191462748"/>
</p:tagLst>
</file>

<file path=ppt/tags/tag398.xml><?xml version="1.0" encoding="utf-8"?>
<p:tagLst xmlns:a="http://schemas.openxmlformats.org/drawingml/2006/main" xmlns:r="http://schemas.openxmlformats.org/officeDocument/2006/relationships" xmlns:p="http://schemas.openxmlformats.org/presentationml/2006/main">
  <p:tag name="REFSHAPE" val="191462884"/>
</p:tagLst>
</file>

<file path=ppt/tags/tag399.xml><?xml version="1.0" encoding="utf-8"?>
<p:tagLst xmlns:a="http://schemas.openxmlformats.org/drawingml/2006/main" xmlns:r="http://schemas.openxmlformats.org/officeDocument/2006/relationships" xmlns:p="http://schemas.openxmlformats.org/presentationml/2006/main">
  <p:tag name="REFSHAPE" val="191463700"/>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00.xml><?xml version="1.0" encoding="utf-8"?>
<p:tagLst xmlns:a="http://schemas.openxmlformats.org/drawingml/2006/main" xmlns:r="http://schemas.openxmlformats.org/officeDocument/2006/relationships" xmlns:p="http://schemas.openxmlformats.org/presentationml/2006/main">
  <p:tag name="REFSHAPE" val="191463836"/>
</p:tagLst>
</file>

<file path=ppt/tags/tag401.xml><?xml version="1.0" encoding="utf-8"?>
<p:tagLst xmlns:a="http://schemas.openxmlformats.org/drawingml/2006/main" xmlns:r="http://schemas.openxmlformats.org/officeDocument/2006/relationships" xmlns:p="http://schemas.openxmlformats.org/presentationml/2006/main">
  <p:tag name="REFSHAPE" val="191464516"/>
</p:tagLst>
</file>

<file path=ppt/tags/tag402.xml><?xml version="1.0" encoding="utf-8"?>
<p:tagLst xmlns:a="http://schemas.openxmlformats.org/drawingml/2006/main" xmlns:r="http://schemas.openxmlformats.org/officeDocument/2006/relationships" xmlns:p="http://schemas.openxmlformats.org/presentationml/2006/main">
  <p:tag name="KSO_WM_UNIT_TABLE_BEAUTIFY" val="smartTable{890d0b4b-7c08-4bd6-b809-7568df64899c}"/>
  <p:tag name="TABLE_ENDDRAG_ORIGIN_RECT" val="563*173"/>
  <p:tag name="TABLE_ENDDRAG_RECT" val="177*253*563*173"/>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SLIDE_LAYOUT_CNT" val="1_1"/>
  <p:tag name="KSO_WM_SLIDE_LAYOUT" val="a_f"/>
  <p:tag name="KSO_WM_SLIDE_SIZE" val="891*84"/>
  <p:tag name="KSO_WM_SLIDE_POSITION" val="39*270"/>
  <p:tag name="KSO_WM_BEAUTIFY_FLAG" val="#wm#"/>
  <p:tag name="KSO_WM_SLIDE_TYPE" val="text"/>
  <p:tag name="KSO_WM_SLIDE_ITEM_CNT" val="1"/>
  <p:tag name="KSO_WM_TAG_VERSION" val="1.0"/>
  <p:tag name="KSO_WM_COMBINE_RELATE_SLIDE_ID" val="background20179298_10"/>
  <p:tag name="KSO_WM_TEMPLATE_CATEGORY" val="custom"/>
  <p:tag name="KSO_WM_TEMPLATE_INDEX" val="20181716"/>
  <p:tag name="KSO_WM_SLIDE_ID" val="custom20181716_30"/>
  <p:tag name="KSO_WM_SLIDE_INDEX" val="30"/>
  <p:tag name="KSO_WM_TEMPLATE_SUBCATEGORY" val="combine"/>
  <p:tag name="KSO_WM_FULL_TEXT_BEAUTIFY_COPY_ID" val="150997279"/>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1893_1*i*1"/>
  <p:tag name="KSO_WM_TEMPLATE_CATEGORY" val="diagram"/>
  <p:tag name="KSO_WM_TEMPLATE_INDEX" val="20201893"/>
  <p:tag name="KSO_WM_UNIT_LAYERLEVEL" val="1"/>
  <p:tag name="KSO_WM_TAG_VERSION" val="1.0"/>
  <p:tag name="KSO_WM_BEAUTIFY_FLAG" val="#wm#"/>
  <p:tag name="KSO_WM_UNIT_BLOCK" val="0"/>
  <p:tag name="KSO_WM_UNIT_SM_LIMIT_TYPE" val="1"/>
  <p:tag name="KSO_WM_UNIT_PLACING_PICTURE_MD4" val="0"/>
  <p:tag name="KSO_WM_FULL_TEXT_BEAUTIFY_COPY_ID" val="8"/>
</p:tagLst>
</file>

<file path=ppt/tags/tag67.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点击添加大标题"/>
  <p:tag name="KSO_WM_UNIT_NOCLEAR" val="0"/>
  <p:tag name="KSO_WM_UNIT_VALUE" val="13"/>
  <p:tag name="KSO_WM_UNIT_HIGHLIGHT" val="0"/>
  <p:tag name="KSO_WM_UNIT_COMPATIBLE" val="0"/>
  <p:tag name="KSO_WM_UNIT_DIAGRAM_ISNUMVISUAL" val="0"/>
  <p:tag name="KSO_WM_UNIT_DIAGRAM_ISREFERUNIT" val="0"/>
  <p:tag name="KSO_WM_UNIT_TYPE" val="a"/>
  <p:tag name="KSO_WM_UNIT_INDEX" val="1"/>
  <p:tag name="KSO_WM_UNIT_ID" val="diagram20201893_1*a*1"/>
  <p:tag name="KSO_WM_TEMPLATE_CATEGORY" val="diagram"/>
  <p:tag name="KSO_WM_TEMPLATE_INDEX" val="20201893"/>
  <p:tag name="KSO_WM_UNIT_LAYERLEVEL" val="1"/>
  <p:tag name="KSO_WM_TAG_VERSION" val="1.0"/>
  <p:tag name="KSO_WM_BEAUTIFY_FLAG" val="#wm#"/>
  <p:tag name="KSO_WM_UNIT_DEFAULT_FONT" val="32;36;4"/>
  <p:tag name="KSO_WM_UNIT_BLOCK" val="0"/>
  <p:tag name="KSO_WM_UNIT_ISNUMDGMTITLE" val="0"/>
  <p:tag name="KSO_WM_UNIT_PLACING_PICTURE_MD4" val="0"/>
  <p:tag name="KSO_WM_FULL_TEXT_BEAUTIFY_COPY_ID" val="7"/>
</p:tagLst>
</file>

<file path=ppt/tags/tag68.xml><?xml version="1.0" encoding="utf-8"?>
<p:tagLst xmlns:a="http://schemas.openxmlformats.org/drawingml/2006/main" xmlns:r="http://schemas.openxmlformats.org/officeDocument/2006/relationships" xmlns:p="http://schemas.openxmlformats.org/presentationml/2006/main">
  <p:tag name="REFSHAPE" val="492285052"/>
  <p:tag name="KSO_WM_UNIT_PLACING_PICTURE_USER_VIEWPORT" val="{&quot;height&quot;:6554,&quot;width&quot;:9386}"/>
  <p:tag name="FEATURENAME" val="collage"/>
  <p:tag name="KSO_WM_UNIT_VALUE" val="1904*1320"/>
  <p:tag name="KSO_WM_UNIT_HIGHLIGHT" val="0"/>
  <p:tag name="KSO_WM_UNIT_COMPATIBLE" val="0"/>
  <p:tag name="KSO_WM_UNIT_DIAGRAM_ISNUMVISUAL" val="0"/>
  <p:tag name="KSO_WM_UNIT_DIAGRAM_ISREFERUNIT" val="0"/>
  <p:tag name="KSO_WM_UNIT_TYPE" val="d"/>
  <p:tag name="KSO_WM_UNIT_INDEX" val="1"/>
  <p:tag name="KSO_WM_UNIT_ID" val="diagram20201893_1*d*1"/>
  <p:tag name="KSO_WM_TEMPLATE_CATEGORY" val="diagram"/>
  <p:tag name="KSO_WM_TEMPLATE_INDEX" val="20201893"/>
  <p:tag name="KSO_WM_UNIT_LAYERLEVEL" val="1"/>
  <p:tag name="KSO_WM_TAG_VERSION" val="1.0"/>
  <p:tag name="KSO_WM_BEAUTIFY_FLAG" val="#wm#"/>
  <p:tag name="KSO_WM_UNIT_PLACING_PICTURE_INFO" val="{&quot;code&quot;:&quot;A&quot;,&quot;full_picture&quot;:true,&quot;last_crop_picture&quot;:&quot;1-1&quot;,&quot;last_full_picture&quot;:&quot;A&quot;,&quot;margin&quot;:{&quot;left&quot;:72.062771513954999,&quot;right&quot;:73.035360843267654},&quot;scheme&quot;:&quot;2-0&quot;,&quot;spacing&quot;:5}"/>
  <p:tag name="KSO_WM_UNIT_SUPPORT_UNIT_TYPE" val="[&quot;d&quot;,&quot;α&quot;,&quot;β&quot;,&quot;η&quot;]"/>
  <p:tag name="KSO_WM_UNIT_BLOCK" val="0"/>
  <p:tag name="KSO_WM_UNIT_PLACING_PICTURE_MD4" val="0"/>
  <p:tag name="KSO_WM_UNIT_PLACING_PICTURE" val="203336.318"/>
  <p:tag name="KSO_WM_UNIT_PLACING_PICTURE_USER_VIEWPORT_SMARTMENU" val="{&quot;height&quot;:5484.7480106100784,&quot;width&quot;:7119.0059807852331}"/>
  <p:tag name="KSO_WM_UNIT_PLACING_PICTURE_USER_RELATIVERECTANGLE_SMARTMENU" val="{&quot;bottom&quot;:0,&quot;left&quot;:0,&quot;right&quot;:0,&quot;top&quot;:0}"/>
  <p:tag name="KSO_WM_FULL_TEXT_BEAUTIFY_COPY_ID" val="11"/>
</p:tagLst>
</file>

<file path=ppt/tags/tag69.xml><?xml version="1.0" encoding="utf-8"?>
<p:tagLst xmlns:a="http://schemas.openxmlformats.org/drawingml/2006/main" xmlns:r="http://schemas.openxmlformats.org/officeDocument/2006/relationships" xmlns:p="http://schemas.openxmlformats.org/presentationml/2006/main">
  <p:tag name="KSO_WM_FULL_TEXT_BEAUTIFY_COPY_ID" val="2"/>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SLIDE_ID" val="diagram20200817_1"/>
  <p:tag name="KSO_WM_TEMPLATE_SUBCATEGORY" val="11"/>
  <p:tag name="KSO_WM_SLIDE_ITEM_CNT" val="0"/>
  <p:tag name="KSO_WM_SLIDE_INDEX" val="1"/>
  <p:tag name="KSO_WM_TAG_VERSION" val="1.0"/>
  <p:tag name="KSO_WM_BEAUTIFY_FLAG" val="#wm#"/>
  <p:tag name="KSO_WM_TEMPLATE_CATEGORY" val="diagram"/>
  <p:tag name="KSO_WM_TEMPLATE_INDEX" val="20200817"/>
  <p:tag name="KSO_WM_SLIDE_LAYOUT" val="a_d"/>
  <p:tag name="KSO_WM_SLIDE_LAYOUT_CNT" val="1_2"/>
  <p:tag name="KSO_WM_SLIDE_TYPE" val="text"/>
  <p:tag name="KSO_WM_SLIDE_SUBTYPE" val="picTxt"/>
  <p:tag name="KSO_WM_SLIDE_SIZE" val="887*444"/>
  <p:tag name="KSO_WM_SLIDE_POSITION" val="36*47"/>
  <p:tag name="KSO_WM_TEMPLATE_MASTER_TYPE" val="0"/>
  <p:tag name="KSO_WM_TEMPLATE_COLOR_TYPE" val="1"/>
  <p:tag name="KSO_WM_SLIDE_LAYOUT_INFO" val="{&#10;    &quot;backgroundInfo&quot;: [&#10;        {&#10;            &quot;bottom&quot;: 0,&#10;            &quot;bottomAbs&quot;: false,&#10;            &quot;left&quot;: 0,&#10;            &quot;leftAbs&quot;: false,&#10;            &quot;right&quot;: 0,&#10;            &quot;rightAbs&quot;: false,&#10;            &quot;top&quot;: 0,&#10;            &quot;topAbs&quot;: false,&#10;            &quot;type&quot;: &quot;general&quot;&#10;        },&#10;        {&#10;            &quot;bottom&quot;: 0,&#10;            &quot;bottomAbs&quot;: false,&#10;            &quot;left&quot;: 0,&#10;            &quot;leftAbs&quot;: false,&#10;            &quot;right&quot;: 0,&#10;            &quot;rightAbs&quot;: false,&#10;            &quot;top&quot;: 0,&#10;            &quot;topAbs&quot;: false,&#10;            &quot;type&quot;: &quot;frame&quot;&#10;        }&#10;    ],&#10;    &quot;direction&quot;: 1,&#10;    &quot;id&quot;: &quot;2020-04-07T20:38:04&quot;,&#10;    &quot;margin&quot;: {&#10;        &quot;bottom&quot;: 1.690000057220459,&#10;        &quot;left&quot;: 1.2699999809265137,&#10;        &quot;right&quot;: 1.2699999809265137,&#10;        &quot;top&quot;: 1.690000057220459&#10;    },&#10;    &quot;maxSize&quot;: {&#10;        &quot;size1&quot;: 64&#10;    },&#10;    &quot;minSize&quot;: {&#10;        &quot;size1&quot;: 38.399999999999999&#10;    },&#10;    &quot;normalSize&quot;: {&#10;        &quot;size1&quot;: 38.399999999999999&#10;    },&#10;    &quot;subLayout&quot;: [&#10;        {&#10;            &quot;horizontalAlign&quot;: 2,&#10;            &quot;id&quot;: &quot;2020-04-07T20:38:04&quot;,&#10;            &quot;maxSize&quot;: {&#10;                &quot;size1&quot;: 63.799999999999997&#10;            },&#10;            &quot;minSize&quot;: {&#10;                &quot;size1&quot;: 38.5&#10;            },&#10;            &quot;normalSize&quot;: {&#10;                &quot;size1&quot;: 50.799999999999997&#10;            },&#10;            &quot;subLayout&quot;: [&#10;                {&#10;                    &quot;id&quot;: &quot;2020-04-07T20:38:04&quot;,&#10;                    &quot;margin&quot;: {&#10;                        &quot;bottom&quot;: 0.36800000071525574,&#10;                        &quot;left&quot;: 1.2769999504089355,&#10;                        &quot;right&quot;: 0.045000005513429642,&#10;                        &quot;top&quot;: 1.6820000410079956&#10;                    },&#10;                    &quot;type&quot;: 0&#10;                },&#10;                {&#10;                    &quot;id&quot;: &quot;2020-04-07T20:38:04&quot;,&#10;                    &quot;margin&quot;: {&#10;                        &quot;bottom&quot;: 1.690000057220459,&#10;                        &quot;left&quot;: 1.2769999504089355,&#10;                        &quot;right&quot;: 0.045000005513429642,&#10;                        &quot;top&quot;: 0.026000002399086952&#10;                    },&#10;                    &quot;type&quot;: 0&#10;                }&#10;            ],&#10;            &quot;type&quot;: 1,&#10;            &quot;verticalAlign&quot;: 1&#10;        },&#10;        {&#10;            &quot;id&quot;: &quot;2020-04-07T20:38:04&quot;,&#10;            &quot;margin&quot;: {&#10;                &quot;bottom&quot;: 5.2800002098083496,&#10;                &quot;left&quot;: 2.1700000762939453,&#10;                &quot;right&quot;: 3.4300000667572021,&#10;                &quot;top&quot;: 5.2800002098083496&#10;            },&#10;            &quot;type&quot;: 0&#10;        }&#10;    ],&#10;    &quot;type&quot;: 0&#10;}&#10;"/>
  <p:tag name="KSO_WM_SLIDE_CAN_ADD_NAVIGATION" val="1"/>
  <p:tag name="KSO_WM_SLIDE_BACKGROUND" val="[&quot;general&quot;,&quot;frame&quot;]"/>
  <p:tag name="KSO_WM_SLIDE_RATIO" val="1.777778"/>
  <p:tag name="KSO_WM_SLIDE_BK_DARK_LIGHT" val="2"/>
  <p:tag name="KSO_WM_SLIDE_BACKGROUND_TYPE" val="frame"/>
  <p:tag name="KSO_WM_UNIT_SHOW_EDIT_AREA_INDICATION" val="1"/>
  <p:tag name="KSO_WM_FULL_TEXT_BEAUTIFY_COPY_ID" val="150997390"/>
</p:tagLst>
</file>

<file path=ppt/tags/tag71.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3*i*1"/>
  <p:tag name="KSO_WM_UNIT_BK_DARK_LIGHT" val="2"/>
  <p:tag name="KSO_WM_UNIT_LAYERLEVEL" val="1"/>
  <p:tag name="KSO_WM_TAG_VERSION" val="1.0"/>
  <p:tag name="KSO_WM_BEAUTIFY_FLAG" val="#wm#"/>
  <p:tag name="KSO_WM_UNIT_FILL_FORE_SCHEMECOLOR_INDEX_BRIGHTNESS" val="0"/>
  <p:tag name="KSO_WM_UNIT_FILL_FORE_SCHEMECOLOR_INDEX" val="1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FULL_TEXT_BEAUTIFY_COPY_ID" val="18"/>
</p:tagLst>
</file>

<file path=ppt/tags/tag72.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UNIT_TYPE" val="i"/>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0817_1*i*3"/>
  <p:tag name="KSO_WM_TEMPLATE_CATEGORY" val="diagram"/>
  <p:tag name="KSO_WM_TEMPLATE_INDEX" val="20200817"/>
  <p:tag name="KSO_WM_UNIT_LAYERLEVEL" val="1"/>
  <p:tag name="KSO_WM_TAG_VERSION" val="1.0"/>
  <p:tag name="KSO_WM_BEAUTIFY_FLAG" val="#wm#"/>
  <p:tag name="KSO_WM_UNIT_BLOCK" val="0"/>
  <p:tag name="KSO_WM_UNIT_SM_LIMIT_TYPE" val="2"/>
  <p:tag name="KSO_WM_UNIT_DECORATE_INFO" val="{&quot;DecorateInfoX&quot;:{&quot;IsLeft&quot;:true,&quot;IsRight&quot;:false,&quot;IsAbs&quot;:true},&quot;DecorateInfoY&quot;:{&quot;IsTop&quot;:true,&quot;IsBottom&quot;:false,&quot;IsAbs&quot;:true}}"/>
  <p:tag name="KSO_WM_UNIT_FILL_FORE_SCHEMECOLOR_INDEX_BRIGHTNESS" val="0"/>
  <p:tag name="KSO_WM_UNIT_FILL_FORE_SCHEMECOLOR_INDEX" val="16"/>
  <p:tag name="KSO_WM_UNIT_FILL_TYPE" val="1"/>
  <p:tag name="KSO_WM_UNIT_SHADOW_SCHEMECOLOR_INDEX_BRIGHTNESS" val="0.05"/>
  <p:tag name="KSO_WM_UNIT_SHADOW_SCHEMECOLOR_INDEX" val="13"/>
  <p:tag name="KSO_WM_UNIT_TEXT_FILL_TYPE" val="1"/>
  <p:tag name="KSO_WM_FULL_TEXT_BEAUTIFY_COPY_ID" val="9"/>
</p:tagLst>
</file>

<file path=ppt/tags/tag74.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点击输入大标题"/>
  <p:tag name="KSO_WM_UNIT_NOCLEAR" val="0"/>
  <p:tag name="KSO_WM_UNIT_VALUE" val="36"/>
  <p:tag name="KSO_WM_UNIT_HIGHLIGHT" val="0"/>
  <p:tag name="KSO_WM_UNIT_COMPATIBLE" val="0"/>
  <p:tag name="KSO_WM_UNIT_DIAGRAM_ISNUMVISUAL" val="0"/>
  <p:tag name="KSO_WM_UNIT_DIAGRAM_ISREFERUNIT" val="0"/>
  <p:tag name="KSO_WM_UNIT_TYPE" val="a"/>
  <p:tag name="KSO_WM_UNIT_INDEX" val="1"/>
  <p:tag name="KSO_WM_UNIT_ID" val="diagram20200817_1*a*1"/>
  <p:tag name="KSO_WM_TEMPLATE_CATEGORY" val="diagram"/>
  <p:tag name="KSO_WM_TEMPLATE_INDEX" val="20200817"/>
  <p:tag name="KSO_WM_UNIT_LAYERLEVEL" val="1"/>
  <p:tag name="KSO_WM_TAG_VERSION" val="1.0"/>
  <p:tag name="KSO_WM_BEAUTIFY_FLAG" val="#wm#"/>
  <p:tag name="KSO_WM_UNIT_SHOW_EDIT_AREA_INDICATION" val="1"/>
  <p:tag name="KSO_WM_UNIT_DEFAULT_FONT" val="36;40;4"/>
  <p:tag name="KSO_WM_UNIT_BLOCK" val="0"/>
  <p:tag name="KSO_WM_UNIT_SM_LIMIT_TYPE" val="1"/>
  <p:tag name="KSO_WM_UNIT_ISNUMDGMTITLE" val="0"/>
  <p:tag name="KSO_WM_UNIT_SMARTLAYOUT_COMPRESS_INFO" val="{&#10;    &quot;id&quot;: &quot;2020-04-07T20:38:04&quot;,&#10;    &quot;max&quot;: 9.5340157480314929,&#10;    &quot;topChanged&quot;: 4.7670021950369987&#10;}&#10;"/>
  <p:tag name="KSO_WM_UNIT_TEXT_FILL_FORE_SCHEMECOLOR_INDEX_BRIGHTNESS" val="0.25"/>
  <p:tag name="KSO_WM_UNIT_TEXT_FILL_FORE_SCHEMECOLOR_INDEX" val="13"/>
  <p:tag name="KSO_WM_UNIT_TEXT_FILL_TYPE" val="1"/>
  <p:tag name="KSO_WM_FULL_TEXT_BEAUTIFY_COPY_ID" val="12"/>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0817_1*i*1"/>
  <p:tag name="KSO_WM_TEMPLATE_CATEGORY" val="diagram"/>
  <p:tag name="KSO_WM_TEMPLATE_INDEX" val="20200817"/>
  <p:tag name="KSO_WM_UNIT_LAYERLEVEL" val="1"/>
  <p:tag name="KSO_WM_TAG_VERSION" val="1.0"/>
  <p:tag name="KSO_WM_BEAUTIFY_FLAG" val="#wm#"/>
  <p:tag name="KSO_WM_UNIT_BLOCK" val="0"/>
  <p:tag name="KSO_WM_UNIT_SM_LIMIT_TYPE" val="0"/>
  <p:tag name="KSO_WM_UNIT_DECORATE_INFO" val="{&quot;DecorateInfoX&quot;:{&quot;IsLeft&quot;:true,&quot;IsRight&quot;:false,&quot;IsAbs&quot;:true},&quot;DecorateInfoY&quot;:{&quot;IsTop&quot;:true,&quot;IsBottom&quot;:false,&quot;IsAbs&quot;:true}}"/>
  <p:tag name="KSO_WM_FULL_TEXT_BEAUTIFY_COPY_ID" val="5"/>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0817_1*i*2"/>
  <p:tag name="KSO_WM_TEMPLATE_CATEGORY" val="diagram"/>
  <p:tag name="KSO_WM_TEMPLATE_INDEX" val="20200817"/>
  <p:tag name="KSO_WM_UNIT_LAYERLEVEL" val="1"/>
  <p:tag name="KSO_WM_TAG_VERSION" val="1.0"/>
  <p:tag name="KSO_WM_BEAUTIFY_FLAG" val="#wm#"/>
  <p:tag name="KSO_WM_UNIT_BLOCK" val="0"/>
  <p:tag name="KSO_WM_UNIT_SM_LIMIT_TYPE" val="0"/>
  <p:tag name="KSO_WM_UNIT_DECORATE_INFO" val="{&quot;DecorateInfoX&quot;:{&quot;IsLeft&quot;:false,&quot;IsRight&quot;:true,&quot;IsAbs&quot;:true},&quot;DecorateInfoY&quot;:{&quot;IsTop&quot;:false,&quot;IsBottom&quot;:true,&quot;IsAbs&quot;:true}}"/>
  <p:tag name="KSO_WM_FULL_TEXT_BEAUTIFY_COPY_ID" val="4"/>
</p:tagLst>
</file>

<file path=ppt/tags/tag77.xml><?xml version="1.0" encoding="utf-8"?>
<p:tagLst xmlns:a="http://schemas.openxmlformats.org/drawingml/2006/main" xmlns:r="http://schemas.openxmlformats.org/officeDocument/2006/relationships" xmlns:p="http://schemas.openxmlformats.org/presentationml/2006/main">
  <p:tag name="KSO_WM_UNIT_VALUE" val="763*1563"/>
  <p:tag name="KSO_WM_UNIT_HIGHLIGHT" val="0"/>
  <p:tag name="KSO_WM_UNIT_COMPATIBLE" val="0"/>
  <p:tag name="KSO_WM_UNIT_DIAGRAM_ISNUMVISUAL" val="0"/>
  <p:tag name="KSO_WM_UNIT_DIAGRAM_ISREFERUNIT" val="0"/>
  <p:tag name="KSO_WM_UNIT_TYPE" val="d"/>
  <p:tag name="KSO_WM_UNIT_INDEX" val="1"/>
  <p:tag name="KSO_WM_UNIT_ID" val="diagram20200817_1*d*1"/>
  <p:tag name="KSO_WM_TEMPLATE_CATEGORY" val="diagram"/>
  <p:tag name="KSO_WM_TEMPLATE_INDEX" val="20200817"/>
  <p:tag name="KSO_WM_UNIT_LAYERLEVEL" val="1"/>
  <p:tag name="KSO_WM_TAG_VERSION" val="1.0"/>
  <p:tag name="KSO_WM_BEAUTIFY_FLAG" val="#wm#"/>
  <p:tag name="KSO_WM_UNIT_PLACING_PICTURE_INFO" val="{&quot;full_picture&quot;:false,&quot;last_crop_picture&quot;:&quot;2-1&quot;,&quot;selected&quot;:&quot;2-1&quot;,&quot;spacing&quot;:6}"/>
  <p:tag name="KSO_WM_UNIT_SUPPORT_UNIT_TYPE" val="[&quot;all&quot;]"/>
  <p:tag name="KSO_WM_UNIT_BLOCK" val="0"/>
  <p:tag name="KSO_WM_UNIT_SM_LIMIT_TYPE" val="1"/>
  <p:tag name="REFSHAPE" val="748029484"/>
  <p:tag name="KSO_WM_FULL_TEXT_BEAUTIFY_COPY_ID" val="13"/>
</p:tagLst>
</file>

<file path=ppt/tags/tag78.xml><?xml version="1.0" encoding="utf-8"?>
<p:tagLst xmlns:a="http://schemas.openxmlformats.org/drawingml/2006/main" xmlns:r="http://schemas.openxmlformats.org/officeDocument/2006/relationships" xmlns:p="http://schemas.openxmlformats.org/presentationml/2006/main">
  <p:tag name="KSO_WM_UNIT_VALUE" val="763*1563"/>
  <p:tag name="KSO_WM_UNIT_HIGHLIGHT" val="0"/>
  <p:tag name="KSO_WM_UNIT_COMPATIBLE" val="0"/>
  <p:tag name="KSO_WM_UNIT_DIAGRAM_ISNUMVISUAL" val="0"/>
  <p:tag name="KSO_WM_UNIT_DIAGRAM_ISREFERUNIT" val="0"/>
  <p:tag name="KSO_WM_UNIT_TYPE" val="d"/>
  <p:tag name="KSO_WM_UNIT_INDEX" val="2"/>
  <p:tag name="KSO_WM_UNIT_ID" val="diagram20200817_1*d*2"/>
  <p:tag name="KSO_WM_TEMPLATE_CATEGORY" val="diagram"/>
  <p:tag name="KSO_WM_TEMPLATE_INDEX" val="20200817"/>
  <p:tag name="KSO_WM_UNIT_LAYERLEVEL" val="1"/>
  <p:tag name="KSO_WM_TAG_VERSION" val="1.0"/>
  <p:tag name="KSO_WM_BEAUTIFY_FLAG" val="#wm#"/>
  <p:tag name="KSO_WM_UNIT_PLACING_PICTURE_INFO" val="{&quot;full_picture&quot;:false,&quot;last_crop_picture&quot;:&quot;2-1&quot;,&quot;selected&quot;:&quot;2-1&quot;,&quot;spacing&quot;:6}"/>
  <p:tag name="KSO_WM_UNIT_SUPPORT_UNIT_TYPE" val="[&quot;all&quot;]"/>
  <p:tag name="KSO_WM_UNIT_BLOCK" val="0"/>
  <p:tag name="REFSHAPE" val="748030028"/>
  <p:tag name="KSO_WM_UNIT_PICTURE_CLIP_FLAG" val="0"/>
  <p:tag name="KSO_WM_FULL_TEXT_BEAUTIFY_COPY_ID" val="14"/>
</p:tagLst>
</file>

<file path=ppt/tags/tag7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553,&quot;width&quot;:8938}"/>
  <p:tag name="REFSHAPE" val="908654084"/>
  <p:tag name="FEATURENAME" val="collage"/>
  <p:tag name="KSO_WM_UNIT_VALUE" val="1904*1320"/>
  <p:tag name="KSO_WM_UNIT_HIGHLIGHT" val="0"/>
  <p:tag name="KSO_WM_UNIT_COMPATIBLE" val="0"/>
  <p:tag name="KSO_WM_UNIT_DIAGRAM_ISNUMVISUAL" val="0"/>
  <p:tag name="KSO_WM_UNIT_DIAGRAM_ISREFERUNIT" val="0"/>
  <p:tag name="KSO_WM_UNIT_TYPE" val="d"/>
  <p:tag name="KSO_WM_UNIT_INDEX" val="1"/>
  <p:tag name="KSO_WM_UNIT_ID" val="diagram20201893_1*d*1"/>
  <p:tag name="KSO_WM_TEMPLATE_CATEGORY" val="diagram"/>
  <p:tag name="KSO_WM_TEMPLATE_INDEX" val="20201893"/>
  <p:tag name="KSO_WM_UNIT_LAYERLEVEL" val="1"/>
  <p:tag name="KSO_WM_TAG_VERSION" val="1.0"/>
  <p:tag name="KSO_WM_BEAUTIFY_FLAG" val="#wm#"/>
  <p:tag name="KSO_WM_UNIT_PLACING_PICTURE_INFO" val="{&quot;code&quot;:&quot;A&quot;,&quot;full_picture&quot;:true,&quot;last_crop_picture&quot;:&quot;1-1&quot;,&quot;last_full_picture&quot;:&quot;A&quot;,&quot;margin&quot;:{&quot;left&quot;:72.062771513954999,&quot;right&quot;:73.035360843267654},&quot;scheme&quot;:&quot;2-0&quot;,&quot;spacing&quot;:5}"/>
  <p:tag name="KSO_WM_UNIT_SUPPORT_UNIT_TYPE" val="[&quot;d&quot;,&quot;α&quot;,&quot;β&quot;,&quot;η&quot;]"/>
  <p:tag name="KSO_WM_UNIT_BLOCK" val="0"/>
  <p:tag name="KSO_WM_UNIT_PLACING_PICTURE_MD4" val="0"/>
  <p:tag name="KSO_WM_UNIT_PLACING_PICTURE" val="203336.318"/>
  <p:tag name="KSO_WM_UNIT_PLACING_PICTURE_USER_VIEWPORT_SMARTMENU" val="{&quot;height&quot;:5165.2519893899189,&quot;width&quot;:7119.0059807852331}"/>
  <p:tag name="KSO_WM_UNIT_PLACING_PICTURE_USER_RELATIVERECTANGLE_SMARTMENU" val="{&quot;bottom&quot;:0,&quot;left&quot;:0,&quot;right&quot;:0,&quot;top&quot;:0}"/>
  <p:tag name="KSO_WM_FULL_TEXT_BEAUTIFY_COPY_ID" val="10"/>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FULL_TEXT_BEAUTIFY_COPY_ID" val="16"/>
</p:tagLst>
</file>

<file path=ppt/tags/tag81.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FULL_TEXT_BEAUTIFY_COPY_ID" val="17"/>
</p:tagLst>
</file>

<file path=ppt/tags/tag82.xml><?xml version="1.0" encoding="utf-8"?>
<p:tagLst xmlns:a="http://schemas.openxmlformats.org/drawingml/2006/main" xmlns:r="http://schemas.openxmlformats.org/officeDocument/2006/relationships" xmlns:p="http://schemas.openxmlformats.org/presentationml/2006/main">
  <p:tag name="KSO_WM_SLIDE_ID" val="diagram20200843_2"/>
  <p:tag name="KSO_WM_TEMPLATE_SUBCATEGORY" val="15"/>
  <p:tag name="KSO_WM_SLIDE_ITEM_CNT" val="2"/>
  <p:tag name="KSO_WM_SLIDE_INDEX" val="2"/>
  <p:tag name="KSO_WM_TAG_VERSION" val="1.0"/>
  <p:tag name="KSO_WM_BEAUTIFY_FLAG" val="#wm#"/>
  <p:tag name="KSO_WM_TEMPLATE_CATEGORY" val="diagram"/>
  <p:tag name="KSO_WM_TEMPLATE_INDEX" val="20200843"/>
  <p:tag name="KSO_WM_SLIDE_LAYOUT" val="a_l"/>
  <p:tag name="KSO_WM_SLIDE_LAYOUT_CNT" val="1_1"/>
  <p:tag name="KSO_WM_SLIDE_TYPE" val="text"/>
  <p:tag name="KSO_WM_SLIDE_SUBTYPE" val="diag"/>
  <p:tag name="KSO_WM_SLIDE_SIZE" val="886.998*348.125"/>
  <p:tag name="KSO_WM_SLIDE_POSITION" val="36.5008*143.625"/>
  <p:tag name="KSO_WM_DIAGRAM_GROUP_CODE" val="l1-1"/>
  <p:tag name="KSO_WM_SLIDE_DIAGTYPE" val="l"/>
  <p:tag name="KSO_WM_FULL_TEXT_BEAUTIFY_COPY_ID" val="150997391"/>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843_2*l_i*1_1"/>
  <p:tag name="KSO_WM_TEMPLATE_CATEGORY" val="diagram"/>
  <p:tag name="KSO_WM_TEMPLATE_INDEX" val="20200843"/>
  <p:tag name="KSO_WM_UNIT_LAYERLEVEL" val="1_1"/>
  <p:tag name="KSO_WM_TAG_VERSION" val="1.0"/>
  <p:tag name="KSO_WM_BEAUTIFY_FLAG" val="#wm#"/>
  <p:tag name="KSO_WM_DIAGRAM_GROUP_CODE" val="l1-1"/>
  <p:tag name="KSO_WM_UNIT_TYPE" val="l_i"/>
  <p:tag name="KSO_WM_UNIT_INDEX" val="1_1"/>
  <p:tag name="KSO_WM_UNIT_FILL_FORE_SCHEMECOLOR_INDEX" val="14"/>
  <p:tag name="KSO_WM_UNIT_FILL_TYPE" val="1"/>
  <p:tag name="KSO_WM_UNIT_TEXT_FILL_FORE_SCHEMECOLOR_INDEX" val="2"/>
  <p:tag name="KSO_WM_UNIT_TEXT_FILL_TYPE" val="1"/>
  <p:tag name="KSO_WM_UNIT_USESOURCEFORMAT_APPLY" val="1"/>
  <p:tag name="KSO_WM_FULL_TEXT_BEAUTIFY_COPY_ID" val="2"/>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843_2*i*1"/>
  <p:tag name="KSO_WM_TEMPLATE_CATEGORY" val="diagram"/>
  <p:tag name="KSO_WM_TEMPLATE_INDEX" val="20200843"/>
  <p:tag name="KSO_WM_UNIT_LAYERLEVEL" val="1"/>
  <p:tag name="KSO_WM_TAG_VERSION" val="1.0"/>
  <p:tag name="KSO_WM_BEAUTIFY_FLAG" val="#wm#"/>
  <p:tag name="KSO_WM_DIAGRAM_GROUP_CODE" val="l1-1"/>
  <p:tag name="KSO_WM_UNIT_TYPE" val="i"/>
  <p:tag name="KSO_WM_UNIT_INDEX" val="1"/>
  <p:tag name="KSO_WM_UNIT_TEXT_FILL_FORE_SCHEMECOLOR_INDEX" val="2"/>
  <p:tag name="KSO_WM_UNIT_TEXT_FILL_TYPE" val="1"/>
  <p:tag name="KSO_WM_UNIT_USESOURCEFORMAT_APPLY" val="1"/>
  <p:tag name="KSO_WM_FULL_TEXT_BEAUTIFY_COPY_ID" val="18"/>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843_2*l_h_i*1_1_1"/>
  <p:tag name="KSO_WM_TEMPLATE_CATEGORY" val="diagram"/>
  <p:tag name="KSO_WM_TEMPLATE_INDEX" val="20200843"/>
  <p:tag name="KSO_WM_UNIT_LAYERLEVEL" val="1_1_1"/>
  <p:tag name="KSO_WM_TAG_VERSION" val="1.0"/>
  <p:tag name="KSO_WM_BEAUTIFY_FLAG" val="#wm#"/>
  <p:tag name="KSO_WM_DIAGRAM_GROUP_CODE" val="l1-1"/>
  <p:tag name="KSO_WM_UNIT_TYPE" val="l_h_i"/>
  <p:tag name="KSO_WM_UNIT_INDEX" val="1_1_1"/>
  <p:tag name="KSO_WM_UNIT_FILL_FORE_SCHEMECOLOR_INDEX" val="14"/>
  <p:tag name="KSO_WM_UNIT_FILL_TYPE" val="1"/>
  <p:tag name="KSO_WM_UNIT_TEXT_FILL_FORE_SCHEMECOLOR_INDEX" val="2"/>
  <p:tag name="KSO_WM_UNIT_TEXT_FILL_TYPE" val="1"/>
  <p:tag name="KSO_WM_UNIT_USESOURCEFORMAT_APPLY" val="1"/>
  <p:tag name="KSO_WM_FULL_TEXT_BEAUTIFY_COPY_ID" val="15"/>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843_2*l_h_i*1_2_1"/>
  <p:tag name="KSO_WM_TEMPLATE_CATEGORY" val="diagram"/>
  <p:tag name="KSO_WM_TEMPLATE_INDEX" val="20200843"/>
  <p:tag name="KSO_WM_UNIT_LAYERLEVEL" val="1_1_1"/>
  <p:tag name="KSO_WM_TAG_VERSION" val="1.0"/>
  <p:tag name="KSO_WM_BEAUTIFY_FLAG" val="#wm#"/>
  <p:tag name="KSO_WM_DIAGRAM_GROUP_CODE" val="l1-1"/>
  <p:tag name="KSO_WM_UNIT_TYPE" val="l_h_i"/>
  <p:tag name="KSO_WM_UNIT_INDEX" val="1_2_1"/>
  <p:tag name="KSO_WM_UNIT_FILL_FORE_SCHEMECOLOR_INDEX" val="14"/>
  <p:tag name="KSO_WM_UNIT_FILL_TYPE" val="1"/>
  <p:tag name="KSO_WM_UNIT_TEXT_FILL_FORE_SCHEMECOLOR_INDEX" val="2"/>
  <p:tag name="KSO_WM_UNIT_TEXT_FILL_TYPE" val="1"/>
  <p:tag name="KSO_WM_UNIT_USESOURCEFORMAT_APPLY" val="1"/>
  <p:tag name="KSO_WM_FULL_TEXT_BEAUTIFY_COPY_ID" val="21"/>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843_2*l_h_d*1_2_1"/>
  <p:tag name="KSO_WM_TEMPLATE_CATEGORY" val="diagram"/>
  <p:tag name="KSO_WM_TEMPLATE_INDEX" val="20200843"/>
  <p:tag name="KSO_WM_UNIT_LAYERLEVEL" val="1_1_1"/>
  <p:tag name="KSO_WM_TAG_VERSION" val="1.0"/>
  <p:tag name="KSO_WM_BEAUTIFY_FLAG" val="#wm#"/>
  <p:tag name="KSO_WM_UNIT_VALUE" val="1095*1460"/>
  <p:tag name="KSO_WM_DIAGRAM_GROUP_CODE" val="l1-1"/>
  <p:tag name="KSO_WM_UNIT_TYPE" val="l_h_d"/>
  <p:tag name="KSO_WM_UNIT_INDEX" val="1_2_1"/>
  <p:tag name="REFSHAPE" val="619040380"/>
  <p:tag name="KSO_WM_UNIT_USESOURCEFORMAT_APPLY" val="1"/>
  <p:tag name="KSO_WM_FULL_TEXT_BEAUTIFY_COPY_ID" val="22"/>
</p:tagLst>
</file>

<file path=ppt/tags/tag88.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diagram20200843_2*a*1"/>
  <p:tag name="KSO_WM_TEMPLATE_CATEGORY" val="diagram"/>
  <p:tag name="KSO_WM_TEMPLATE_INDEX" val="20200843"/>
  <p:tag name="KSO_WM_UNIT_LAYERLEVEL" val="1"/>
  <p:tag name="KSO_WM_TAG_VERSION" val="1.0"/>
  <p:tag name="KSO_WM_BEAUTIFY_FLAG" val="#wm#"/>
  <p:tag name="KSO_WM_UNIT_PRESET_TEXT" val="点击添加标题内容"/>
  <p:tag name="KSO_WM_DIAGRAM_GROUP_CODE" val="l1-1"/>
  <p:tag name="KSO_WM_UNIT_TEXT_FILL_FORE_SCHEMECOLOR_INDEX" val="13"/>
  <p:tag name="KSO_WM_UNIT_TEXT_FILL_TYPE" val="1"/>
  <p:tag name="KSO_WM_UNIT_USESOURCEFORMAT_APPLY" val="1"/>
  <p:tag name="KSO_WM_FULL_TEXT_BEAUTIFY_COPY_ID" val="11"/>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843_2*l_h_d*1_1_1"/>
  <p:tag name="KSO_WM_TEMPLATE_CATEGORY" val="diagram"/>
  <p:tag name="KSO_WM_TEMPLATE_INDEX" val="20200843"/>
  <p:tag name="KSO_WM_UNIT_LAYERLEVEL" val="1_1_1"/>
  <p:tag name="KSO_WM_TAG_VERSION" val="1.0"/>
  <p:tag name="KSO_WM_BEAUTIFY_FLAG" val="#wm#"/>
  <p:tag name="KSO_WM_UNIT_VALUE" val="1096*1461"/>
  <p:tag name="KSO_WM_DIAGRAM_GROUP_CODE" val="l1-1"/>
  <p:tag name="KSO_WM_UNIT_TYPE" val="l_h_d"/>
  <p:tag name="KSO_WM_UNIT_INDEX" val="1_1_1"/>
  <p:tag name="REFSHAPE" val="908653540"/>
  <p:tag name="KSO_WM_UNIT_USESOURCEFORMAT_APPLY" val="1"/>
  <p:tag name="KSO_WM_FULL_TEXT_BEAUTIFY_COPY_ID" val="3"/>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01553"/>
  <p:tag name="KSO_WM_SLIDE_ID" val="diagram20201553_1"/>
  <p:tag name="KSO_WM_TEMPLATE_SUBCATEGORY" val="11"/>
  <p:tag name="KSO_WM_SLIDE_TYPE" val="text"/>
  <p:tag name="KSO_WM_SLIDE_SUBTYPE" val="pureTxt"/>
  <p:tag name="KSO_WM_SLIDE_ITEM_CNT" val="0"/>
  <p:tag name="KSO_WM_SLIDE_INDEX" val="1"/>
  <p:tag name="KSO_WM_UNIT_SHOW_EDIT_AREA_INDICATION" val="1"/>
  <p:tag name="KSO_WM_SLIDE_SIZE" val="828*133"/>
  <p:tag name="KSO_WM_SLIDE_POSITION" val="66*222"/>
  <p:tag name="KSO_WM_TAG_VERSION" val="1.0"/>
  <p:tag name="KSO_WM_SLIDE_LAYOUT" val="a_f"/>
  <p:tag name="KSO_WM_SLIDE_LAYOUT_CNT" val="1_1"/>
  <p:tag name="KSO_WM_TEMPLATE_MASTER_TYPE" val="0"/>
  <p:tag name="KSO_WM_TEMPLATE_COLOR_TYPE" val="1"/>
  <p:tag name="KSO_WM_SLIDE_LAYOUT_INFO" val="{&#10;    &quot;backgroundInfo&quot;: [&#10;        {&#10;            &quot;bottom&quot;: 0,&#10;            &quot;bottomAbs&quot;: false,&#10;            &quot;left&quot;: 0,&#10;            &quot;leftAbs&quot;: false,&#10;            &quot;right&quot;: 0,&#10;            &quot;rightAbs&quot;: false,&#10;            &quot;top&quot;: 0,&#10;            &quot;topAbs&quot;: false,&#10;            &quot;type&quot;: &quot;general&quot;&#10;        }&#10;    ],&#10;    &quot;id&quot;: &quot;2020-04-10T11:38:33&quot;,&#10;    &quot;maxSize&quot;: {&#10;        &quot;size1&quot;: 67.599999999999994&#10;    },&#10;    &quot;minSize&quot;: {&#10;        &quot;size1&quot;: 45.700000000000003&#10;    },&#10;    &quot;normalSize&quot;: {&#10;        &quot;size1&quot;: 59.200000000000003&#10;    },&#10;    &quot;subLayout&quot;: [&#10;        {&#10;            &quot;id&quot;: &quot;2020-04-10T11:38:33&quot;,&#10;            &quot;margin&quot;: {&#10;                &quot;bottom&quot;: 0.026000002399086952,&#10;                &quot;left&quot;: 2.3280000686645508,&#10;                &quot;right&quot;: 2.3280000686645508,&#10;                &quot;top&quot;: 3.3259999752044678&#10;            },&#10;            &quot;type&quot;: 0&#10;        },&#10;        {&#10;            &quot;id&quot;: &quot;2020-04-10T11:38:33&quot;,&#10;            &quot;margin&quot;: {&#10;                &quot;bottom&quot;: 3.5580000877380371,&#10;                &quot;left&quot;: 2.3280000686645508,&#10;                &quot;right&quot;: 2.3280000686645508,&#10;                &quot;top&quot;: 0.048999998718500137&#10;            },&#10;            &quot;type&quot;: 0&#10;        }&#10;    ],&#10;    &quot;type&quot;: 0&#10;}&#10;"/>
  <p:tag name="KSO_WM_SLIDE_CAN_ADD_NAVIGATION" val="1"/>
  <p:tag name="KSO_WM_SLIDE_BACKGROUND" val="[&quot;general&quot;]"/>
  <p:tag name="KSO_WM_SLIDE_RATIO" val="1.777778"/>
  <p:tag name="KSO_WM_SLIDE_BACKGROUND_TYPE" val="general"/>
  <p:tag name="KSO_WM_FULL_TEXT_BEAUTIFY_COPY_ID" val="150997392"/>
</p:tagLst>
</file>

<file path=ppt/tags/tag91.xml><?xml version="1.0" encoding="utf-8"?>
<p:tagLst xmlns:a="http://schemas.openxmlformats.org/drawingml/2006/main" xmlns:r="http://schemas.openxmlformats.org/officeDocument/2006/relationships"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92.xml><?xml version="1.0" encoding="utf-8"?>
<p:tagLst xmlns:a="http://schemas.openxmlformats.org/drawingml/2006/main" xmlns:r="http://schemas.openxmlformats.org/officeDocument/2006/relationships" xmlns:p="http://schemas.openxmlformats.org/presentationml/2006/main">
  <p:tag name="KSO_WM_UNIT_VALUE" val="1904*3384"/>
  <p:tag name="KSO_WM_UNIT_HIGHLIGHT" val="0"/>
  <p:tag name="KSO_WM_UNIT_COMPATIBLE" val="0"/>
  <p:tag name="KSO_WM_UNIT_DIAGRAM_ISNUMVISUAL" val="0"/>
  <p:tag name="KSO_WM_UNIT_DIAGRAM_ISREFERUNIT" val="0"/>
  <p:tag name="KSO_WM_UNIT_TYPE" val="d"/>
  <p:tag name="KSO_WM_UNIT_INDEX" val="1"/>
  <p:tag name="KSO_WM_UNIT_ID" val="diagram20201476_1*d*1"/>
  <p:tag name="KSO_WM_TEMPLATE_CATEGORY" val="diagram"/>
  <p:tag name="KSO_WM_TEMPLATE_INDEX" val="20201476"/>
  <p:tag name="KSO_WM_UNIT_LAYERLEVEL" val="1"/>
  <p:tag name="KSO_WM_TAG_VERSION" val="1.0"/>
  <p:tag name="KSO_WM_BEAUTIFY_FLAG" val="#wm#"/>
  <p:tag name="REFSHAPE" val="887314244"/>
  <p:tag name="KSO_WM_UNIT_PICTURE_CLIP_FLAG" val="0"/>
  <p:tag name="KSO_WM_FULL_TEXT_BEAUTIFY_COPY_ID" val="9"/>
</p:tagLst>
</file>

<file path=ppt/tags/tag93.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黑洞不像画出来的那么黑。它们也不是人们能想象的所谓永恒的监狱&#10;物体可以从一个黑洞中出来，亦或是从另外一个宇宙中出来&#10;所以，当你感觉自己身处一个黑洞，不要放弃，那可能正是一个出口"/>
  <p:tag name="KSO_WM_UNIT_NOCLEAR" val="0"/>
  <p:tag name="KSO_WM_UNIT_VALUE" val="245"/>
  <p:tag name="KSO_WM_UNIT_HIGHLIGHT" val="0"/>
  <p:tag name="KSO_WM_UNIT_COMPATIBLE" val="0"/>
  <p:tag name="KSO_WM_UNIT_DIAGRAM_ISNUMVISUAL" val="0"/>
  <p:tag name="KSO_WM_UNIT_DIAGRAM_ISREFERUNIT" val="0"/>
  <p:tag name="KSO_WM_UNIT_TYPE" val="a"/>
  <p:tag name="KSO_WM_UNIT_INDEX" val="1"/>
  <p:tag name="KSO_WM_UNIT_ID" val="diagram20201476_1*a*1"/>
  <p:tag name="KSO_WM_TEMPLATE_CATEGORY" val="diagram"/>
  <p:tag name="KSO_WM_TEMPLATE_INDEX" val="20201476"/>
  <p:tag name="KSO_WM_UNIT_LAYERLEVEL" val="1"/>
  <p:tag name="KSO_WM_TAG_VERSION" val="1.0"/>
  <p:tag name="KSO_WM_BEAUTIFY_FLAG" val="#wm#"/>
  <p:tag name="KSO_WM_FULL_TEXT_BEAUTIFY_COPY_ID" val="10"/>
</p:tagLst>
</file>

<file path=ppt/tags/tag94.xml><?xml version="1.0" encoding="utf-8"?>
<p:tagLst xmlns:a="http://schemas.openxmlformats.org/drawingml/2006/main" xmlns:r="http://schemas.openxmlformats.org/officeDocument/2006/relationships" xmlns:p="http://schemas.openxmlformats.org/presentationml/2006/main">
  <p:tag name="KSO_WM_FULL_TEXT_BEAUTIFY_COPY_ID" val="3"/>
</p:tagLst>
</file>

<file path=ppt/tags/tag95.xml><?xml version="1.0" encoding="utf-8"?>
<p:tagLst xmlns:a="http://schemas.openxmlformats.org/drawingml/2006/main" xmlns:r="http://schemas.openxmlformats.org/officeDocument/2006/relationships" xmlns:p="http://schemas.openxmlformats.org/presentationml/2006/main">
  <p:tag name="KSO_WM_FULL_TEXT_BEAUTIFY_COPY_ID" val="11"/>
</p:tagLst>
</file>

<file path=ppt/tags/tag96.xml><?xml version="1.0" encoding="utf-8"?>
<p:tagLst xmlns:a="http://schemas.openxmlformats.org/drawingml/2006/main" xmlns:r="http://schemas.openxmlformats.org/officeDocument/2006/relationships" xmlns:p="http://schemas.openxmlformats.org/presentationml/2006/main">
  <p:tag name="KSO_WM_FULL_TEXT_BEAUTIFY_COPY_ID" val="12"/>
</p:tagLst>
</file>

<file path=ppt/tags/tag97.xml><?xml version="1.0" encoding="utf-8"?>
<p:tagLst xmlns:a="http://schemas.openxmlformats.org/drawingml/2006/main" xmlns:r="http://schemas.openxmlformats.org/officeDocument/2006/relationships" xmlns:p="http://schemas.openxmlformats.org/presentationml/2006/main">
  <p:tag name="KSO_WM_FULL_TEXT_BEAUTIFY_COPY_ID" val="13"/>
</p:tagLst>
</file>

<file path=ppt/tags/tag98.xml><?xml version="1.0" encoding="utf-8"?>
<p:tagLst xmlns:a="http://schemas.openxmlformats.org/drawingml/2006/main" xmlns:r="http://schemas.openxmlformats.org/officeDocument/2006/relationships" xmlns:p="http://schemas.openxmlformats.org/presentationml/2006/main">
  <p:tag name="KSO_WM_FULL_TEXT_BEAUTIFY_COPY_ID" val="14"/>
</p:tagLst>
</file>

<file path=ppt/tags/tag99.xml><?xml version="1.0" encoding="utf-8"?>
<p:tagLst xmlns:a="http://schemas.openxmlformats.org/drawingml/2006/main" xmlns:r="http://schemas.openxmlformats.org/officeDocument/2006/relationships"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FULL_TEXT_BEAUTIFY_COPY_ID" val="4"/>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微软雅黑套装">
      <a:majorFont>
        <a:latin typeface="微软雅黑"/>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1071</Words>
  <Application>Microsoft Office PowerPoint</Application>
  <PresentationFormat>宽屏</PresentationFormat>
  <Paragraphs>194</Paragraphs>
  <Slides>41</Slides>
  <Notes>9</Notes>
  <HiddenSlides>0</HiddenSlides>
  <MMClips>0</MMClips>
  <ScaleCrop>false</ScaleCrop>
  <HeadingPairs>
    <vt:vector size="6" baseType="variant">
      <vt:variant>
        <vt:lpstr>已用的字体</vt:lpstr>
      </vt:variant>
      <vt:variant>
        <vt:i4>10</vt:i4>
      </vt:variant>
      <vt:variant>
        <vt:lpstr>主题</vt:lpstr>
      </vt:variant>
      <vt:variant>
        <vt:i4>3</vt:i4>
      </vt:variant>
      <vt:variant>
        <vt:lpstr>幻灯片标题</vt:lpstr>
      </vt:variant>
      <vt:variant>
        <vt:i4>41</vt:i4>
      </vt:variant>
    </vt:vector>
  </HeadingPairs>
  <TitlesOfParts>
    <vt:vector size="54" baseType="lpstr">
      <vt:lpstr>等线</vt:lpstr>
      <vt:lpstr>黑体</vt:lpstr>
      <vt:lpstr>华文行楷</vt:lpstr>
      <vt:lpstr>隶书</vt:lpstr>
      <vt:lpstr>微软雅黑</vt:lpstr>
      <vt:lpstr>Arial</vt:lpstr>
      <vt:lpstr>Arial Black</vt:lpstr>
      <vt:lpstr>Calibri</vt:lpstr>
      <vt:lpstr>Times New Roman</vt:lpstr>
      <vt:lpstr>Wingdings</vt:lpstr>
      <vt:lpstr>自定义设计方案</vt:lpstr>
      <vt:lpstr>1_自定义设计方案</vt:lpstr>
      <vt:lpstr>2_自定义设计方案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公共生活中的道德规范（社会公德）：指人们在社会交往和公共生活中应该遵守的行为准则，是维护公共利益、公共秩序、社会和谐稳定的起码的道德要求。</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人在江湖</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大希</dc:creator>
  <cp:lastModifiedBy>hlt</cp:lastModifiedBy>
  <cp:revision>100</cp:revision>
  <dcterms:created xsi:type="dcterms:W3CDTF">2020-05-26T11:11:00Z</dcterms:created>
  <dcterms:modified xsi:type="dcterms:W3CDTF">2021-09-06T11:50:48Z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2052-11.1.0.10700</vt:lpwstr>
  </property>
  <property fmtid="{D5CDD505-2E9C-101B-9397-08002B2CF9AE}" pid="3" name="ICV">
    <vt:lpwstr>567B026C9396401E9119550B631C0B88</vt:lpwstr>
  </property>
</Properties>
</file>